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22/01/2020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22/01/2020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22/01/2020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22/01/2020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22/01/2020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22/01/2020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22/01/2020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22/01/2020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22/01/2020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22/01/2020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22/01/2020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22/01/2020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8182B9A-2B0B-487A-A8FC-6D4F0CB6E5DF}"/>
              </a:ext>
            </a:extLst>
          </p:cNvPr>
          <p:cNvSpPr/>
          <p:nvPr/>
        </p:nvSpPr>
        <p:spPr>
          <a:xfrm>
            <a:off x="755576" y="548680"/>
            <a:ext cx="1152128" cy="2185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B02DFFF-E2DB-45A5-BFC4-36C6B4367EF8}"/>
              </a:ext>
            </a:extLst>
          </p:cNvPr>
          <p:cNvSpPr txBox="1"/>
          <p:nvPr/>
        </p:nvSpPr>
        <p:spPr>
          <a:xfrm>
            <a:off x="906001" y="1340768"/>
            <a:ext cx="851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Training Set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ECA641A-2826-4A60-B2BA-377A6CE295A8}"/>
              </a:ext>
            </a:extLst>
          </p:cNvPr>
          <p:cNvSpPr txBox="1"/>
          <p:nvPr/>
        </p:nvSpPr>
        <p:spPr>
          <a:xfrm>
            <a:off x="395536" y="2996952"/>
            <a:ext cx="23698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Set de </a:t>
            </a:r>
            <a:r>
              <a:rPr lang="en-US" sz="1400" dirty="0" err="1"/>
              <a:t>entrenamiento</a:t>
            </a:r>
            <a:r>
              <a:rPr lang="en-US" sz="1400" dirty="0"/>
              <a:t> para </a:t>
            </a:r>
            <a:r>
              <a:rPr lang="en-US" sz="1400" dirty="0" err="1"/>
              <a:t>entrenar</a:t>
            </a:r>
            <a:r>
              <a:rPr lang="en-US" sz="1400" dirty="0"/>
              <a:t>, </a:t>
            </a:r>
            <a:r>
              <a:rPr lang="en-US" sz="1400" dirty="0" err="1"/>
              <a:t>optimizacion</a:t>
            </a:r>
            <a:r>
              <a:rPr lang="en-US" sz="1400" dirty="0"/>
              <a:t> de </a:t>
            </a:r>
            <a:r>
              <a:rPr lang="en-US" sz="1400" dirty="0" err="1"/>
              <a:t>hiperparametros</a:t>
            </a:r>
            <a:r>
              <a:rPr lang="en-US" sz="1400" dirty="0"/>
              <a:t> y test…..</a:t>
            </a:r>
          </a:p>
          <a:p>
            <a:pPr algn="ctr"/>
            <a:r>
              <a:rPr lang="en-US" sz="1400" dirty="0"/>
              <a:t>Para TODO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 err="1"/>
              <a:t>Opcion</a:t>
            </a:r>
            <a:r>
              <a:rPr lang="en-US" sz="1400" dirty="0"/>
              <a:t> NUNCA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FE65717-EC09-4A61-82D2-2C66238C50F4}"/>
              </a:ext>
            </a:extLst>
          </p:cNvPr>
          <p:cNvSpPr/>
          <p:nvPr/>
        </p:nvSpPr>
        <p:spPr>
          <a:xfrm>
            <a:off x="3799636" y="525586"/>
            <a:ext cx="1152128" cy="1535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E63D5B9-EE24-4438-BECA-CDDA4A3158DC}"/>
              </a:ext>
            </a:extLst>
          </p:cNvPr>
          <p:cNvSpPr txBox="1"/>
          <p:nvPr/>
        </p:nvSpPr>
        <p:spPr>
          <a:xfrm>
            <a:off x="3950061" y="1340768"/>
            <a:ext cx="851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Training Set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970347C-04C1-4299-9B47-96E0A20D8E4D}"/>
              </a:ext>
            </a:extLst>
          </p:cNvPr>
          <p:cNvSpPr txBox="1"/>
          <p:nvPr/>
        </p:nvSpPr>
        <p:spPr>
          <a:xfrm>
            <a:off x="3439596" y="2996952"/>
            <a:ext cx="23698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Set de </a:t>
            </a:r>
            <a:r>
              <a:rPr lang="en-US" sz="1400" dirty="0" err="1"/>
              <a:t>entrenamiento</a:t>
            </a:r>
            <a:r>
              <a:rPr lang="en-US" sz="1400" dirty="0"/>
              <a:t> para </a:t>
            </a:r>
            <a:r>
              <a:rPr lang="en-US" sz="1400" dirty="0" err="1"/>
              <a:t>entrenar</a:t>
            </a:r>
            <a:r>
              <a:rPr lang="en-US" sz="1400" dirty="0"/>
              <a:t>.</a:t>
            </a:r>
          </a:p>
          <a:p>
            <a:pPr algn="ctr"/>
            <a:r>
              <a:rPr lang="en-US" sz="1400" dirty="0"/>
              <a:t>Set de test para </a:t>
            </a:r>
            <a:r>
              <a:rPr lang="en-US" sz="1400" dirty="0" err="1"/>
              <a:t>optimizacion</a:t>
            </a:r>
            <a:r>
              <a:rPr lang="en-US" sz="1400" dirty="0"/>
              <a:t> de </a:t>
            </a:r>
            <a:r>
              <a:rPr lang="en-US" sz="1400" dirty="0" err="1"/>
              <a:t>hiperparametros</a:t>
            </a:r>
            <a:r>
              <a:rPr lang="en-US" sz="1400" dirty="0"/>
              <a:t> y test…..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 err="1"/>
              <a:t>Opcion</a:t>
            </a:r>
            <a:r>
              <a:rPr lang="en-US" sz="1400" dirty="0"/>
              <a:t> NO CORRECTA </a:t>
            </a:r>
            <a:r>
              <a:rPr lang="en-US" sz="1400" dirty="0" err="1"/>
              <a:t>pero</a:t>
            </a:r>
            <a:r>
              <a:rPr lang="en-US" sz="1400" dirty="0"/>
              <a:t> possible </a:t>
            </a:r>
            <a:r>
              <a:rPr lang="en-US" sz="1400" dirty="0" err="1"/>
              <a:t>si</a:t>
            </a:r>
            <a:r>
              <a:rPr lang="en-US" sz="1400" dirty="0"/>
              <a:t> hay </a:t>
            </a:r>
            <a:r>
              <a:rPr lang="en-US" sz="1400" dirty="0" err="1"/>
              <a:t>muchos</a:t>
            </a:r>
            <a:r>
              <a:rPr lang="en-US" sz="1400" dirty="0"/>
              <a:t> </a:t>
            </a:r>
            <a:r>
              <a:rPr lang="en-US" sz="1400" dirty="0" err="1"/>
              <a:t>datos</a:t>
            </a:r>
            <a:r>
              <a:rPr lang="en-US" sz="1400" dirty="0"/>
              <a:t> y las </a:t>
            </a:r>
            <a:r>
              <a:rPr lang="en-US" sz="1400" dirty="0" err="1"/>
              <a:t>búsqueda</a:t>
            </a:r>
            <a:r>
              <a:rPr lang="en-US" sz="1400" dirty="0"/>
              <a:t> de </a:t>
            </a:r>
            <a:r>
              <a:rPr lang="en-US" sz="1400" dirty="0" err="1"/>
              <a:t>hiperparametros</a:t>
            </a:r>
            <a:r>
              <a:rPr lang="en-US" sz="1400" dirty="0"/>
              <a:t> es poco </a:t>
            </a:r>
            <a:r>
              <a:rPr lang="en-US" sz="1400" dirty="0" err="1"/>
              <a:t>exhaustiva</a:t>
            </a:r>
            <a:r>
              <a:rPr lang="en-US" sz="1400" dirty="0"/>
              <a:t>.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812DE13-FE72-4F16-8D0A-A0BC8ECD9226}"/>
              </a:ext>
            </a:extLst>
          </p:cNvPr>
          <p:cNvSpPr/>
          <p:nvPr/>
        </p:nvSpPr>
        <p:spPr>
          <a:xfrm>
            <a:off x="3799636" y="2060849"/>
            <a:ext cx="1152128" cy="67304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94B2B6E-0C74-4A66-9955-4F780A3EE3CB}"/>
              </a:ext>
            </a:extLst>
          </p:cNvPr>
          <p:cNvSpPr txBox="1"/>
          <p:nvPr/>
        </p:nvSpPr>
        <p:spPr>
          <a:xfrm>
            <a:off x="3979654" y="2276872"/>
            <a:ext cx="851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Test Set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CB5F295-17BF-472F-9C66-1CE87F9963B2}"/>
              </a:ext>
            </a:extLst>
          </p:cNvPr>
          <p:cNvSpPr/>
          <p:nvPr/>
        </p:nvSpPr>
        <p:spPr>
          <a:xfrm>
            <a:off x="6588224" y="525586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642330ED-BACD-4D33-B08B-6CA4C36DE14F}"/>
              </a:ext>
            </a:extLst>
          </p:cNvPr>
          <p:cNvSpPr/>
          <p:nvPr/>
        </p:nvSpPr>
        <p:spPr>
          <a:xfrm>
            <a:off x="6588224" y="908552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BA474A36-10D2-4ABA-BE8D-5FC719C36E33}"/>
              </a:ext>
            </a:extLst>
          </p:cNvPr>
          <p:cNvSpPr/>
          <p:nvPr/>
        </p:nvSpPr>
        <p:spPr>
          <a:xfrm>
            <a:off x="6588224" y="1270805"/>
            <a:ext cx="1152128" cy="3600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7074D03-E00D-4BDE-8706-1FD88C4B0614}"/>
              </a:ext>
            </a:extLst>
          </p:cNvPr>
          <p:cNvSpPr/>
          <p:nvPr/>
        </p:nvSpPr>
        <p:spPr>
          <a:xfrm>
            <a:off x="6588224" y="1630845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1E1B7D1-8A3C-435E-862D-E940F2880876}"/>
              </a:ext>
            </a:extLst>
          </p:cNvPr>
          <p:cNvSpPr/>
          <p:nvPr/>
        </p:nvSpPr>
        <p:spPr>
          <a:xfrm>
            <a:off x="6588224" y="1990885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098EAB26-5EF8-44A7-B76E-0511C272B1F5}"/>
              </a:ext>
            </a:extLst>
          </p:cNvPr>
          <p:cNvSpPr/>
          <p:nvPr/>
        </p:nvSpPr>
        <p:spPr>
          <a:xfrm>
            <a:off x="6588224" y="2373851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AF90DC4-F325-4C9F-BF87-298BCD125886}"/>
              </a:ext>
            </a:extLst>
          </p:cNvPr>
          <p:cNvSpPr txBox="1"/>
          <p:nvPr/>
        </p:nvSpPr>
        <p:spPr>
          <a:xfrm>
            <a:off x="8028384" y="1438334"/>
            <a:ext cx="851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Cross-Validation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0888BD3B-6375-4981-9BB3-42461EBAE1A3}"/>
              </a:ext>
            </a:extLst>
          </p:cNvPr>
          <p:cNvSpPr txBox="1"/>
          <p:nvPr/>
        </p:nvSpPr>
        <p:spPr>
          <a:xfrm>
            <a:off x="6378609" y="2993070"/>
            <a:ext cx="23698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CV para </a:t>
            </a:r>
            <a:r>
              <a:rPr lang="en-US" sz="1400" dirty="0" err="1"/>
              <a:t>entrenar</a:t>
            </a:r>
            <a:r>
              <a:rPr lang="en-US" sz="1400" dirty="0"/>
              <a:t>, </a:t>
            </a:r>
            <a:r>
              <a:rPr lang="en-US" sz="1400" dirty="0" err="1"/>
              <a:t>optimizacion</a:t>
            </a:r>
            <a:r>
              <a:rPr lang="en-US" sz="1400" dirty="0"/>
              <a:t> de </a:t>
            </a:r>
            <a:r>
              <a:rPr lang="en-US" sz="1400" dirty="0" err="1"/>
              <a:t>hiperparametros</a:t>
            </a:r>
            <a:r>
              <a:rPr lang="en-US" sz="1400" dirty="0"/>
              <a:t> y test…..</a:t>
            </a:r>
          </a:p>
          <a:p>
            <a:pPr algn="ctr"/>
            <a:r>
              <a:rPr lang="en-US" sz="1400" dirty="0"/>
              <a:t>Para TODO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 err="1"/>
              <a:t>Opcion</a:t>
            </a:r>
            <a:r>
              <a:rPr lang="en-US" sz="1400" dirty="0"/>
              <a:t> NO CORRECTA </a:t>
            </a:r>
            <a:r>
              <a:rPr lang="en-US" sz="1400" dirty="0" err="1"/>
              <a:t>pero</a:t>
            </a:r>
            <a:r>
              <a:rPr lang="en-US" sz="1400" dirty="0"/>
              <a:t> </a:t>
            </a:r>
            <a:r>
              <a:rPr lang="en-US" sz="1400" dirty="0" err="1"/>
              <a:t>muy</a:t>
            </a:r>
            <a:r>
              <a:rPr lang="en-US" sz="1400" dirty="0"/>
              <a:t> </a:t>
            </a:r>
            <a:r>
              <a:rPr lang="en-US" sz="1400" dirty="0" err="1"/>
              <a:t>usada</a:t>
            </a:r>
            <a:r>
              <a:rPr lang="en-US" sz="1400" dirty="0"/>
              <a:t>. </a:t>
            </a:r>
            <a:r>
              <a:rPr lang="en-US" sz="1400" dirty="0" err="1"/>
              <a:t>Mejor</a:t>
            </a:r>
            <a:r>
              <a:rPr lang="en-US" sz="1400" dirty="0"/>
              <a:t> que la </a:t>
            </a:r>
            <a:r>
              <a:rPr lang="en-US" sz="1400" dirty="0" err="1"/>
              <a:t>opción</a:t>
            </a:r>
            <a:r>
              <a:rPr lang="en-US" sz="1400" dirty="0"/>
              <a:t> anterior y </a:t>
            </a:r>
            <a:r>
              <a:rPr lang="en-US" sz="1400" dirty="0" err="1"/>
              <a:t>muy</a:t>
            </a:r>
            <a:r>
              <a:rPr lang="en-US" sz="1400" dirty="0"/>
              <a:t> </a:t>
            </a:r>
            <a:r>
              <a:rPr lang="en-US" sz="1400" dirty="0" err="1"/>
              <a:t>adecuada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hay </a:t>
            </a:r>
            <a:r>
              <a:rPr lang="en-US" sz="1400" dirty="0" err="1"/>
              <a:t>pocos</a:t>
            </a:r>
            <a:r>
              <a:rPr lang="en-US" sz="1400" dirty="0"/>
              <a:t> </a:t>
            </a:r>
            <a:r>
              <a:rPr lang="en-US" sz="1400" dirty="0" err="1"/>
              <a:t>datos</a:t>
            </a:r>
            <a:endParaRPr lang="en-US" sz="1400" dirty="0"/>
          </a:p>
        </p:txBody>
      </p:sp>
      <p:sp>
        <p:nvSpPr>
          <p:cNvPr id="19" name="Cerrar llave 18">
            <a:extLst>
              <a:ext uri="{FF2B5EF4-FFF2-40B4-BE49-F238E27FC236}">
                <a16:creationId xmlns:a16="http://schemas.microsoft.com/office/drawing/2014/main" id="{D6511EF0-583E-41A1-A8C8-6DDD255492CC}"/>
              </a:ext>
            </a:extLst>
          </p:cNvPr>
          <p:cNvSpPr/>
          <p:nvPr/>
        </p:nvSpPr>
        <p:spPr>
          <a:xfrm>
            <a:off x="7760084" y="525586"/>
            <a:ext cx="353631" cy="2208305"/>
          </a:xfrm>
          <a:prstGeom prst="rightBrace">
            <a:avLst>
              <a:gd name="adj1" fmla="val 8333"/>
              <a:gd name="adj2" fmla="val 504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732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B02DFFF-E2DB-45A5-BFC4-36C6B4367EF8}"/>
              </a:ext>
            </a:extLst>
          </p:cNvPr>
          <p:cNvSpPr txBox="1"/>
          <p:nvPr/>
        </p:nvSpPr>
        <p:spPr>
          <a:xfrm>
            <a:off x="4146361" y="1599776"/>
            <a:ext cx="851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Training Set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812DE13-FE72-4F16-8D0A-A0BC8ECD9226}"/>
              </a:ext>
            </a:extLst>
          </p:cNvPr>
          <p:cNvSpPr/>
          <p:nvPr/>
        </p:nvSpPr>
        <p:spPr>
          <a:xfrm>
            <a:off x="3995936" y="2272634"/>
            <a:ext cx="1152128" cy="85348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94B2B6E-0C74-4A66-9955-4F780A3EE3CB}"/>
              </a:ext>
            </a:extLst>
          </p:cNvPr>
          <p:cNvSpPr txBox="1"/>
          <p:nvPr/>
        </p:nvSpPr>
        <p:spPr>
          <a:xfrm>
            <a:off x="4175954" y="2488657"/>
            <a:ext cx="851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Test Set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0888BD3B-6375-4981-9BB3-42461EBAE1A3}"/>
              </a:ext>
            </a:extLst>
          </p:cNvPr>
          <p:cNvSpPr txBox="1"/>
          <p:nvPr/>
        </p:nvSpPr>
        <p:spPr>
          <a:xfrm>
            <a:off x="3387072" y="3284984"/>
            <a:ext cx="23698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CV para </a:t>
            </a:r>
            <a:r>
              <a:rPr lang="en-US" sz="1400" dirty="0" err="1"/>
              <a:t>entrenar</a:t>
            </a:r>
            <a:r>
              <a:rPr lang="en-US" sz="1400" dirty="0"/>
              <a:t> y </a:t>
            </a:r>
            <a:r>
              <a:rPr lang="en-US" sz="1400" dirty="0" err="1"/>
              <a:t>optimizacion</a:t>
            </a:r>
            <a:r>
              <a:rPr lang="en-US" sz="1400" dirty="0"/>
              <a:t> de </a:t>
            </a:r>
            <a:r>
              <a:rPr lang="en-US" sz="1400" dirty="0" err="1"/>
              <a:t>hiperparametros</a:t>
            </a:r>
            <a:r>
              <a:rPr lang="en-US" sz="1400" dirty="0"/>
              <a:t> </a:t>
            </a:r>
          </a:p>
          <a:p>
            <a:pPr algn="ctr"/>
            <a:r>
              <a:rPr lang="en-US" sz="1400" dirty="0"/>
              <a:t>Set de Test para </a:t>
            </a:r>
            <a:r>
              <a:rPr lang="en-US" sz="1400" dirty="0" err="1"/>
              <a:t>obtener</a:t>
            </a:r>
            <a:r>
              <a:rPr lang="en-US" sz="1400" dirty="0"/>
              <a:t> </a:t>
            </a:r>
            <a:r>
              <a:rPr lang="en-US" sz="1400" dirty="0" err="1"/>
              <a:t>valores</a:t>
            </a:r>
            <a:r>
              <a:rPr lang="en-US" sz="1400" dirty="0"/>
              <a:t> finales de Test para la </a:t>
            </a:r>
            <a:r>
              <a:rPr lang="en-US" sz="1400" dirty="0" err="1"/>
              <a:t>opción</a:t>
            </a:r>
            <a:r>
              <a:rPr lang="en-US" sz="1400" dirty="0"/>
              <a:t> final </a:t>
            </a:r>
            <a:r>
              <a:rPr lang="en-US" sz="1400" dirty="0" err="1"/>
              <a:t>elegida</a:t>
            </a:r>
            <a:r>
              <a:rPr lang="en-US" sz="1400" dirty="0"/>
              <a:t>.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 err="1"/>
              <a:t>Opcion</a:t>
            </a:r>
            <a:r>
              <a:rPr lang="en-US" sz="1400" dirty="0"/>
              <a:t> CORRECTA.</a:t>
            </a:r>
          </a:p>
          <a:p>
            <a:pPr algn="ctr"/>
            <a:endParaRPr lang="en-US" sz="1400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A4915773-1F0E-48B4-A047-96C560338E15}"/>
              </a:ext>
            </a:extLst>
          </p:cNvPr>
          <p:cNvSpPr/>
          <p:nvPr/>
        </p:nvSpPr>
        <p:spPr>
          <a:xfrm>
            <a:off x="3995936" y="438210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30F45C1-B92A-4A24-ACEC-F05AC4B96A1C}"/>
              </a:ext>
            </a:extLst>
          </p:cNvPr>
          <p:cNvSpPr/>
          <p:nvPr/>
        </p:nvSpPr>
        <p:spPr>
          <a:xfrm>
            <a:off x="3995936" y="821176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3CEB653-9744-4D75-B91B-09C65B6B0FCD}"/>
              </a:ext>
            </a:extLst>
          </p:cNvPr>
          <p:cNvSpPr/>
          <p:nvPr/>
        </p:nvSpPr>
        <p:spPr>
          <a:xfrm>
            <a:off x="3995936" y="1183429"/>
            <a:ext cx="1152128" cy="3600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C7692850-3430-42C3-A946-7A63D3DA7167}"/>
              </a:ext>
            </a:extLst>
          </p:cNvPr>
          <p:cNvSpPr/>
          <p:nvPr/>
        </p:nvSpPr>
        <p:spPr>
          <a:xfrm>
            <a:off x="3995936" y="1543469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FCDE658-5C4D-424C-9864-0054844D2A80}"/>
              </a:ext>
            </a:extLst>
          </p:cNvPr>
          <p:cNvSpPr/>
          <p:nvPr/>
        </p:nvSpPr>
        <p:spPr>
          <a:xfrm>
            <a:off x="3995936" y="1903509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B342DBB9-C703-44E7-AD7A-426615D1D704}"/>
              </a:ext>
            </a:extLst>
          </p:cNvPr>
          <p:cNvSpPr/>
          <p:nvPr/>
        </p:nvSpPr>
        <p:spPr>
          <a:xfrm>
            <a:off x="744233" y="438210"/>
            <a:ext cx="1152128" cy="1093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BE5077C6-18F9-43FF-A282-75EB2E8388F8}"/>
              </a:ext>
            </a:extLst>
          </p:cNvPr>
          <p:cNvSpPr txBox="1"/>
          <p:nvPr/>
        </p:nvSpPr>
        <p:spPr>
          <a:xfrm>
            <a:off x="894658" y="785199"/>
            <a:ext cx="851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Training Set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ED560698-2BE4-4CAC-8031-665CABC61A7B}"/>
              </a:ext>
            </a:extLst>
          </p:cNvPr>
          <p:cNvSpPr/>
          <p:nvPr/>
        </p:nvSpPr>
        <p:spPr>
          <a:xfrm>
            <a:off x="744233" y="2339677"/>
            <a:ext cx="1152128" cy="78644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D4D78F8-39CC-418F-9527-CF952F13A176}"/>
              </a:ext>
            </a:extLst>
          </p:cNvPr>
          <p:cNvSpPr txBox="1"/>
          <p:nvPr/>
        </p:nvSpPr>
        <p:spPr>
          <a:xfrm>
            <a:off x="924251" y="2555700"/>
            <a:ext cx="851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Test Set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13DC3BEE-B098-4B08-8018-3D1E8A26E0E9}"/>
              </a:ext>
            </a:extLst>
          </p:cNvPr>
          <p:cNvSpPr/>
          <p:nvPr/>
        </p:nvSpPr>
        <p:spPr>
          <a:xfrm>
            <a:off x="744233" y="1553235"/>
            <a:ext cx="1152128" cy="7864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1816E1E6-E8F2-4AB8-BEF6-1B0D3A9EC3A7}"/>
              </a:ext>
            </a:extLst>
          </p:cNvPr>
          <p:cNvSpPr txBox="1"/>
          <p:nvPr/>
        </p:nvSpPr>
        <p:spPr>
          <a:xfrm>
            <a:off x="924251" y="1769258"/>
            <a:ext cx="851278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ValidationSet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68312542-B366-4C70-A267-42C13B86DB8B}"/>
              </a:ext>
            </a:extLst>
          </p:cNvPr>
          <p:cNvSpPr txBox="1"/>
          <p:nvPr/>
        </p:nvSpPr>
        <p:spPr>
          <a:xfrm>
            <a:off x="176305" y="3234873"/>
            <a:ext cx="236985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Set de </a:t>
            </a:r>
            <a:r>
              <a:rPr lang="en-US" sz="1400" dirty="0" err="1"/>
              <a:t>entrenamiento</a:t>
            </a:r>
            <a:r>
              <a:rPr lang="en-US" sz="1400" dirty="0"/>
              <a:t> para </a:t>
            </a:r>
            <a:r>
              <a:rPr lang="en-US" sz="1400" dirty="0" err="1"/>
              <a:t>entrenar</a:t>
            </a:r>
            <a:r>
              <a:rPr lang="en-US" sz="1400" dirty="0"/>
              <a:t>.</a:t>
            </a:r>
          </a:p>
          <a:p>
            <a:pPr algn="ctr"/>
            <a:r>
              <a:rPr lang="en-US" sz="1400" dirty="0"/>
              <a:t>Set de </a:t>
            </a:r>
            <a:r>
              <a:rPr lang="en-US" sz="1400" dirty="0" err="1"/>
              <a:t>validación</a:t>
            </a:r>
            <a:r>
              <a:rPr lang="en-US" sz="1400" dirty="0"/>
              <a:t> para la </a:t>
            </a:r>
            <a:r>
              <a:rPr lang="en-US" sz="1400" dirty="0" err="1"/>
              <a:t>optimizacion</a:t>
            </a:r>
            <a:r>
              <a:rPr lang="en-US" sz="1400" dirty="0"/>
              <a:t> de </a:t>
            </a:r>
            <a:r>
              <a:rPr lang="en-US" sz="1400" dirty="0" err="1"/>
              <a:t>hiperparametros</a:t>
            </a:r>
            <a:r>
              <a:rPr lang="en-US" sz="1400" dirty="0"/>
              <a:t>.</a:t>
            </a:r>
          </a:p>
          <a:p>
            <a:pPr algn="ctr"/>
            <a:r>
              <a:rPr lang="en-US" sz="1400" dirty="0"/>
              <a:t>Set de Test para </a:t>
            </a:r>
            <a:r>
              <a:rPr lang="en-US" sz="1400" dirty="0" err="1"/>
              <a:t>obtener</a:t>
            </a:r>
            <a:r>
              <a:rPr lang="en-US" sz="1400" dirty="0"/>
              <a:t> </a:t>
            </a:r>
            <a:r>
              <a:rPr lang="en-US" sz="1400" dirty="0" err="1"/>
              <a:t>valores</a:t>
            </a:r>
            <a:r>
              <a:rPr lang="en-US" sz="1400" dirty="0"/>
              <a:t> finales de Test para la </a:t>
            </a:r>
            <a:r>
              <a:rPr lang="en-US" sz="1400" dirty="0" err="1"/>
              <a:t>opción</a:t>
            </a:r>
            <a:r>
              <a:rPr lang="en-US" sz="1400" dirty="0"/>
              <a:t> final </a:t>
            </a:r>
            <a:r>
              <a:rPr lang="en-US" sz="1400" dirty="0" err="1"/>
              <a:t>elegida</a:t>
            </a:r>
            <a:r>
              <a:rPr lang="en-US" sz="1400" dirty="0"/>
              <a:t>.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 err="1"/>
              <a:t>Opcion</a:t>
            </a:r>
            <a:r>
              <a:rPr lang="en-US" sz="1400" dirty="0"/>
              <a:t> CORRECTA.</a:t>
            </a:r>
          </a:p>
          <a:p>
            <a:pPr algn="ctr"/>
            <a:endParaRPr lang="en-US" sz="1400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57B82721-DAF3-4525-95CE-02E35901621D}"/>
              </a:ext>
            </a:extLst>
          </p:cNvPr>
          <p:cNvSpPr txBox="1"/>
          <p:nvPr/>
        </p:nvSpPr>
        <p:spPr>
          <a:xfrm>
            <a:off x="5498741" y="1132616"/>
            <a:ext cx="851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Cross-Validation</a:t>
            </a:r>
          </a:p>
        </p:txBody>
      </p:sp>
      <p:sp>
        <p:nvSpPr>
          <p:cNvPr id="34" name="Cerrar llave 33">
            <a:extLst>
              <a:ext uri="{FF2B5EF4-FFF2-40B4-BE49-F238E27FC236}">
                <a16:creationId xmlns:a16="http://schemas.microsoft.com/office/drawing/2014/main" id="{B98A1FB4-BF13-4C02-BE12-04EED796FF51}"/>
              </a:ext>
            </a:extLst>
          </p:cNvPr>
          <p:cNvSpPr/>
          <p:nvPr/>
        </p:nvSpPr>
        <p:spPr>
          <a:xfrm>
            <a:off x="5177657" y="438210"/>
            <a:ext cx="353631" cy="1834423"/>
          </a:xfrm>
          <a:prstGeom prst="rightBrace">
            <a:avLst>
              <a:gd name="adj1" fmla="val 8333"/>
              <a:gd name="adj2" fmla="val 504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701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B02DFFF-E2DB-45A5-BFC4-36C6B4367EF8}"/>
              </a:ext>
            </a:extLst>
          </p:cNvPr>
          <p:cNvSpPr txBox="1"/>
          <p:nvPr/>
        </p:nvSpPr>
        <p:spPr>
          <a:xfrm>
            <a:off x="4146361" y="1488743"/>
            <a:ext cx="851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Training Set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812DE13-FE72-4F16-8D0A-A0BC8ECD9226}"/>
              </a:ext>
            </a:extLst>
          </p:cNvPr>
          <p:cNvSpPr/>
          <p:nvPr/>
        </p:nvSpPr>
        <p:spPr>
          <a:xfrm>
            <a:off x="3995936" y="2161600"/>
            <a:ext cx="1152128" cy="85348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94B2B6E-0C74-4A66-9955-4F780A3EE3CB}"/>
              </a:ext>
            </a:extLst>
          </p:cNvPr>
          <p:cNvSpPr txBox="1"/>
          <p:nvPr/>
        </p:nvSpPr>
        <p:spPr>
          <a:xfrm>
            <a:off x="4175954" y="2377624"/>
            <a:ext cx="851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Test Set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AF90DC4-F325-4C9F-BF87-298BCD125886}"/>
              </a:ext>
            </a:extLst>
          </p:cNvPr>
          <p:cNvSpPr txBox="1"/>
          <p:nvPr/>
        </p:nvSpPr>
        <p:spPr>
          <a:xfrm>
            <a:off x="5328333" y="1102595"/>
            <a:ext cx="851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Cross-Validation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0888BD3B-6375-4981-9BB3-42461EBAE1A3}"/>
              </a:ext>
            </a:extLst>
          </p:cNvPr>
          <p:cNvSpPr txBox="1"/>
          <p:nvPr/>
        </p:nvSpPr>
        <p:spPr>
          <a:xfrm>
            <a:off x="3387072" y="3124791"/>
            <a:ext cx="236985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CV para </a:t>
            </a:r>
            <a:r>
              <a:rPr lang="en-US" sz="1400" dirty="0" err="1"/>
              <a:t>entrenar</a:t>
            </a:r>
            <a:r>
              <a:rPr lang="en-US" sz="1400" dirty="0"/>
              <a:t> y </a:t>
            </a:r>
            <a:r>
              <a:rPr lang="en-US" sz="1400" dirty="0" err="1"/>
              <a:t>optimizacion</a:t>
            </a:r>
            <a:r>
              <a:rPr lang="en-US" sz="1400" dirty="0"/>
              <a:t> de </a:t>
            </a:r>
            <a:r>
              <a:rPr lang="en-US" sz="1400" dirty="0" err="1"/>
              <a:t>hiperparametros</a:t>
            </a:r>
            <a:r>
              <a:rPr lang="en-US" sz="1400" dirty="0"/>
              <a:t> </a:t>
            </a:r>
          </a:p>
          <a:p>
            <a:pPr algn="ctr"/>
            <a:r>
              <a:rPr lang="en-US" sz="1400" dirty="0"/>
              <a:t>Set de Test para </a:t>
            </a:r>
            <a:r>
              <a:rPr lang="en-US" sz="1400" dirty="0" err="1"/>
              <a:t>obtener</a:t>
            </a:r>
            <a:r>
              <a:rPr lang="en-US" sz="1400" dirty="0"/>
              <a:t> </a:t>
            </a:r>
            <a:r>
              <a:rPr lang="en-US" sz="1400" dirty="0" err="1"/>
              <a:t>valores</a:t>
            </a:r>
            <a:r>
              <a:rPr lang="en-US" sz="1400" dirty="0"/>
              <a:t> finales de Test para la </a:t>
            </a:r>
            <a:r>
              <a:rPr lang="en-US" sz="1400" dirty="0" err="1"/>
              <a:t>opción</a:t>
            </a:r>
            <a:r>
              <a:rPr lang="en-US" sz="1400" dirty="0"/>
              <a:t> final </a:t>
            </a:r>
            <a:r>
              <a:rPr lang="en-US" sz="1400" dirty="0" err="1"/>
              <a:t>elegida</a:t>
            </a:r>
            <a:r>
              <a:rPr lang="en-US" sz="1400" dirty="0"/>
              <a:t>.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 err="1"/>
              <a:t>Todo</a:t>
            </a:r>
            <a:r>
              <a:rPr lang="en-US" sz="1400" dirty="0"/>
              <a:t> </a:t>
            </a:r>
            <a:r>
              <a:rPr lang="en-US" sz="1400" dirty="0" err="1"/>
              <a:t>ello</a:t>
            </a:r>
            <a:r>
              <a:rPr lang="en-US" sz="1400" dirty="0"/>
              <a:t> </a:t>
            </a:r>
            <a:r>
              <a:rPr lang="en-US" sz="1400" dirty="0" err="1"/>
              <a:t>repetido</a:t>
            </a:r>
            <a:r>
              <a:rPr lang="en-US" sz="1400" dirty="0"/>
              <a:t> K </a:t>
            </a:r>
            <a:r>
              <a:rPr lang="en-US" sz="1400" dirty="0" err="1"/>
              <a:t>veces</a:t>
            </a:r>
            <a:r>
              <a:rPr lang="en-US" sz="1400" dirty="0"/>
              <a:t>, </a:t>
            </a:r>
            <a:r>
              <a:rPr lang="en-US" sz="1400" dirty="0" err="1"/>
              <a:t>permutando</a:t>
            </a:r>
            <a:r>
              <a:rPr lang="en-US" sz="1400" dirty="0"/>
              <a:t> </a:t>
            </a:r>
            <a:r>
              <a:rPr lang="en-US" sz="1400" dirty="0" err="1"/>
              <a:t>aleatoriamente</a:t>
            </a:r>
            <a:r>
              <a:rPr lang="en-US" sz="1400" dirty="0"/>
              <a:t> las </a:t>
            </a:r>
            <a:r>
              <a:rPr lang="en-US" sz="1400" dirty="0" err="1"/>
              <a:t>muestras</a:t>
            </a:r>
            <a:r>
              <a:rPr lang="en-US" sz="1400" dirty="0"/>
              <a:t> </a:t>
            </a:r>
            <a:r>
              <a:rPr lang="en-US" sz="1400" dirty="0" err="1"/>
              <a:t>cada</a:t>
            </a:r>
            <a:r>
              <a:rPr lang="en-US" sz="1400" dirty="0"/>
              <a:t> </a:t>
            </a:r>
            <a:r>
              <a:rPr lang="en-US" sz="1400" dirty="0" err="1"/>
              <a:t>vez</a:t>
            </a:r>
            <a:r>
              <a:rPr lang="en-US" sz="1400" dirty="0"/>
              <a:t>.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 err="1"/>
              <a:t>Opcion</a:t>
            </a:r>
            <a:r>
              <a:rPr lang="en-US" sz="1400" dirty="0"/>
              <a:t> CORRECTA, solo para </a:t>
            </a:r>
            <a:r>
              <a:rPr lang="en-US" sz="1400" dirty="0" err="1"/>
              <a:t>casos</a:t>
            </a:r>
            <a:r>
              <a:rPr lang="en-US" sz="1400" dirty="0"/>
              <a:t> en que es </a:t>
            </a:r>
            <a:r>
              <a:rPr lang="en-US" sz="1400" dirty="0" err="1"/>
              <a:t>preciso</a:t>
            </a:r>
            <a:r>
              <a:rPr lang="en-US" sz="1400" dirty="0"/>
              <a:t> mayor </a:t>
            </a:r>
            <a:r>
              <a:rPr lang="en-US" sz="1400" dirty="0" err="1"/>
              <a:t>confianza</a:t>
            </a:r>
            <a:r>
              <a:rPr lang="en-US" sz="1400" dirty="0"/>
              <a:t> en los </a:t>
            </a:r>
            <a:r>
              <a:rPr lang="en-US" sz="1400" dirty="0" err="1"/>
              <a:t>resultados</a:t>
            </a:r>
            <a:r>
              <a:rPr lang="en-US" sz="1400" dirty="0"/>
              <a:t>.</a:t>
            </a:r>
          </a:p>
          <a:p>
            <a:pPr algn="ctr"/>
            <a:endParaRPr lang="en-US" sz="1400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A4915773-1F0E-48B4-A047-96C560338E15}"/>
              </a:ext>
            </a:extLst>
          </p:cNvPr>
          <p:cNvSpPr/>
          <p:nvPr/>
        </p:nvSpPr>
        <p:spPr>
          <a:xfrm>
            <a:off x="3995936" y="327177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30F45C1-B92A-4A24-ACEC-F05AC4B96A1C}"/>
              </a:ext>
            </a:extLst>
          </p:cNvPr>
          <p:cNvSpPr/>
          <p:nvPr/>
        </p:nvSpPr>
        <p:spPr>
          <a:xfrm>
            <a:off x="3995936" y="710143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3CEB653-9744-4D75-B91B-09C65B6B0FCD}"/>
              </a:ext>
            </a:extLst>
          </p:cNvPr>
          <p:cNvSpPr/>
          <p:nvPr/>
        </p:nvSpPr>
        <p:spPr>
          <a:xfrm>
            <a:off x="3995936" y="1072396"/>
            <a:ext cx="1152128" cy="3600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C7692850-3430-42C3-A946-7A63D3DA7167}"/>
              </a:ext>
            </a:extLst>
          </p:cNvPr>
          <p:cNvSpPr/>
          <p:nvPr/>
        </p:nvSpPr>
        <p:spPr>
          <a:xfrm>
            <a:off x="3995936" y="1432436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FCDE658-5C4D-424C-9864-0054844D2A80}"/>
              </a:ext>
            </a:extLst>
          </p:cNvPr>
          <p:cNvSpPr/>
          <p:nvPr/>
        </p:nvSpPr>
        <p:spPr>
          <a:xfrm>
            <a:off x="3995936" y="1792476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B342DBB9-C703-44E7-AD7A-426615D1D704}"/>
              </a:ext>
            </a:extLst>
          </p:cNvPr>
          <p:cNvSpPr/>
          <p:nvPr/>
        </p:nvSpPr>
        <p:spPr>
          <a:xfrm>
            <a:off x="744233" y="327177"/>
            <a:ext cx="1152128" cy="1093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BE5077C6-18F9-43FF-A282-75EB2E8388F8}"/>
              </a:ext>
            </a:extLst>
          </p:cNvPr>
          <p:cNvSpPr txBox="1"/>
          <p:nvPr/>
        </p:nvSpPr>
        <p:spPr>
          <a:xfrm>
            <a:off x="894658" y="674166"/>
            <a:ext cx="851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Training Set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ED560698-2BE4-4CAC-8031-665CABC61A7B}"/>
              </a:ext>
            </a:extLst>
          </p:cNvPr>
          <p:cNvSpPr/>
          <p:nvPr/>
        </p:nvSpPr>
        <p:spPr>
          <a:xfrm>
            <a:off x="744233" y="2228644"/>
            <a:ext cx="1152128" cy="78644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D4D78F8-39CC-418F-9527-CF952F13A176}"/>
              </a:ext>
            </a:extLst>
          </p:cNvPr>
          <p:cNvSpPr txBox="1"/>
          <p:nvPr/>
        </p:nvSpPr>
        <p:spPr>
          <a:xfrm>
            <a:off x="924251" y="2444667"/>
            <a:ext cx="851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Test Set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13DC3BEE-B098-4B08-8018-3D1E8A26E0E9}"/>
              </a:ext>
            </a:extLst>
          </p:cNvPr>
          <p:cNvSpPr/>
          <p:nvPr/>
        </p:nvSpPr>
        <p:spPr>
          <a:xfrm>
            <a:off x="744233" y="1442202"/>
            <a:ext cx="1152128" cy="7864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1816E1E6-E8F2-4AB8-BEF6-1B0D3A9EC3A7}"/>
              </a:ext>
            </a:extLst>
          </p:cNvPr>
          <p:cNvSpPr txBox="1"/>
          <p:nvPr/>
        </p:nvSpPr>
        <p:spPr>
          <a:xfrm>
            <a:off x="924251" y="1658225"/>
            <a:ext cx="851278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ValidationSet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68312542-B366-4C70-A267-42C13B86DB8B}"/>
              </a:ext>
            </a:extLst>
          </p:cNvPr>
          <p:cNvSpPr txBox="1"/>
          <p:nvPr/>
        </p:nvSpPr>
        <p:spPr>
          <a:xfrm>
            <a:off x="179512" y="3087355"/>
            <a:ext cx="23698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Set de </a:t>
            </a:r>
            <a:r>
              <a:rPr lang="en-US" sz="1400" dirty="0" err="1"/>
              <a:t>Entrenamiento</a:t>
            </a:r>
            <a:r>
              <a:rPr lang="en-US" sz="1400" dirty="0"/>
              <a:t> para </a:t>
            </a:r>
            <a:r>
              <a:rPr lang="en-US" sz="1400" dirty="0" err="1"/>
              <a:t>entrenar</a:t>
            </a:r>
            <a:r>
              <a:rPr lang="en-US" sz="1400" dirty="0"/>
              <a:t>.</a:t>
            </a:r>
          </a:p>
          <a:p>
            <a:pPr algn="ctr"/>
            <a:r>
              <a:rPr lang="en-US" sz="1400" dirty="0"/>
              <a:t>Set de </a:t>
            </a:r>
            <a:r>
              <a:rPr lang="en-US" sz="1400" dirty="0" err="1"/>
              <a:t>validación</a:t>
            </a:r>
            <a:r>
              <a:rPr lang="en-US" sz="1400" dirty="0"/>
              <a:t> para la </a:t>
            </a:r>
            <a:r>
              <a:rPr lang="en-US" sz="1400" dirty="0" err="1"/>
              <a:t>optimizacion</a:t>
            </a:r>
            <a:r>
              <a:rPr lang="en-US" sz="1400" dirty="0"/>
              <a:t> de </a:t>
            </a:r>
            <a:r>
              <a:rPr lang="en-US" sz="1400" dirty="0" err="1"/>
              <a:t>hiperparametros</a:t>
            </a:r>
            <a:r>
              <a:rPr lang="en-US" sz="1400" dirty="0"/>
              <a:t>.</a:t>
            </a:r>
          </a:p>
          <a:p>
            <a:pPr algn="ctr"/>
            <a:r>
              <a:rPr lang="en-US" sz="1400" dirty="0"/>
              <a:t>Set de Test para </a:t>
            </a:r>
            <a:r>
              <a:rPr lang="en-US" sz="1400" dirty="0" err="1"/>
              <a:t>obtener</a:t>
            </a:r>
            <a:r>
              <a:rPr lang="en-US" sz="1400" dirty="0"/>
              <a:t> </a:t>
            </a:r>
            <a:r>
              <a:rPr lang="en-US" sz="1400" dirty="0" err="1"/>
              <a:t>valores</a:t>
            </a:r>
            <a:r>
              <a:rPr lang="en-US" sz="1400" dirty="0"/>
              <a:t> finales de Test para la </a:t>
            </a:r>
            <a:r>
              <a:rPr lang="en-US" sz="1400" dirty="0" err="1"/>
              <a:t>opción</a:t>
            </a:r>
            <a:r>
              <a:rPr lang="en-US" sz="1400" dirty="0"/>
              <a:t> final </a:t>
            </a:r>
            <a:r>
              <a:rPr lang="en-US" sz="1400" dirty="0" err="1"/>
              <a:t>elegida</a:t>
            </a:r>
            <a:r>
              <a:rPr lang="en-US" sz="1400" dirty="0"/>
              <a:t>.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 err="1"/>
              <a:t>Todo</a:t>
            </a:r>
            <a:r>
              <a:rPr lang="en-US" sz="1400" dirty="0"/>
              <a:t> </a:t>
            </a:r>
            <a:r>
              <a:rPr lang="en-US" sz="1400" dirty="0" err="1"/>
              <a:t>ello</a:t>
            </a:r>
            <a:r>
              <a:rPr lang="en-US" sz="1400" dirty="0"/>
              <a:t> </a:t>
            </a:r>
            <a:r>
              <a:rPr lang="en-US" sz="1400" dirty="0" err="1"/>
              <a:t>repetido</a:t>
            </a:r>
            <a:r>
              <a:rPr lang="en-US" sz="1400" dirty="0"/>
              <a:t> K </a:t>
            </a:r>
            <a:r>
              <a:rPr lang="en-US" sz="1400" dirty="0" err="1"/>
              <a:t>veces</a:t>
            </a:r>
            <a:r>
              <a:rPr lang="en-US" sz="1400" dirty="0"/>
              <a:t>, </a:t>
            </a:r>
            <a:r>
              <a:rPr lang="en-US" sz="1400" dirty="0" err="1"/>
              <a:t>permutando</a:t>
            </a:r>
            <a:r>
              <a:rPr lang="en-US" sz="1400" dirty="0"/>
              <a:t> </a:t>
            </a:r>
            <a:r>
              <a:rPr lang="en-US" sz="1400" dirty="0" err="1"/>
              <a:t>aleatoriamente</a:t>
            </a:r>
            <a:r>
              <a:rPr lang="en-US" sz="1400" dirty="0"/>
              <a:t> las </a:t>
            </a:r>
            <a:r>
              <a:rPr lang="en-US" sz="1400" dirty="0" err="1"/>
              <a:t>muestras</a:t>
            </a:r>
            <a:r>
              <a:rPr lang="en-US" sz="1400" dirty="0"/>
              <a:t> </a:t>
            </a:r>
            <a:r>
              <a:rPr lang="en-US" sz="1400" dirty="0" err="1"/>
              <a:t>cada</a:t>
            </a:r>
            <a:r>
              <a:rPr lang="en-US" sz="1400" dirty="0"/>
              <a:t> </a:t>
            </a:r>
            <a:r>
              <a:rPr lang="en-US" sz="1400" dirty="0" err="1"/>
              <a:t>vez</a:t>
            </a:r>
            <a:r>
              <a:rPr lang="en-US" sz="1400" dirty="0"/>
              <a:t>.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 err="1"/>
              <a:t>Opcion</a:t>
            </a:r>
            <a:r>
              <a:rPr lang="en-US" sz="1400" dirty="0"/>
              <a:t> CORRECTA, solo para </a:t>
            </a:r>
            <a:r>
              <a:rPr lang="en-US" sz="1400" dirty="0" err="1"/>
              <a:t>casos</a:t>
            </a:r>
            <a:r>
              <a:rPr lang="en-US" sz="1400" dirty="0"/>
              <a:t> en que es </a:t>
            </a:r>
            <a:r>
              <a:rPr lang="en-US" sz="1400" dirty="0" err="1"/>
              <a:t>preciso</a:t>
            </a:r>
            <a:r>
              <a:rPr lang="en-US" sz="1400" dirty="0"/>
              <a:t> mayor </a:t>
            </a:r>
            <a:r>
              <a:rPr lang="en-US" sz="1400" dirty="0" err="1"/>
              <a:t>confianza</a:t>
            </a:r>
            <a:r>
              <a:rPr lang="en-US" sz="1400" dirty="0"/>
              <a:t> en los </a:t>
            </a:r>
            <a:r>
              <a:rPr lang="en-US" sz="1400" dirty="0" err="1"/>
              <a:t>resultados</a:t>
            </a:r>
            <a:r>
              <a:rPr lang="en-US" sz="1400" dirty="0"/>
              <a:t>.</a:t>
            </a:r>
          </a:p>
          <a:p>
            <a:pPr algn="ctr"/>
            <a:endParaRPr lang="en-US" sz="1400" dirty="0"/>
          </a:p>
        </p:txBody>
      </p:sp>
      <p:sp>
        <p:nvSpPr>
          <p:cNvPr id="2" name="Cerrar llave 1">
            <a:extLst>
              <a:ext uri="{FF2B5EF4-FFF2-40B4-BE49-F238E27FC236}">
                <a16:creationId xmlns:a16="http://schemas.microsoft.com/office/drawing/2014/main" id="{F6ABB1DA-7A40-43AB-8878-4F38027A30F1}"/>
              </a:ext>
            </a:extLst>
          </p:cNvPr>
          <p:cNvSpPr/>
          <p:nvPr/>
        </p:nvSpPr>
        <p:spPr>
          <a:xfrm>
            <a:off x="2195736" y="327177"/>
            <a:ext cx="353631" cy="26879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500162B-0CF9-404D-80A8-81535134E12E}"/>
              </a:ext>
            </a:extLst>
          </p:cNvPr>
          <p:cNvSpPr txBox="1"/>
          <p:nvPr/>
        </p:nvSpPr>
        <p:spPr>
          <a:xfrm>
            <a:off x="2511902" y="1439619"/>
            <a:ext cx="87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</a:t>
            </a:r>
            <a:r>
              <a:rPr lang="en-US" dirty="0" err="1"/>
              <a:t>veces</a:t>
            </a:r>
            <a:endParaRPr lang="en-US" dirty="0"/>
          </a:p>
        </p:txBody>
      </p:sp>
      <p:sp>
        <p:nvSpPr>
          <p:cNvPr id="28" name="Cerrar llave 27">
            <a:extLst>
              <a:ext uri="{FF2B5EF4-FFF2-40B4-BE49-F238E27FC236}">
                <a16:creationId xmlns:a16="http://schemas.microsoft.com/office/drawing/2014/main" id="{E6A83848-3FC8-4A1F-A48B-CC6672B4266A}"/>
              </a:ext>
            </a:extLst>
          </p:cNvPr>
          <p:cNvSpPr/>
          <p:nvPr/>
        </p:nvSpPr>
        <p:spPr>
          <a:xfrm>
            <a:off x="6006472" y="327177"/>
            <a:ext cx="353631" cy="26879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FEF4EA64-604A-4197-9402-041103DCC350}"/>
              </a:ext>
            </a:extLst>
          </p:cNvPr>
          <p:cNvSpPr txBox="1"/>
          <p:nvPr/>
        </p:nvSpPr>
        <p:spPr>
          <a:xfrm>
            <a:off x="6322638" y="1534889"/>
            <a:ext cx="87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</a:t>
            </a:r>
            <a:r>
              <a:rPr lang="en-US" dirty="0" err="1"/>
              <a:t>veces</a:t>
            </a:r>
            <a:endParaRPr lang="en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5F487C1-5E08-43C6-8DE1-4AF95C4BB515}"/>
              </a:ext>
            </a:extLst>
          </p:cNvPr>
          <p:cNvSpPr txBox="1"/>
          <p:nvPr/>
        </p:nvSpPr>
        <p:spPr>
          <a:xfrm>
            <a:off x="6848390" y="3087355"/>
            <a:ext cx="20162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 </a:t>
            </a:r>
            <a:r>
              <a:rPr lang="en-US" dirty="0" err="1"/>
              <a:t>Aparte</a:t>
            </a:r>
            <a:r>
              <a:rPr lang="en-US" dirty="0"/>
              <a:t> de </a:t>
            </a:r>
            <a:r>
              <a:rPr lang="en-US" dirty="0" err="1"/>
              <a:t>estos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, y </a:t>
            </a:r>
            <a:r>
              <a:rPr lang="en-US" dirty="0" err="1"/>
              <a:t>dependiendo</a:t>
            </a:r>
            <a:r>
              <a:rPr lang="en-US" dirty="0"/>
              <a:t> de las </a:t>
            </a:r>
            <a:r>
              <a:rPr lang="en-US" dirty="0" err="1"/>
              <a:t>necesidades</a:t>
            </a:r>
            <a:r>
              <a:rPr lang="en-US" dirty="0"/>
              <a:t> se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plantear</a:t>
            </a:r>
            <a:r>
              <a:rPr lang="en-US" dirty="0"/>
              <a:t> </a:t>
            </a:r>
            <a:r>
              <a:rPr lang="en-US" dirty="0" err="1"/>
              <a:t>combinaciones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de </a:t>
            </a:r>
            <a:r>
              <a:rPr lang="en-US" dirty="0" err="1"/>
              <a:t>ellos</a:t>
            </a:r>
            <a:r>
              <a:rPr lang="en-US" dirty="0"/>
              <a:t>.</a:t>
            </a:r>
          </a:p>
        </p:txBody>
      </p:sp>
      <p:sp>
        <p:nvSpPr>
          <p:cNvPr id="35" name="Cerrar llave 34">
            <a:extLst>
              <a:ext uri="{FF2B5EF4-FFF2-40B4-BE49-F238E27FC236}">
                <a16:creationId xmlns:a16="http://schemas.microsoft.com/office/drawing/2014/main" id="{E8541C07-AE86-4EB6-ADA5-E960F01144E6}"/>
              </a:ext>
            </a:extLst>
          </p:cNvPr>
          <p:cNvSpPr/>
          <p:nvPr/>
        </p:nvSpPr>
        <p:spPr>
          <a:xfrm>
            <a:off x="5177657" y="438211"/>
            <a:ext cx="286573" cy="1790434"/>
          </a:xfrm>
          <a:prstGeom prst="rightBrace">
            <a:avLst>
              <a:gd name="adj1" fmla="val 8333"/>
              <a:gd name="adj2" fmla="val 4991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6915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299</Words>
  <Application>Microsoft Office PowerPoint</Application>
  <PresentationFormat>Presentación en pantalla (4:3)</PresentationFormat>
  <Paragraphs>53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Manuel Lopez</dc:creator>
  <cp:lastModifiedBy>Manuel Lopez</cp:lastModifiedBy>
  <cp:revision>7</cp:revision>
  <dcterms:created xsi:type="dcterms:W3CDTF">2020-01-09T09:49:02Z</dcterms:created>
  <dcterms:modified xsi:type="dcterms:W3CDTF">2020-01-21T23:32:29Z</dcterms:modified>
</cp:coreProperties>
</file>