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7813E3A-5E4E-48C6-B9C2-2CB3D9FD4C9E}"/>
              </a:ext>
            </a:extLst>
          </p:cNvPr>
          <p:cNvSpPr/>
          <p:nvPr/>
        </p:nvSpPr>
        <p:spPr>
          <a:xfrm>
            <a:off x="971600" y="1340768"/>
            <a:ext cx="741682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dirty="0"/>
              <a:t>Pros KNN: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Sirve para clasificación y regresión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Es sencillo conceptualmente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Funciona con </a:t>
            </a:r>
            <a:r>
              <a:rPr lang="es-ES_tradnl" dirty="0" err="1"/>
              <a:t>multi-clases</a:t>
            </a:r>
            <a:endParaRPr lang="es-ES_tradnl" dirty="0"/>
          </a:p>
          <a:p>
            <a:pPr lvl="1"/>
            <a:endParaRPr lang="es-ES_tradnl" dirty="0"/>
          </a:p>
          <a:p>
            <a:r>
              <a:rPr lang="es-ES_tradnl" sz="2800" dirty="0" err="1"/>
              <a:t>Cons</a:t>
            </a:r>
            <a:r>
              <a:rPr lang="es-ES_tradnl" sz="2800" dirty="0"/>
              <a:t> KNN: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Funciona mal con datasets con muchas características: maldición de la dimensionalidad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Funciona mal con datasets con muchas muestras (lento, consume recursos)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Sensible al escalado de los datos</a:t>
            </a:r>
          </a:p>
        </p:txBody>
      </p:sp>
    </p:spTree>
    <p:extLst>
      <p:ext uri="{BB962C8B-B14F-4D97-AF65-F5344CB8AC3E}">
        <p14:creationId xmlns:p14="http://schemas.microsoft.com/office/powerpoint/2010/main" val="1636732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</Words>
  <Application>Microsoft Office PowerPoint</Application>
  <PresentationFormat>Presentación en pantalla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Lopez</dc:creator>
  <cp:lastModifiedBy>Manuel Lopez</cp:lastModifiedBy>
  <cp:revision>4</cp:revision>
  <dcterms:created xsi:type="dcterms:W3CDTF">2020-01-09T09:49:02Z</dcterms:created>
  <dcterms:modified xsi:type="dcterms:W3CDTF">2020-01-09T10:01:45Z</dcterms:modified>
</cp:coreProperties>
</file>