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17/01/2020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776009E-16B4-47C9-8BDB-ED287A4625BD}"/>
              </a:ext>
            </a:extLst>
          </p:cNvPr>
          <p:cNvSpPr txBox="1"/>
          <p:nvPr/>
        </p:nvSpPr>
        <p:spPr>
          <a:xfrm>
            <a:off x="467544" y="116632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/>
              <a:t>Pros árboles de decisión: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Fáciles de interpretar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No requieren escalado de los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sz="1600" dirty="0"/>
          </a:p>
          <a:p>
            <a:r>
              <a:rPr lang="es-ES_tradnl" sz="2800" dirty="0" err="1"/>
              <a:t>Cons</a:t>
            </a:r>
            <a:r>
              <a:rPr lang="es-ES_tradnl" sz="2800" dirty="0"/>
              <a:t> árboles de decisión: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Tendencia al sobreajuste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Inestables frente a cambios en los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Aumentan su complejidad al aumentar el numero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54685F-2238-4659-A916-29334414F741}"/>
              </a:ext>
            </a:extLst>
          </p:cNvPr>
          <p:cNvSpPr txBox="1"/>
          <p:nvPr/>
        </p:nvSpPr>
        <p:spPr>
          <a:xfrm>
            <a:off x="359532" y="3263493"/>
            <a:ext cx="84249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/>
              <a:t>Pros </a:t>
            </a:r>
            <a:r>
              <a:rPr lang="es-ES_tradnl" sz="2800" dirty="0" err="1"/>
              <a:t>Random</a:t>
            </a:r>
            <a:r>
              <a:rPr lang="es-ES_tradnl" sz="2800" dirty="0"/>
              <a:t> Forest: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Estables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Combaten la tendencia al sobreajuste de los árboles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Ofrecen, en general, muy buenos resultados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No requieren escalado de los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sz="1600" dirty="0"/>
          </a:p>
          <a:p>
            <a:r>
              <a:rPr lang="es-ES_tradnl" sz="2800" dirty="0" err="1"/>
              <a:t>Cons</a:t>
            </a:r>
            <a:r>
              <a:rPr lang="es-ES_tradnl" sz="2800" dirty="0"/>
              <a:t> </a:t>
            </a:r>
            <a:r>
              <a:rPr lang="es-ES_tradnl" sz="2800" dirty="0" err="1"/>
              <a:t>Random</a:t>
            </a:r>
            <a:r>
              <a:rPr lang="es-ES_tradnl" sz="2800" dirty="0"/>
              <a:t> Forest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No son fáciles de interpretar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600" dirty="0"/>
              <a:t>Requieren mas recursos (memoria y tiempo de entrenamiento)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6732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84</Words>
  <Application>Microsoft Office PowerPoint</Application>
  <PresentationFormat>Presentación en pantalla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Lopez</dc:creator>
  <cp:lastModifiedBy>Manuel Lopez</cp:lastModifiedBy>
  <cp:revision>4</cp:revision>
  <dcterms:created xsi:type="dcterms:W3CDTF">2020-01-09T09:49:02Z</dcterms:created>
  <dcterms:modified xsi:type="dcterms:W3CDTF">2020-01-17T11:29:06Z</dcterms:modified>
</cp:coreProperties>
</file>