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IHZwWFHWa-w&amp;t=572s" TargetMode="External"/><Relationship Id="rId3" Type="http://schemas.openxmlformats.org/officeDocument/2006/relationships/hyperlink" Target="http://jalammar.github.io/visual-interactive-guide-basics-neural-networks/" TargetMode="External"/><Relationship Id="rId7" Type="http://schemas.openxmlformats.org/officeDocument/2006/relationships/hyperlink" Target="https://www.youtube.com/watch?v=aircAruvnKk" TargetMode="External"/><Relationship Id="rId2" Type="http://schemas.openxmlformats.org/officeDocument/2006/relationships/hyperlink" Target="https://towardsdatascience.com/a-weird-introduction-to-deep-learning-7828803693b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3JQ3hYko51Y" TargetMode="External"/><Relationship Id="rId5" Type="http://schemas.openxmlformats.org/officeDocument/2006/relationships/hyperlink" Target="http://www.asimovinstitute.org/neural-network-zoo/" TargetMode="External"/><Relationship Id="rId4" Type="http://schemas.openxmlformats.org/officeDocument/2006/relationships/hyperlink" Target="https://playground.tensorflow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BA9D6D8-3FF0-4DA4-96E4-5AE3F92BF099}"/>
              </a:ext>
            </a:extLst>
          </p:cNvPr>
          <p:cNvSpPr/>
          <p:nvPr/>
        </p:nvSpPr>
        <p:spPr>
          <a:xfrm>
            <a:off x="359532" y="692696"/>
            <a:ext cx="84249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err="1"/>
              <a:t>Introduccion</a:t>
            </a:r>
            <a:r>
              <a:rPr lang="en-US" dirty="0"/>
              <a:t>:</a:t>
            </a:r>
          </a:p>
          <a:p>
            <a:r>
              <a:rPr lang="en-US" dirty="0">
                <a:hlinkClick r:id="rId2"/>
              </a:rPr>
              <a:t>https://towardsdatascience.com/a-weird-introduction-to-deep-learning-7828803693b0</a:t>
            </a:r>
            <a:endParaRPr lang="en-US" dirty="0"/>
          </a:p>
          <a:p>
            <a:r>
              <a:rPr lang="en-US" dirty="0">
                <a:hlinkClick r:id="rId3"/>
              </a:rPr>
              <a:t>http://jalammar.github.io/visual-interactive-guide-basics-neural-networks/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Practicar</a:t>
            </a:r>
            <a:r>
              <a:rPr lang="en-US" dirty="0"/>
              <a:t>:</a:t>
            </a:r>
          </a:p>
          <a:p>
            <a:r>
              <a:rPr lang="en-US" dirty="0">
                <a:hlinkClick r:id="rId4"/>
              </a:rPr>
              <a:t>https://playground.tensorflow.org</a:t>
            </a:r>
            <a:endParaRPr lang="en-US" dirty="0"/>
          </a:p>
          <a:p>
            <a:endParaRPr lang="en-US" dirty="0"/>
          </a:p>
          <a:p>
            <a:r>
              <a:rPr lang="en-US" dirty="0"/>
              <a:t>Es un zoo……</a:t>
            </a:r>
          </a:p>
          <a:p>
            <a:r>
              <a:rPr lang="en-US" dirty="0">
                <a:hlinkClick r:id="rId5"/>
              </a:rPr>
              <a:t>http://www.asimovinstitute.org/neural-network-zoo/</a:t>
            </a:r>
            <a:endParaRPr lang="en-US" dirty="0"/>
          </a:p>
          <a:p>
            <a:endParaRPr lang="en-US" dirty="0"/>
          </a:p>
          <a:p>
            <a:r>
              <a:rPr lang="en-US" dirty="0"/>
              <a:t>Videos:</a:t>
            </a:r>
          </a:p>
          <a:p>
            <a:r>
              <a:rPr lang="en-US" dirty="0">
                <a:hlinkClick r:id="rId6"/>
              </a:rPr>
              <a:t>https://www.youtube.com/watch?v=3JQ3hYko51Y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https://www.youtube.com/watch?v=aircAruvnKk</a:t>
            </a:r>
            <a:endParaRPr lang="en-US" dirty="0"/>
          </a:p>
          <a:p>
            <a:r>
              <a:rPr lang="en-US" dirty="0">
                <a:hlinkClick r:id="rId8"/>
              </a:rPr>
              <a:t>https://www.youtube.com/watch?v=IHZwWFHWa-w&amp;t=572s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66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87</Words>
  <Application>Microsoft Office PowerPoint</Application>
  <PresentationFormat>Presentación en pantalla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Lopez</dc:creator>
  <cp:lastModifiedBy>Manuel Lopez</cp:lastModifiedBy>
  <cp:revision>4</cp:revision>
  <dcterms:created xsi:type="dcterms:W3CDTF">2019-05-28T17:53:43Z</dcterms:created>
  <dcterms:modified xsi:type="dcterms:W3CDTF">2019-05-30T14:17:16Z</dcterms:modified>
</cp:coreProperties>
</file>