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310" r:id="rId3"/>
    <p:sldId id="257" r:id="rId4"/>
    <p:sldId id="311" r:id="rId5"/>
    <p:sldId id="312" r:id="rId6"/>
    <p:sldId id="263" r:id="rId7"/>
    <p:sldId id="313" r:id="rId8"/>
    <p:sldId id="265" r:id="rId9"/>
    <p:sldId id="314" r:id="rId1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20000"/>
      </a:lnSpc>
      <a:spcBef>
        <a:spcPts val="0"/>
      </a:spcBef>
      <a:spcAft>
        <a:spcPts val="0"/>
      </a:spcAft>
      <a:buClrTx/>
      <a:buSzTx/>
      <a:buFontTx/>
      <a:buNone/>
      <a:tabLst/>
      <a:defRPr kumimoji="0" sz="2100" b="0" i="0" u="none" strike="noStrike" cap="all" spc="168" normalizeH="0" baseline="0">
        <a:ln>
          <a:noFill/>
        </a:ln>
        <a:solidFill>
          <a:srgbClr val="000000"/>
        </a:solidFill>
        <a:effectLst/>
        <a:uFillTx/>
        <a:latin typeface="Lato Black"/>
        <a:ea typeface="Lato Black"/>
        <a:cs typeface="Lato Black"/>
        <a:sym typeface="Lato Black"/>
      </a:defRPr>
    </a:lvl1pPr>
    <a:lvl2pPr marL="0" marR="0" indent="228600" algn="l" defTabSz="825500" rtl="0" fontAlgn="auto" latinLnBrk="0" hangingPunct="0">
      <a:lnSpc>
        <a:spcPct val="120000"/>
      </a:lnSpc>
      <a:spcBef>
        <a:spcPts val="0"/>
      </a:spcBef>
      <a:spcAft>
        <a:spcPts val="0"/>
      </a:spcAft>
      <a:buClrTx/>
      <a:buSzTx/>
      <a:buFontTx/>
      <a:buNone/>
      <a:tabLst/>
      <a:defRPr kumimoji="0" sz="2100" b="0" i="0" u="none" strike="noStrike" cap="all" spc="168" normalizeH="0" baseline="0">
        <a:ln>
          <a:noFill/>
        </a:ln>
        <a:solidFill>
          <a:srgbClr val="000000"/>
        </a:solidFill>
        <a:effectLst/>
        <a:uFillTx/>
        <a:latin typeface="Lato Black"/>
        <a:ea typeface="Lato Black"/>
        <a:cs typeface="Lato Black"/>
        <a:sym typeface="Lato Black"/>
      </a:defRPr>
    </a:lvl2pPr>
    <a:lvl3pPr marL="0" marR="0" indent="457200" algn="l" defTabSz="825500" rtl="0" fontAlgn="auto" latinLnBrk="0" hangingPunct="0">
      <a:lnSpc>
        <a:spcPct val="120000"/>
      </a:lnSpc>
      <a:spcBef>
        <a:spcPts val="0"/>
      </a:spcBef>
      <a:spcAft>
        <a:spcPts val="0"/>
      </a:spcAft>
      <a:buClrTx/>
      <a:buSzTx/>
      <a:buFontTx/>
      <a:buNone/>
      <a:tabLst/>
      <a:defRPr kumimoji="0" sz="2100" b="0" i="0" u="none" strike="noStrike" cap="all" spc="168" normalizeH="0" baseline="0">
        <a:ln>
          <a:noFill/>
        </a:ln>
        <a:solidFill>
          <a:srgbClr val="000000"/>
        </a:solidFill>
        <a:effectLst/>
        <a:uFillTx/>
        <a:latin typeface="Lato Black"/>
        <a:ea typeface="Lato Black"/>
        <a:cs typeface="Lato Black"/>
        <a:sym typeface="Lato Black"/>
      </a:defRPr>
    </a:lvl3pPr>
    <a:lvl4pPr marL="0" marR="0" indent="685800" algn="l" defTabSz="825500" rtl="0" fontAlgn="auto" latinLnBrk="0" hangingPunct="0">
      <a:lnSpc>
        <a:spcPct val="120000"/>
      </a:lnSpc>
      <a:spcBef>
        <a:spcPts val="0"/>
      </a:spcBef>
      <a:spcAft>
        <a:spcPts val="0"/>
      </a:spcAft>
      <a:buClrTx/>
      <a:buSzTx/>
      <a:buFontTx/>
      <a:buNone/>
      <a:tabLst/>
      <a:defRPr kumimoji="0" sz="2100" b="0" i="0" u="none" strike="noStrike" cap="all" spc="168" normalizeH="0" baseline="0">
        <a:ln>
          <a:noFill/>
        </a:ln>
        <a:solidFill>
          <a:srgbClr val="000000"/>
        </a:solidFill>
        <a:effectLst/>
        <a:uFillTx/>
        <a:latin typeface="Lato Black"/>
        <a:ea typeface="Lato Black"/>
        <a:cs typeface="Lato Black"/>
        <a:sym typeface="Lato Black"/>
      </a:defRPr>
    </a:lvl4pPr>
    <a:lvl5pPr marL="0" marR="0" indent="914400" algn="l" defTabSz="825500" rtl="0" fontAlgn="auto" latinLnBrk="0" hangingPunct="0">
      <a:lnSpc>
        <a:spcPct val="120000"/>
      </a:lnSpc>
      <a:spcBef>
        <a:spcPts val="0"/>
      </a:spcBef>
      <a:spcAft>
        <a:spcPts val="0"/>
      </a:spcAft>
      <a:buClrTx/>
      <a:buSzTx/>
      <a:buFontTx/>
      <a:buNone/>
      <a:tabLst/>
      <a:defRPr kumimoji="0" sz="2100" b="0" i="0" u="none" strike="noStrike" cap="all" spc="168" normalizeH="0" baseline="0">
        <a:ln>
          <a:noFill/>
        </a:ln>
        <a:solidFill>
          <a:srgbClr val="000000"/>
        </a:solidFill>
        <a:effectLst/>
        <a:uFillTx/>
        <a:latin typeface="Lato Black"/>
        <a:ea typeface="Lato Black"/>
        <a:cs typeface="Lato Black"/>
        <a:sym typeface="Lato Black"/>
      </a:defRPr>
    </a:lvl5pPr>
    <a:lvl6pPr marL="0" marR="0" indent="1143000" algn="l" defTabSz="825500" rtl="0" fontAlgn="auto" latinLnBrk="0" hangingPunct="0">
      <a:lnSpc>
        <a:spcPct val="120000"/>
      </a:lnSpc>
      <a:spcBef>
        <a:spcPts val="0"/>
      </a:spcBef>
      <a:spcAft>
        <a:spcPts val="0"/>
      </a:spcAft>
      <a:buClrTx/>
      <a:buSzTx/>
      <a:buFontTx/>
      <a:buNone/>
      <a:tabLst/>
      <a:defRPr kumimoji="0" sz="2100" b="0" i="0" u="none" strike="noStrike" cap="all" spc="168" normalizeH="0" baseline="0">
        <a:ln>
          <a:noFill/>
        </a:ln>
        <a:solidFill>
          <a:srgbClr val="000000"/>
        </a:solidFill>
        <a:effectLst/>
        <a:uFillTx/>
        <a:latin typeface="Lato Black"/>
        <a:ea typeface="Lato Black"/>
        <a:cs typeface="Lato Black"/>
        <a:sym typeface="Lato Black"/>
      </a:defRPr>
    </a:lvl6pPr>
    <a:lvl7pPr marL="0" marR="0" indent="1371600" algn="l" defTabSz="825500" rtl="0" fontAlgn="auto" latinLnBrk="0" hangingPunct="0">
      <a:lnSpc>
        <a:spcPct val="120000"/>
      </a:lnSpc>
      <a:spcBef>
        <a:spcPts val="0"/>
      </a:spcBef>
      <a:spcAft>
        <a:spcPts val="0"/>
      </a:spcAft>
      <a:buClrTx/>
      <a:buSzTx/>
      <a:buFontTx/>
      <a:buNone/>
      <a:tabLst/>
      <a:defRPr kumimoji="0" sz="2100" b="0" i="0" u="none" strike="noStrike" cap="all" spc="168" normalizeH="0" baseline="0">
        <a:ln>
          <a:noFill/>
        </a:ln>
        <a:solidFill>
          <a:srgbClr val="000000"/>
        </a:solidFill>
        <a:effectLst/>
        <a:uFillTx/>
        <a:latin typeface="Lato Black"/>
        <a:ea typeface="Lato Black"/>
        <a:cs typeface="Lato Black"/>
        <a:sym typeface="Lato Black"/>
      </a:defRPr>
    </a:lvl7pPr>
    <a:lvl8pPr marL="0" marR="0" indent="1600200" algn="l" defTabSz="825500" rtl="0" fontAlgn="auto" latinLnBrk="0" hangingPunct="0">
      <a:lnSpc>
        <a:spcPct val="120000"/>
      </a:lnSpc>
      <a:spcBef>
        <a:spcPts val="0"/>
      </a:spcBef>
      <a:spcAft>
        <a:spcPts val="0"/>
      </a:spcAft>
      <a:buClrTx/>
      <a:buSzTx/>
      <a:buFontTx/>
      <a:buNone/>
      <a:tabLst/>
      <a:defRPr kumimoji="0" sz="2100" b="0" i="0" u="none" strike="noStrike" cap="all" spc="168" normalizeH="0" baseline="0">
        <a:ln>
          <a:noFill/>
        </a:ln>
        <a:solidFill>
          <a:srgbClr val="000000"/>
        </a:solidFill>
        <a:effectLst/>
        <a:uFillTx/>
        <a:latin typeface="Lato Black"/>
        <a:ea typeface="Lato Black"/>
        <a:cs typeface="Lato Black"/>
        <a:sym typeface="Lato Black"/>
      </a:defRPr>
    </a:lvl8pPr>
    <a:lvl9pPr marL="0" marR="0" indent="1828800" algn="l" defTabSz="825500" rtl="0" fontAlgn="auto" latinLnBrk="0" hangingPunct="0">
      <a:lnSpc>
        <a:spcPct val="120000"/>
      </a:lnSpc>
      <a:spcBef>
        <a:spcPts val="0"/>
      </a:spcBef>
      <a:spcAft>
        <a:spcPts val="0"/>
      </a:spcAft>
      <a:buClrTx/>
      <a:buSzTx/>
      <a:buFontTx/>
      <a:buNone/>
      <a:tabLst/>
      <a:defRPr kumimoji="0" sz="2100" b="0" i="0" u="none" strike="noStrike" cap="all" spc="168" normalizeH="0" baseline="0">
        <a:ln>
          <a:noFill/>
        </a:ln>
        <a:solidFill>
          <a:srgbClr val="000000"/>
        </a:solidFill>
        <a:effectLst/>
        <a:uFillTx/>
        <a:latin typeface="Lato Black"/>
        <a:ea typeface="Lato Black"/>
        <a:cs typeface="Lato Black"/>
        <a:sym typeface="Lato Black"/>
      </a:defRPr>
    </a:lvl9pPr>
  </p:defaultTextStyle>
  <p:extLst>
    <p:ext uri="{521415D9-36F7-43E2-AB2F-B90AF26B5E84}">
      <p14:sectionLst xmlns:p14="http://schemas.microsoft.com/office/powerpoint/2010/main">
        <p14:section name="PORTADA" id="{2987AE81-7F06-C544-98AD-96F3BCBE3FCD}">
          <p14:sldIdLst>
            <p14:sldId id="256"/>
          </p14:sldIdLst>
        </p14:section>
        <p14:section name="Sesión 4 : Machine learning aplicado a series temporales" id="{72C37138-AE77-B545-B467-6637642B957A}">
          <p14:sldIdLst>
            <p14:sldId id="310"/>
            <p14:sldId id="257"/>
            <p14:sldId id="311"/>
            <p14:sldId id="312"/>
            <p14:sldId id="263"/>
            <p14:sldId id="313"/>
            <p14:sldId id="265"/>
            <p14:sldId id="31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84"/>
    <p:restoredTop sz="94722"/>
  </p:normalViewPr>
  <p:slideViewPr>
    <p:cSldViewPr snapToGrid="0" snapToObjects="1">
      <p:cViewPr varScale="1">
        <p:scale>
          <a:sx n="32" d="100"/>
          <a:sy n="32" d="100"/>
        </p:scale>
        <p:origin x="132" y="1038"/>
      </p:cViewPr>
      <p:guideLst/>
    </p:cSldViewPr>
  </p:slideViewPr>
  <p:notesTextViewPr>
    <p:cViewPr>
      <p:scale>
        <a:sx n="1" d="1"/>
        <a:sy n="1" d="1"/>
      </p:scale>
      <p:origin x="0" y="0"/>
    </p:cViewPr>
  </p:notesTextViewPr>
  <p:notesViewPr>
    <p:cSldViewPr snapToGrid="0" snapToObjects="1">
      <p:cViewPr varScale="1">
        <p:scale>
          <a:sx n="114" d="100"/>
          <a:sy n="114" d="100"/>
        </p:scale>
        <p:origin x="305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30" name="Shape 530"/>
          <p:cNvSpPr>
            <a:spLocks noGrp="1" noRot="1" noChangeAspect="1"/>
          </p:cNvSpPr>
          <p:nvPr>
            <p:ph type="sldImg"/>
          </p:nvPr>
        </p:nvSpPr>
        <p:spPr>
          <a:xfrm>
            <a:off x="1143000" y="685800"/>
            <a:ext cx="4572000" cy="3429000"/>
          </a:xfrm>
          <a:prstGeom prst="rect">
            <a:avLst/>
          </a:prstGeom>
        </p:spPr>
        <p:txBody>
          <a:bodyPr/>
          <a:lstStyle/>
          <a:p>
            <a:endParaRPr/>
          </a:p>
        </p:txBody>
      </p:sp>
      <p:sp>
        <p:nvSpPr>
          <p:cNvPr id="531" name="Shape 53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8480352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680645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3294846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4066917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lank copy 7">
    <p:spTree>
      <p:nvGrpSpPr>
        <p:cNvPr id="1" name=""/>
        <p:cNvGrpSpPr/>
        <p:nvPr/>
      </p:nvGrpSpPr>
      <p:grpSpPr>
        <a:xfrm>
          <a:off x="0" y="0"/>
          <a:ext cx="0" cy="0"/>
          <a:chOff x="0" y="0"/>
          <a:chExt cx="0" cy="0"/>
        </a:xfrm>
      </p:grpSpPr>
      <p:sp>
        <p:nvSpPr>
          <p:cNvPr id="121"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122" name="_.jpg"/>
          <p:cNvSpPr>
            <a:spLocks noGrp="1"/>
          </p:cNvSpPr>
          <p:nvPr>
            <p:ph type="pic" sz="quarter" idx="13"/>
          </p:nvPr>
        </p:nvSpPr>
        <p:spPr>
          <a:xfrm>
            <a:off x="12187564" y="1336563"/>
            <a:ext cx="10093883" cy="3673602"/>
          </a:xfrm>
          <a:prstGeom prst="rect">
            <a:avLst/>
          </a:prstGeom>
        </p:spPr>
        <p:txBody>
          <a:bodyPr lIns="91439" tIns="45719" rIns="91439" bIns="45719" anchor="t">
            <a:noAutofit/>
          </a:bodyPr>
          <a:lstStyle/>
          <a:p>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copy 30">
    <p:spTree>
      <p:nvGrpSpPr>
        <p:cNvPr id="1" name=""/>
        <p:cNvGrpSpPr/>
        <p:nvPr/>
      </p:nvGrpSpPr>
      <p:grpSpPr>
        <a:xfrm>
          <a:off x="0" y="0"/>
          <a:ext cx="0" cy="0"/>
          <a:chOff x="0" y="0"/>
          <a:chExt cx="0" cy="0"/>
        </a:xfrm>
      </p:grpSpPr>
      <p:sp>
        <p:nvSpPr>
          <p:cNvPr id="129"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copy 31">
    <p:spTree>
      <p:nvGrpSpPr>
        <p:cNvPr id="1" name=""/>
        <p:cNvGrpSpPr/>
        <p:nvPr/>
      </p:nvGrpSpPr>
      <p:grpSpPr>
        <a:xfrm>
          <a:off x="0" y="0"/>
          <a:ext cx="0" cy="0"/>
          <a:chOff x="0" y="0"/>
          <a:chExt cx="0" cy="0"/>
        </a:xfrm>
      </p:grpSpPr>
      <p:sp>
        <p:nvSpPr>
          <p:cNvPr id="144"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copy 32">
    <p:spTree>
      <p:nvGrpSpPr>
        <p:cNvPr id="1" name=""/>
        <p:cNvGrpSpPr/>
        <p:nvPr/>
      </p:nvGrpSpPr>
      <p:grpSpPr>
        <a:xfrm>
          <a:off x="0" y="0"/>
          <a:ext cx="0" cy="0"/>
          <a:chOff x="0" y="0"/>
          <a:chExt cx="0" cy="0"/>
        </a:xfrm>
      </p:grpSpPr>
      <p:sp>
        <p:nvSpPr>
          <p:cNvPr id="162"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lank copy 33">
    <p:spTree>
      <p:nvGrpSpPr>
        <p:cNvPr id="1" name=""/>
        <p:cNvGrpSpPr/>
        <p:nvPr/>
      </p:nvGrpSpPr>
      <p:grpSpPr>
        <a:xfrm>
          <a:off x="0" y="0"/>
          <a:ext cx="0" cy="0"/>
          <a:chOff x="0" y="0"/>
          <a:chExt cx="0" cy="0"/>
        </a:xfrm>
      </p:grpSpPr>
      <p:sp>
        <p:nvSpPr>
          <p:cNvPr id="178"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Blank copy 11">
    <p:spTree>
      <p:nvGrpSpPr>
        <p:cNvPr id="1" name=""/>
        <p:cNvGrpSpPr/>
        <p:nvPr/>
      </p:nvGrpSpPr>
      <p:grpSpPr>
        <a:xfrm>
          <a:off x="0" y="0"/>
          <a:ext cx="0" cy="0"/>
          <a:chOff x="0" y="0"/>
          <a:chExt cx="0" cy="0"/>
        </a:xfrm>
      </p:grpSpPr>
      <p:sp>
        <p:nvSpPr>
          <p:cNvPr id="186" name="Square"/>
          <p:cNvSpPr/>
          <p:nvPr/>
        </p:nvSpPr>
        <p:spPr>
          <a:xfrm>
            <a:off x="23607448" y="215377"/>
            <a:ext cx="585982" cy="585982"/>
          </a:xfrm>
          <a:prstGeom prst="rect">
            <a:avLst/>
          </a:prstGeom>
          <a:solidFill>
            <a:schemeClr val="accent1"/>
          </a:solidFill>
          <a:ln w="12700">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grpSp>
        <p:nvGrpSpPr>
          <p:cNvPr id="190" name="Group"/>
          <p:cNvGrpSpPr/>
          <p:nvPr/>
        </p:nvGrpSpPr>
        <p:grpSpPr>
          <a:xfrm>
            <a:off x="453704" y="356765"/>
            <a:ext cx="366639" cy="303206"/>
            <a:chOff x="0" y="0"/>
            <a:chExt cx="366637" cy="303205"/>
          </a:xfrm>
        </p:grpSpPr>
        <p:sp>
          <p:nvSpPr>
            <p:cNvPr id="187" name="Rectangle"/>
            <p:cNvSpPr/>
            <p:nvPr/>
          </p:nvSpPr>
          <p:spPr>
            <a:xfrm>
              <a:off x="0" y="0"/>
              <a:ext cx="366638" cy="49049"/>
            </a:xfrm>
            <a:prstGeom prst="rect">
              <a:avLst/>
            </a:prstGeom>
            <a:solidFill>
              <a:srgbClr val="D5D5D5"/>
            </a:solidFill>
            <a:ln w="12700" cap="flat">
              <a:noFill/>
              <a:miter lim="400000"/>
            </a:ln>
            <a:effectLst/>
          </p:spPr>
          <p:txBody>
            <a:bodyPr wrap="square" lIns="0" tIns="0" rIns="0" bIns="0" numCol="1" anchor="ctr">
              <a:noAutofit/>
            </a:bodyP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188" name="Rectangle"/>
            <p:cNvSpPr/>
            <p:nvPr/>
          </p:nvSpPr>
          <p:spPr>
            <a:xfrm>
              <a:off x="0" y="127078"/>
              <a:ext cx="366638" cy="49049"/>
            </a:xfrm>
            <a:prstGeom prst="rect">
              <a:avLst/>
            </a:prstGeom>
            <a:solidFill>
              <a:srgbClr val="D5D5D5"/>
            </a:solidFill>
            <a:ln w="12700" cap="flat">
              <a:noFill/>
              <a:miter lim="400000"/>
            </a:ln>
            <a:effectLst/>
          </p:spPr>
          <p:txBody>
            <a:bodyPr wrap="square" lIns="0" tIns="0" rIns="0" bIns="0" numCol="1" anchor="ctr">
              <a:noAutofit/>
            </a:bodyP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189" name="Rectangle"/>
            <p:cNvSpPr/>
            <p:nvPr/>
          </p:nvSpPr>
          <p:spPr>
            <a:xfrm>
              <a:off x="0" y="254156"/>
              <a:ext cx="366638" cy="49050"/>
            </a:xfrm>
            <a:prstGeom prst="rect">
              <a:avLst/>
            </a:prstGeom>
            <a:solidFill>
              <a:srgbClr val="D5D5D5"/>
            </a:solidFill>
            <a:ln w="12700" cap="flat">
              <a:noFill/>
              <a:miter lim="400000"/>
            </a:ln>
            <a:effectLst/>
          </p:spPr>
          <p:txBody>
            <a:bodyPr wrap="square" lIns="0" tIns="0" rIns="0" bIns="0" numCol="1" anchor="ctr">
              <a:noAutofit/>
            </a:bodyP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grpSp>
      <p:sp>
        <p:nvSpPr>
          <p:cNvPr id="191" name="Line"/>
          <p:cNvSpPr/>
          <p:nvPr/>
        </p:nvSpPr>
        <p:spPr>
          <a:xfrm flipV="1">
            <a:off x="1154651" y="215377"/>
            <a:ext cx="1" cy="585982"/>
          </a:xfrm>
          <a:prstGeom prst="line">
            <a:avLst/>
          </a:prstGeom>
          <a:ln w="25400">
            <a:solidFill>
              <a:srgbClr val="D5D5D5"/>
            </a:solidFill>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193"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1C2872D2-E945-C842-842B-DDFF5E8E9D19}"/>
              </a:ext>
            </a:extLst>
          </p:cNvPr>
          <p:cNvSpPr>
            <a:spLocks noGrp="1"/>
          </p:cNvSpPr>
          <p:nvPr>
            <p:ph type="sldNum" sz="quarter" idx="10"/>
          </p:nvPr>
        </p:nvSpPr>
        <p:spPr/>
        <p:txBody>
          <a:bodyPr/>
          <a:lstStyle/>
          <a:p>
            <a:fld id="{86CB4B4D-7CA3-9044-876B-883B54F8677D}" type="slidenum">
              <a:rPr lang="es-ES" smtClean="0"/>
              <a:pPr/>
              <a:t>‹Nº›</a:t>
            </a:fld>
            <a:endParaRPr lang="es-ES" dirty="0"/>
          </a:p>
        </p:txBody>
      </p:sp>
      <p:sp>
        <p:nvSpPr>
          <p:cNvPr id="4" name="_.jpg">
            <a:extLst>
              <a:ext uri="{FF2B5EF4-FFF2-40B4-BE49-F238E27FC236}">
                <a16:creationId xmlns:a16="http://schemas.microsoft.com/office/drawing/2014/main" id="{3100B46A-4F37-934E-A234-6103A66EE4DB}"/>
              </a:ext>
            </a:extLst>
          </p:cNvPr>
          <p:cNvSpPr>
            <a:spLocks noGrp="1"/>
          </p:cNvSpPr>
          <p:nvPr>
            <p:ph type="pic" idx="13"/>
          </p:nvPr>
        </p:nvSpPr>
        <p:spPr>
          <a:xfrm>
            <a:off x="-55597" y="1336563"/>
            <a:ext cx="24495193" cy="5939824"/>
          </a:xfrm>
          <a:prstGeom prst="rect">
            <a:avLst/>
          </a:prstGeom>
          <a:solidFill>
            <a:schemeClr val="accent3"/>
          </a:solidFill>
          <a:ln>
            <a:noFill/>
          </a:ln>
        </p:spPr>
        <p:txBody>
          <a:bodyPr lIns="91439" tIns="45719" rIns="91439" bIns="45719" anchor="t">
            <a:noAutofit/>
          </a:bodyPr>
          <a:lstStyle/>
          <a:p>
            <a:endParaRPr/>
          </a:p>
        </p:txBody>
      </p:sp>
    </p:spTree>
    <p:extLst>
      <p:ext uri="{BB962C8B-B14F-4D97-AF65-F5344CB8AC3E}">
        <p14:creationId xmlns:p14="http://schemas.microsoft.com/office/powerpoint/2010/main" val="4111884028"/>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lank copy 34">
    <p:spTree>
      <p:nvGrpSpPr>
        <p:cNvPr id="1" name=""/>
        <p:cNvGrpSpPr/>
        <p:nvPr/>
      </p:nvGrpSpPr>
      <p:grpSpPr>
        <a:xfrm>
          <a:off x="0" y="0"/>
          <a:ext cx="0" cy="0"/>
          <a:chOff x="0" y="0"/>
          <a:chExt cx="0" cy="0"/>
        </a:xfrm>
      </p:grpSpPr>
      <p:sp>
        <p:nvSpPr>
          <p:cNvPr id="201"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Blank copy 35">
    <p:spTree>
      <p:nvGrpSpPr>
        <p:cNvPr id="1" name=""/>
        <p:cNvGrpSpPr/>
        <p:nvPr/>
      </p:nvGrpSpPr>
      <p:grpSpPr>
        <a:xfrm>
          <a:off x="0" y="0"/>
          <a:ext cx="0" cy="0"/>
          <a:chOff x="0" y="0"/>
          <a:chExt cx="0" cy="0"/>
        </a:xfrm>
      </p:grpSpPr>
      <p:sp>
        <p:nvSpPr>
          <p:cNvPr id="221"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Blank copy 38">
    <p:spTree>
      <p:nvGrpSpPr>
        <p:cNvPr id="1" name=""/>
        <p:cNvGrpSpPr/>
        <p:nvPr/>
      </p:nvGrpSpPr>
      <p:grpSpPr>
        <a:xfrm>
          <a:off x="0" y="0"/>
          <a:ext cx="0" cy="0"/>
          <a:chOff x="0" y="0"/>
          <a:chExt cx="0" cy="0"/>
        </a:xfrm>
      </p:grpSpPr>
      <p:sp>
        <p:nvSpPr>
          <p:cNvPr id="247"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Blank copy 50">
    <p:spTree>
      <p:nvGrpSpPr>
        <p:cNvPr id="1" name=""/>
        <p:cNvGrpSpPr/>
        <p:nvPr/>
      </p:nvGrpSpPr>
      <p:grpSpPr>
        <a:xfrm>
          <a:off x="0" y="0"/>
          <a:ext cx="0" cy="0"/>
          <a:chOff x="0" y="0"/>
          <a:chExt cx="0" cy="0"/>
        </a:xfrm>
      </p:grpSpPr>
      <p:sp>
        <p:nvSpPr>
          <p:cNvPr id="25" name="_.jpg"/>
          <p:cNvSpPr>
            <a:spLocks noGrp="1"/>
          </p:cNvSpPr>
          <p:nvPr>
            <p:ph type="pic" idx="13"/>
          </p:nvPr>
        </p:nvSpPr>
        <p:spPr>
          <a:xfrm>
            <a:off x="-1" y="-1"/>
            <a:ext cx="24384001" cy="13716001"/>
          </a:xfrm>
          <a:prstGeom prst="rect">
            <a:avLst/>
          </a:prstGeom>
        </p:spPr>
        <p:txBody>
          <a:bodyPr lIns="91439" tIns="45719" rIns="91439" bIns="45719" anchor="t">
            <a:noAutofit/>
          </a:bodyPr>
          <a:lstStyle/>
          <a:p>
            <a:endParaRP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Blank copy 39">
    <p:spTree>
      <p:nvGrpSpPr>
        <p:cNvPr id="1" name=""/>
        <p:cNvGrpSpPr/>
        <p:nvPr/>
      </p:nvGrpSpPr>
      <p:grpSpPr>
        <a:xfrm>
          <a:off x="0" y="0"/>
          <a:ext cx="0" cy="0"/>
          <a:chOff x="0" y="0"/>
          <a:chExt cx="0" cy="0"/>
        </a:xfrm>
      </p:grpSpPr>
      <p:sp>
        <p:nvSpPr>
          <p:cNvPr id="265"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Blank copy 36">
    <p:spTree>
      <p:nvGrpSpPr>
        <p:cNvPr id="1" name=""/>
        <p:cNvGrpSpPr/>
        <p:nvPr/>
      </p:nvGrpSpPr>
      <p:grpSpPr>
        <a:xfrm>
          <a:off x="0" y="0"/>
          <a:ext cx="0" cy="0"/>
          <a:chOff x="0" y="0"/>
          <a:chExt cx="0" cy="0"/>
        </a:xfrm>
      </p:grpSpPr>
      <p:sp>
        <p:nvSpPr>
          <p:cNvPr id="291"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Blank copy 40">
    <p:spTree>
      <p:nvGrpSpPr>
        <p:cNvPr id="1" name=""/>
        <p:cNvGrpSpPr/>
        <p:nvPr/>
      </p:nvGrpSpPr>
      <p:grpSpPr>
        <a:xfrm>
          <a:off x="0" y="0"/>
          <a:ext cx="0" cy="0"/>
          <a:chOff x="0" y="0"/>
          <a:chExt cx="0" cy="0"/>
        </a:xfrm>
      </p:grpSpPr>
      <p:sp>
        <p:nvSpPr>
          <p:cNvPr id="309"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Blank copy 37">
    <p:spTree>
      <p:nvGrpSpPr>
        <p:cNvPr id="1" name=""/>
        <p:cNvGrpSpPr/>
        <p:nvPr/>
      </p:nvGrpSpPr>
      <p:grpSpPr>
        <a:xfrm>
          <a:off x="0" y="0"/>
          <a:ext cx="0" cy="0"/>
          <a:chOff x="0" y="0"/>
          <a:chExt cx="0" cy="0"/>
        </a:xfrm>
      </p:grpSpPr>
      <p:sp>
        <p:nvSpPr>
          <p:cNvPr id="328"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Blank copy 41">
    <p:spTree>
      <p:nvGrpSpPr>
        <p:cNvPr id="1" name=""/>
        <p:cNvGrpSpPr/>
        <p:nvPr/>
      </p:nvGrpSpPr>
      <p:grpSpPr>
        <a:xfrm>
          <a:off x="0" y="0"/>
          <a:ext cx="0" cy="0"/>
          <a:chOff x="0" y="0"/>
          <a:chExt cx="0" cy="0"/>
        </a:xfrm>
      </p:grpSpPr>
      <p:sp>
        <p:nvSpPr>
          <p:cNvPr id="345"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Blank copy 42">
    <p:spTree>
      <p:nvGrpSpPr>
        <p:cNvPr id="1" name=""/>
        <p:cNvGrpSpPr/>
        <p:nvPr/>
      </p:nvGrpSpPr>
      <p:grpSpPr>
        <a:xfrm>
          <a:off x="0" y="0"/>
          <a:ext cx="0" cy="0"/>
          <a:chOff x="0" y="0"/>
          <a:chExt cx="0" cy="0"/>
        </a:xfrm>
      </p:grpSpPr>
      <p:sp>
        <p:nvSpPr>
          <p:cNvPr id="362"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Blank copy 43">
    <p:spTree>
      <p:nvGrpSpPr>
        <p:cNvPr id="1" name=""/>
        <p:cNvGrpSpPr/>
        <p:nvPr/>
      </p:nvGrpSpPr>
      <p:grpSpPr>
        <a:xfrm>
          <a:off x="0" y="0"/>
          <a:ext cx="0" cy="0"/>
          <a:chOff x="0" y="0"/>
          <a:chExt cx="0" cy="0"/>
        </a:xfrm>
      </p:grpSpPr>
      <p:sp>
        <p:nvSpPr>
          <p:cNvPr id="384"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Blank copy 44">
    <p:spTree>
      <p:nvGrpSpPr>
        <p:cNvPr id="1" name=""/>
        <p:cNvGrpSpPr/>
        <p:nvPr/>
      </p:nvGrpSpPr>
      <p:grpSpPr>
        <a:xfrm>
          <a:off x="0" y="0"/>
          <a:ext cx="0" cy="0"/>
          <a:chOff x="0" y="0"/>
          <a:chExt cx="0" cy="0"/>
        </a:xfrm>
      </p:grpSpPr>
      <p:sp>
        <p:nvSpPr>
          <p:cNvPr id="401"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Blank copy 45">
    <p:spTree>
      <p:nvGrpSpPr>
        <p:cNvPr id="1" name=""/>
        <p:cNvGrpSpPr/>
        <p:nvPr/>
      </p:nvGrpSpPr>
      <p:grpSpPr>
        <a:xfrm>
          <a:off x="0" y="0"/>
          <a:ext cx="0" cy="0"/>
          <a:chOff x="0" y="0"/>
          <a:chExt cx="0" cy="0"/>
        </a:xfrm>
      </p:grpSpPr>
      <p:sp>
        <p:nvSpPr>
          <p:cNvPr id="426"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Blank copy 46">
    <p:spTree>
      <p:nvGrpSpPr>
        <p:cNvPr id="1" name=""/>
        <p:cNvGrpSpPr/>
        <p:nvPr/>
      </p:nvGrpSpPr>
      <p:grpSpPr>
        <a:xfrm>
          <a:off x="0" y="0"/>
          <a:ext cx="0" cy="0"/>
          <a:chOff x="0" y="0"/>
          <a:chExt cx="0" cy="0"/>
        </a:xfrm>
      </p:grpSpPr>
      <p:sp>
        <p:nvSpPr>
          <p:cNvPr id="446"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lank copy 3">
    <p:spTree>
      <p:nvGrpSpPr>
        <p:cNvPr id="1" name=""/>
        <p:cNvGrpSpPr/>
        <p:nvPr/>
      </p:nvGrpSpPr>
      <p:grpSpPr>
        <a:xfrm>
          <a:off x="0" y="0"/>
          <a:ext cx="0" cy="0"/>
          <a:chOff x="0" y="0"/>
          <a:chExt cx="0" cy="0"/>
        </a:xfrm>
      </p:grpSpPr>
      <p:sp>
        <p:nvSpPr>
          <p:cNvPr id="40"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41" name="_.jpg"/>
          <p:cNvSpPr>
            <a:spLocks noGrp="1"/>
          </p:cNvSpPr>
          <p:nvPr>
            <p:ph type="pic" idx="13"/>
          </p:nvPr>
        </p:nvSpPr>
        <p:spPr>
          <a:xfrm>
            <a:off x="12657006" y="789264"/>
            <a:ext cx="11747617" cy="12926736"/>
          </a:xfrm>
          <a:prstGeom prst="rect">
            <a:avLst/>
          </a:prstGeom>
        </p:spPr>
        <p:txBody>
          <a:bodyPr lIns="91439" tIns="45719" rIns="91439" bIns="45719" anchor="t">
            <a:noAutofit/>
          </a:bodyPr>
          <a:lstStyle/>
          <a:p>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Blank copy 47">
    <p:spTree>
      <p:nvGrpSpPr>
        <p:cNvPr id="1" name=""/>
        <p:cNvGrpSpPr/>
        <p:nvPr/>
      </p:nvGrpSpPr>
      <p:grpSpPr>
        <a:xfrm>
          <a:off x="0" y="0"/>
          <a:ext cx="0" cy="0"/>
          <a:chOff x="0" y="0"/>
          <a:chExt cx="0" cy="0"/>
        </a:xfrm>
      </p:grpSpPr>
      <p:sp>
        <p:nvSpPr>
          <p:cNvPr id="466"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Blank copy 25">
    <p:spTree>
      <p:nvGrpSpPr>
        <p:cNvPr id="1" name=""/>
        <p:cNvGrpSpPr/>
        <p:nvPr/>
      </p:nvGrpSpPr>
      <p:grpSpPr>
        <a:xfrm>
          <a:off x="0" y="0"/>
          <a:ext cx="0" cy="0"/>
          <a:chOff x="0" y="0"/>
          <a:chExt cx="0" cy="0"/>
        </a:xfrm>
      </p:grpSpPr>
      <p:sp>
        <p:nvSpPr>
          <p:cNvPr id="473" name="Text"/>
          <p:cNvSpPr txBox="1"/>
          <p:nvPr/>
        </p:nvSpPr>
        <p:spPr>
          <a:xfrm>
            <a:off x="23573956" y="303238"/>
            <a:ext cx="627565" cy="419101"/>
          </a:xfrm>
          <a:prstGeom prst="rect">
            <a:avLst/>
          </a:prstGeom>
          <a:ln w="12700">
            <a:miter lim="400000"/>
          </a:ln>
        </p:spPr>
        <p:txBody>
          <a:bodyPr wrap="none" lIns="50800" tIns="50800" rIns="50800" bIns="50800">
            <a:spAutoFit/>
          </a:bodyPr>
          <a:lstStyle/>
          <a:p>
            <a:pPr algn="ctr">
              <a:lnSpc>
                <a:spcPct val="100000"/>
              </a:lnSpc>
              <a:defRPr cap="none" spc="0">
                <a:solidFill>
                  <a:srgbClr val="FFFFFF"/>
                </a:solidFill>
                <a:latin typeface="+mn-lt"/>
                <a:ea typeface="+mn-ea"/>
                <a:cs typeface="+mn-cs"/>
                <a:sym typeface="Lato Bold"/>
              </a:defRPr>
            </a:pPr>
            <a:endParaRPr/>
          </a:p>
        </p:txBody>
      </p:sp>
      <p:grpSp>
        <p:nvGrpSpPr>
          <p:cNvPr id="477" name="Group"/>
          <p:cNvGrpSpPr/>
          <p:nvPr/>
        </p:nvGrpSpPr>
        <p:grpSpPr>
          <a:xfrm>
            <a:off x="15612217" y="2638674"/>
            <a:ext cx="7039643" cy="9053542"/>
            <a:chOff x="0" y="0"/>
            <a:chExt cx="7039641" cy="9053540"/>
          </a:xfrm>
        </p:grpSpPr>
        <p:pic>
          <p:nvPicPr>
            <p:cNvPr id="474" name="iPad Air 2 FRONT.png" descr="iPad Air 2 FRONT.png"/>
            <p:cNvPicPr>
              <a:picLocks noChangeAspect="1"/>
            </p:cNvPicPr>
            <p:nvPr/>
          </p:nvPicPr>
          <p:blipFill>
            <a:blip r:embed="rId2"/>
            <a:stretch>
              <a:fillRect/>
            </a:stretch>
          </p:blipFill>
          <p:spPr>
            <a:xfrm>
              <a:off x="0" y="0"/>
              <a:ext cx="7039642" cy="9053541"/>
            </a:xfrm>
            <a:prstGeom prst="rect">
              <a:avLst/>
            </a:prstGeom>
            <a:ln w="12700" cap="flat">
              <a:noFill/>
              <a:miter lim="400000"/>
            </a:ln>
            <a:effectLst/>
          </p:spPr>
        </p:pic>
        <p:pic>
          <p:nvPicPr>
            <p:cNvPr id="475" name="iPad Air 2 FRONTa.png" descr="iPad Air 2 FRONTa.png"/>
            <p:cNvPicPr>
              <a:picLocks noChangeAspect="1"/>
            </p:cNvPicPr>
            <p:nvPr/>
          </p:nvPicPr>
          <p:blipFill>
            <a:blip r:embed="rId3"/>
            <a:stretch>
              <a:fillRect/>
            </a:stretch>
          </p:blipFill>
          <p:spPr>
            <a:xfrm>
              <a:off x="0" y="0"/>
              <a:ext cx="7039642" cy="9053541"/>
            </a:xfrm>
            <a:prstGeom prst="rect">
              <a:avLst/>
            </a:prstGeom>
            <a:ln w="12700" cap="flat">
              <a:noFill/>
              <a:miter lim="400000"/>
            </a:ln>
            <a:effectLst/>
          </p:spPr>
        </p:pic>
        <p:sp>
          <p:nvSpPr>
            <p:cNvPr id="476" name="Rectangle"/>
            <p:cNvSpPr/>
            <p:nvPr/>
          </p:nvSpPr>
          <p:spPr>
            <a:xfrm>
              <a:off x="725671" y="813329"/>
              <a:ext cx="5547358" cy="7396176"/>
            </a:xfrm>
            <a:prstGeom prst="rect">
              <a:avLst/>
            </a:prstGeom>
            <a:gradFill flip="none" rotWithShape="1">
              <a:gsLst>
                <a:gs pos="0">
                  <a:srgbClr val="51A7F9"/>
                </a:gs>
                <a:gs pos="100000">
                  <a:srgbClr val="0365C0"/>
                </a:gs>
              </a:gsLst>
              <a:lin ang="5400000" scaled="0"/>
            </a:gradFill>
            <a:ln w="25400" cap="flat">
              <a:solidFill>
                <a:srgbClr val="404C55"/>
              </a:solidFill>
              <a:prstDash val="solid"/>
              <a:round/>
            </a:ln>
            <a:effectLst/>
          </p:spPr>
          <p:txBody>
            <a:bodyPr wrap="square" lIns="71437" tIns="71437" rIns="71437" bIns="71437" numCol="1" anchor="ctr">
              <a:noAutofit/>
            </a:bodyPr>
            <a:lstStyle/>
            <a:p>
              <a:pPr algn="ctr" defTabSz="584200">
                <a:lnSpc>
                  <a:spcPct val="100000"/>
                </a:lnSpc>
                <a:defRPr sz="3200" cap="none" spc="0">
                  <a:solidFill>
                    <a:srgbClr val="FFFFFF"/>
                  </a:solidFill>
                  <a:latin typeface="Helvetica Light"/>
                  <a:ea typeface="Helvetica Light"/>
                  <a:cs typeface="Helvetica Light"/>
                  <a:sym typeface="Helvetica Light"/>
                </a:defRPr>
              </a:pPr>
              <a:endParaRPr/>
            </a:p>
          </p:txBody>
        </p:sp>
      </p:grpSp>
      <p:sp>
        <p:nvSpPr>
          <p:cNvPr id="478" name="Image"/>
          <p:cNvSpPr>
            <a:spLocks noGrp="1"/>
          </p:cNvSpPr>
          <p:nvPr>
            <p:ph type="pic" sz="quarter" idx="13"/>
          </p:nvPr>
        </p:nvSpPr>
        <p:spPr>
          <a:xfrm>
            <a:off x="19585009" y="3452003"/>
            <a:ext cx="2320708" cy="7396176"/>
          </a:xfrm>
          <a:prstGeom prst="rect">
            <a:avLst/>
          </a:prstGeom>
          <a:ln w="38100">
            <a:solidFill>
              <a:srgbClr val="000000"/>
            </a:solidFill>
          </a:ln>
        </p:spPr>
        <p:txBody>
          <a:bodyPr lIns="91439" tIns="45719" rIns="91439" bIns="45719" anchor="t">
            <a:noAutofit/>
          </a:bodyPr>
          <a:lstStyle/>
          <a:p>
            <a:endParaRPr/>
          </a:p>
        </p:txBody>
      </p:sp>
      <p:grpSp>
        <p:nvGrpSpPr>
          <p:cNvPr id="482" name="Group"/>
          <p:cNvGrpSpPr/>
          <p:nvPr/>
        </p:nvGrpSpPr>
        <p:grpSpPr>
          <a:xfrm>
            <a:off x="12260730" y="2050565"/>
            <a:ext cx="7697470" cy="9899560"/>
            <a:chOff x="0" y="0"/>
            <a:chExt cx="7697468" cy="9899559"/>
          </a:xfrm>
        </p:grpSpPr>
        <p:pic>
          <p:nvPicPr>
            <p:cNvPr id="479" name="iPad Air 2 FRONT.png" descr="iPad Air 2 FRONT.png"/>
            <p:cNvPicPr>
              <a:picLocks noChangeAspect="1"/>
            </p:cNvPicPr>
            <p:nvPr/>
          </p:nvPicPr>
          <p:blipFill>
            <a:blip r:embed="rId2"/>
            <a:stretch>
              <a:fillRect/>
            </a:stretch>
          </p:blipFill>
          <p:spPr>
            <a:xfrm>
              <a:off x="0" y="0"/>
              <a:ext cx="7697469" cy="9899560"/>
            </a:xfrm>
            <a:prstGeom prst="rect">
              <a:avLst/>
            </a:prstGeom>
            <a:ln w="12700" cap="flat">
              <a:noFill/>
              <a:miter lim="400000"/>
            </a:ln>
            <a:effectLst/>
          </p:spPr>
        </p:pic>
        <p:pic>
          <p:nvPicPr>
            <p:cNvPr id="480" name="iPad Air 2 FRONTa.png" descr="iPad Air 2 FRONTa.png"/>
            <p:cNvPicPr>
              <a:picLocks noChangeAspect="1"/>
            </p:cNvPicPr>
            <p:nvPr/>
          </p:nvPicPr>
          <p:blipFill>
            <a:blip r:embed="rId3"/>
            <a:stretch>
              <a:fillRect/>
            </a:stretch>
          </p:blipFill>
          <p:spPr>
            <a:xfrm>
              <a:off x="0" y="0"/>
              <a:ext cx="7697469" cy="9899560"/>
            </a:xfrm>
            <a:prstGeom prst="rect">
              <a:avLst/>
            </a:prstGeom>
            <a:ln w="12700" cap="flat">
              <a:noFill/>
              <a:miter lim="400000"/>
            </a:ln>
            <a:effectLst/>
          </p:spPr>
        </p:pic>
        <p:sp>
          <p:nvSpPr>
            <p:cNvPr id="481" name="Rectangle"/>
            <p:cNvSpPr/>
            <p:nvPr/>
          </p:nvSpPr>
          <p:spPr>
            <a:xfrm>
              <a:off x="793482" y="889331"/>
              <a:ext cx="6065737" cy="8087321"/>
            </a:xfrm>
            <a:prstGeom prst="rect">
              <a:avLst/>
            </a:prstGeom>
            <a:gradFill flip="none" rotWithShape="1">
              <a:gsLst>
                <a:gs pos="0">
                  <a:srgbClr val="51A7F9"/>
                </a:gs>
                <a:gs pos="100000">
                  <a:srgbClr val="0365C0"/>
                </a:gs>
              </a:gsLst>
              <a:lin ang="5400000" scaled="0"/>
            </a:gradFill>
            <a:ln w="25400" cap="flat">
              <a:solidFill>
                <a:srgbClr val="404C55"/>
              </a:solidFill>
              <a:prstDash val="solid"/>
              <a:round/>
            </a:ln>
            <a:effectLst/>
          </p:spPr>
          <p:txBody>
            <a:bodyPr wrap="square" lIns="71437" tIns="71437" rIns="71437" bIns="71437" numCol="1" anchor="ctr">
              <a:noAutofit/>
            </a:bodyPr>
            <a:lstStyle/>
            <a:p>
              <a:pPr algn="ctr" defTabSz="584200">
                <a:lnSpc>
                  <a:spcPct val="100000"/>
                </a:lnSpc>
                <a:defRPr sz="3200" cap="none" spc="0">
                  <a:solidFill>
                    <a:srgbClr val="FFFFFF"/>
                  </a:solidFill>
                  <a:latin typeface="Helvetica Light"/>
                  <a:ea typeface="Helvetica Light"/>
                  <a:cs typeface="Helvetica Light"/>
                  <a:sym typeface="Helvetica Light"/>
                </a:defRPr>
              </a:pPr>
              <a:endParaRPr/>
            </a:p>
          </p:txBody>
        </p:sp>
      </p:grpSp>
      <p:sp>
        <p:nvSpPr>
          <p:cNvPr id="483" name="Image"/>
          <p:cNvSpPr>
            <a:spLocks noGrp="1"/>
          </p:cNvSpPr>
          <p:nvPr>
            <p:ph type="pic" sz="quarter" idx="14"/>
          </p:nvPr>
        </p:nvSpPr>
        <p:spPr>
          <a:xfrm>
            <a:off x="13076597" y="2939896"/>
            <a:ext cx="6065737" cy="8087321"/>
          </a:xfrm>
          <a:prstGeom prst="rect">
            <a:avLst/>
          </a:prstGeom>
          <a:ln w="38100">
            <a:solidFill>
              <a:srgbClr val="000000"/>
            </a:solidFill>
          </a:ln>
        </p:spPr>
        <p:txBody>
          <a:bodyPr lIns="91439" tIns="45719" rIns="91439" bIns="45719" anchor="t">
            <a:noAutofit/>
          </a:bodyPr>
          <a:lstStyle/>
          <a:p>
            <a:endParaRPr/>
          </a:p>
        </p:txBody>
      </p:sp>
      <p:sp>
        <p:nvSpPr>
          <p:cNvPr id="484"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Blank copy 48">
    <p:spTree>
      <p:nvGrpSpPr>
        <p:cNvPr id="1" name=""/>
        <p:cNvGrpSpPr/>
        <p:nvPr/>
      </p:nvGrpSpPr>
      <p:grpSpPr>
        <a:xfrm>
          <a:off x="0" y="0"/>
          <a:ext cx="0" cy="0"/>
          <a:chOff x="0" y="0"/>
          <a:chExt cx="0" cy="0"/>
        </a:xfrm>
      </p:grpSpPr>
      <p:sp>
        <p:nvSpPr>
          <p:cNvPr id="491"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Blank copy 49">
    <p:spTree>
      <p:nvGrpSpPr>
        <p:cNvPr id="1" name=""/>
        <p:cNvGrpSpPr/>
        <p:nvPr/>
      </p:nvGrpSpPr>
      <p:grpSpPr>
        <a:xfrm>
          <a:off x="0" y="0"/>
          <a:ext cx="0" cy="0"/>
          <a:chOff x="0" y="0"/>
          <a:chExt cx="0" cy="0"/>
        </a:xfrm>
      </p:grpSpPr>
      <p:sp>
        <p:nvSpPr>
          <p:cNvPr id="517"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x">
  <p:cSld name="Blank">
    <p:bg>
      <p:bgPr>
        <a:solidFill>
          <a:srgbClr val="2D2E3B"/>
        </a:solidFill>
        <a:effectLst/>
      </p:bgPr>
    </p:bg>
    <p:spTree>
      <p:nvGrpSpPr>
        <p:cNvPr id="1" name=""/>
        <p:cNvGrpSpPr/>
        <p:nvPr/>
      </p:nvGrpSpPr>
      <p:grpSpPr>
        <a:xfrm>
          <a:off x="0" y="0"/>
          <a:ext cx="0" cy="0"/>
          <a:chOff x="0" y="0"/>
          <a:chExt cx="0" cy="0"/>
        </a:xfrm>
      </p:grpSpPr>
      <p:sp>
        <p:nvSpPr>
          <p:cNvPr id="524" name="Slide Number"/>
          <p:cNvSpPr txBox="1">
            <a:spLocks noGrp="1"/>
          </p:cNvSpPr>
          <p:nvPr>
            <p:ph type="sldNum" sz="quarter" idx="2"/>
          </p:nvPr>
        </p:nvSpPr>
        <p:spPr>
          <a:xfrm>
            <a:off x="11959031" y="13081000"/>
            <a:ext cx="453238" cy="461059"/>
          </a:xfrm>
          <a:prstGeom prst="rect">
            <a:avLst/>
          </a:prstGeom>
        </p:spPr>
        <p:txBody>
          <a:bodyPr/>
          <a:lstStyle>
            <a:lvl1pPr>
              <a:defRPr sz="2400">
                <a:solidFill>
                  <a:srgbClr val="000000"/>
                </a:solidFill>
                <a:latin typeface="Helvetica Neue Light"/>
                <a:ea typeface="Helvetica Neue Light"/>
                <a:cs typeface="Helvetica Neue Light"/>
                <a:sym typeface="Helvetica Neue Light"/>
              </a:defRPr>
            </a:lvl1p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lank copy 1">
    <p:spTree>
      <p:nvGrpSpPr>
        <p:cNvPr id="1" name=""/>
        <p:cNvGrpSpPr/>
        <p:nvPr/>
      </p:nvGrpSpPr>
      <p:grpSpPr>
        <a:xfrm>
          <a:off x="0" y="0"/>
          <a:ext cx="0" cy="0"/>
          <a:chOff x="0" y="0"/>
          <a:chExt cx="0" cy="0"/>
        </a:xfrm>
      </p:grpSpPr>
      <p:sp>
        <p:nvSpPr>
          <p:cNvPr id="48"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copy 23">
    <p:spTree>
      <p:nvGrpSpPr>
        <p:cNvPr id="1" name=""/>
        <p:cNvGrpSpPr/>
        <p:nvPr/>
      </p:nvGrpSpPr>
      <p:grpSpPr>
        <a:xfrm>
          <a:off x="0" y="0"/>
          <a:ext cx="0" cy="0"/>
          <a:chOff x="0" y="0"/>
          <a:chExt cx="0" cy="0"/>
        </a:xfrm>
      </p:grpSpPr>
      <p:sp>
        <p:nvSpPr>
          <p:cNvPr id="63"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copy 27">
    <p:spTree>
      <p:nvGrpSpPr>
        <p:cNvPr id="1" name=""/>
        <p:cNvGrpSpPr/>
        <p:nvPr/>
      </p:nvGrpSpPr>
      <p:grpSpPr>
        <a:xfrm>
          <a:off x="0" y="0"/>
          <a:ext cx="0" cy="0"/>
          <a:chOff x="0" y="0"/>
          <a:chExt cx="0" cy="0"/>
        </a:xfrm>
      </p:grpSpPr>
      <p:sp>
        <p:nvSpPr>
          <p:cNvPr id="81"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copy 5">
    <p:spTree>
      <p:nvGrpSpPr>
        <p:cNvPr id="1" name=""/>
        <p:cNvGrpSpPr/>
        <p:nvPr/>
      </p:nvGrpSpPr>
      <p:grpSpPr>
        <a:xfrm>
          <a:off x="0" y="0"/>
          <a:ext cx="0" cy="0"/>
          <a:chOff x="0" y="0"/>
          <a:chExt cx="0" cy="0"/>
        </a:xfrm>
      </p:grpSpPr>
      <p:sp>
        <p:nvSpPr>
          <p:cNvPr id="88"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89" name="_.jpg"/>
          <p:cNvSpPr>
            <a:spLocks noGrp="1"/>
          </p:cNvSpPr>
          <p:nvPr>
            <p:ph type="pic" sz="quarter" idx="13"/>
          </p:nvPr>
        </p:nvSpPr>
        <p:spPr>
          <a:xfrm>
            <a:off x="12187564" y="1336563"/>
            <a:ext cx="10093883" cy="3673602"/>
          </a:xfrm>
          <a:prstGeom prst="rect">
            <a:avLst/>
          </a:prstGeom>
        </p:spPr>
        <p:txBody>
          <a:bodyPr lIns="91439" tIns="45719" rIns="91439" bIns="45719" anchor="t">
            <a:noAutofit/>
          </a:bodyPr>
          <a:lstStyle/>
          <a:p>
            <a:endParaRPr/>
          </a:p>
        </p:txBody>
      </p:sp>
      <p:sp>
        <p:nvSpPr>
          <p:cNvPr id="90" name="_.jpg"/>
          <p:cNvSpPr>
            <a:spLocks noGrp="1"/>
          </p:cNvSpPr>
          <p:nvPr>
            <p:ph type="pic" sz="quarter" idx="14"/>
          </p:nvPr>
        </p:nvSpPr>
        <p:spPr>
          <a:xfrm>
            <a:off x="17235894" y="5011068"/>
            <a:ext cx="5062676" cy="3673602"/>
          </a:xfrm>
          <a:prstGeom prst="rect">
            <a:avLst/>
          </a:prstGeom>
        </p:spPr>
        <p:txBody>
          <a:bodyPr lIns="91439" tIns="45719" rIns="91439" bIns="45719" anchor="t">
            <a:noAutofit/>
          </a:bodyPr>
          <a:lstStyle/>
          <a:p>
            <a:endParaRPr/>
          </a:p>
        </p:txBody>
      </p:sp>
      <p:sp>
        <p:nvSpPr>
          <p:cNvPr id="91" name="_.jpg"/>
          <p:cNvSpPr>
            <a:spLocks noGrp="1"/>
          </p:cNvSpPr>
          <p:nvPr>
            <p:ph type="pic" sz="quarter" idx="15"/>
          </p:nvPr>
        </p:nvSpPr>
        <p:spPr>
          <a:xfrm>
            <a:off x="12192236" y="8705961"/>
            <a:ext cx="5039580" cy="3673602"/>
          </a:xfrm>
          <a:prstGeom prst="rect">
            <a:avLst/>
          </a:prstGeom>
        </p:spPr>
        <p:txBody>
          <a:bodyPr lIns="91439" tIns="45719" rIns="91439" bIns="45719" anchor="t">
            <a:noAutofit/>
          </a:bodyPr>
          <a:lstStyle/>
          <a:p>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lank copy 28">
    <p:spTree>
      <p:nvGrpSpPr>
        <p:cNvPr id="1" name=""/>
        <p:cNvGrpSpPr/>
        <p:nvPr/>
      </p:nvGrpSpPr>
      <p:grpSpPr>
        <a:xfrm>
          <a:off x="0" y="0"/>
          <a:ext cx="0" cy="0"/>
          <a:chOff x="0" y="0"/>
          <a:chExt cx="0" cy="0"/>
        </a:xfrm>
      </p:grpSpPr>
      <p:sp>
        <p:nvSpPr>
          <p:cNvPr id="98"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lank copy 29">
    <p:spTree>
      <p:nvGrpSpPr>
        <p:cNvPr id="1" name=""/>
        <p:cNvGrpSpPr/>
        <p:nvPr/>
      </p:nvGrpSpPr>
      <p:grpSpPr>
        <a:xfrm>
          <a:off x="0" y="0"/>
          <a:ext cx="0" cy="0"/>
          <a:chOff x="0" y="0"/>
          <a:chExt cx="0" cy="0"/>
        </a:xfrm>
      </p:grpSpPr>
      <p:sp>
        <p:nvSpPr>
          <p:cNvPr id="114"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quare"/>
          <p:cNvSpPr/>
          <p:nvPr/>
        </p:nvSpPr>
        <p:spPr>
          <a:xfrm>
            <a:off x="23607448" y="215377"/>
            <a:ext cx="585982" cy="585982"/>
          </a:xfrm>
          <a:prstGeom prst="rect">
            <a:avLst/>
          </a:prstGeom>
          <a:solidFill>
            <a:schemeClr val="accent1"/>
          </a:solidFill>
          <a:ln w="12700">
            <a:solidFill>
              <a:schemeClr val="accent1"/>
            </a:solidFill>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grpSp>
        <p:nvGrpSpPr>
          <p:cNvPr id="6" name="Group"/>
          <p:cNvGrpSpPr/>
          <p:nvPr/>
        </p:nvGrpSpPr>
        <p:grpSpPr>
          <a:xfrm>
            <a:off x="453704" y="356765"/>
            <a:ext cx="366639" cy="303206"/>
            <a:chOff x="0" y="0"/>
            <a:chExt cx="366637" cy="303205"/>
          </a:xfrm>
        </p:grpSpPr>
        <p:sp>
          <p:nvSpPr>
            <p:cNvPr id="3" name="Rectangle"/>
            <p:cNvSpPr/>
            <p:nvPr/>
          </p:nvSpPr>
          <p:spPr>
            <a:xfrm>
              <a:off x="0" y="0"/>
              <a:ext cx="366638" cy="49049"/>
            </a:xfrm>
            <a:prstGeom prst="rect">
              <a:avLst/>
            </a:prstGeom>
            <a:solidFill>
              <a:srgbClr val="D5D5D5"/>
            </a:solidFill>
            <a:ln w="12700" cap="flat">
              <a:noFill/>
              <a:miter lim="400000"/>
            </a:ln>
            <a:effectLst/>
          </p:spPr>
          <p:txBody>
            <a:bodyPr wrap="square" lIns="0" tIns="0" rIns="0" bIns="0" numCol="1" anchor="ctr">
              <a:noAutofit/>
            </a:bodyP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solidFill>
                  <a:schemeClr val="tx2"/>
                </a:solidFill>
              </a:endParaRPr>
            </a:p>
          </p:txBody>
        </p:sp>
        <p:sp>
          <p:nvSpPr>
            <p:cNvPr id="4" name="Rectangle"/>
            <p:cNvSpPr/>
            <p:nvPr/>
          </p:nvSpPr>
          <p:spPr>
            <a:xfrm>
              <a:off x="0" y="127078"/>
              <a:ext cx="366638" cy="49049"/>
            </a:xfrm>
            <a:prstGeom prst="rect">
              <a:avLst/>
            </a:prstGeom>
            <a:solidFill>
              <a:srgbClr val="D5D5D5"/>
            </a:solidFill>
            <a:ln w="12700" cap="flat">
              <a:noFill/>
              <a:miter lim="400000"/>
            </a:ln>
            <a:effectLst/>
          </p:spPr>
          <p:txBody>
            <a:bodyPr wrap="square" lIns="0" tIns="0" rIns="0" bIns="0" numCol="1" anchor="ctr">
              <a:noAutofit/>
            </a:bodyP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solidFill>
                  <a:schemeClr val="tx2"/>
                </a:solidFill>
              </a:endParaRPr>
            </a:p>
          </p:txBody>
        </p:sp>
        <p:sp>
          <p:nvSpPr>
            <p:cNvPr id="5" name="Rectangle"/>
            <p:cNvSpPr/>
            <p:nvPr/>
          </p:nvSpPr>
          <p:spPr>
            <a:xfrm>
              <a:off x="0" y="254156"/>
              <a:ext cx="366638" cy="49050"/>
            </a:xfrm>
            <a:prstGeom prst="rect">
              <a:avLst/>
            </a:prstGeom>
            <a:solidFill>
              <a:srgbClr val="D5D5D5"/>
            </a:solidFill>
            <a:ln w="12700" cap="flat">
              <a:noFill/>
              <a:miter lim="400000"/>
            </a:ln>
            <a:effectLst/>
          </p:spPr>
          <p:txBody>
            <a:bodyPr wrap="square" lIns="0" tIns="0" rIns="0" bIns="0" numCol="1" anchor="ctr">
              <a:noAutofit/>
            </a:bodyP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solidFill>
                  <a:schemeClr val="tx2"/>
                </a:solidFill>
              </a:endParaRPr>
            </a:p>
          </p:txBody>
        </p:sp>
      </p:grpSp>
      <p:sp>
        <p:nvSpPr>
          <p:cNvPr id="7" name="Line"/>
          <p:cNvSpPr/>
          <p:nvPr/>
        </p:nvSpPr>
        <p:spPr>
          <a:xfrm flipV="1">
            <a:off x="1154651" y="215377"/>
            <a:ext cx="1" cy="585982"/>
          </a:xfrm>
          <a:prstGeom prst="line">
            <a:avLst/>
          </a:prstGeom>
          <a:ln w="25400">
            <a:solidFill>
              <a:srgbClr val="D5D5D5"/>
            </a:solidFill>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8" name="Presentation Title"/>
          <p:cNvSpPr txBox="1"/>
          <p:nvPr/>
        </p:nvSpPr>
        <p:spPr>
          <a:xfrm>
            <a:off x="1488960" y="267340"/>
            <a:ext cx="2284280" cy="48205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nSpc>
                <a:spcPct val="130000"/>
              </a:lnSpc>
              <a:defRPr cap="none" spc="0">
                <a:solidFill>
                  <a:srgbClr val="5E5E5E"/>
                </a:solidFill>
                <a:latin typeface="Lato Regular"/>
                <a:ea typeface="Lato Regular"/>
                <a:cs typeface="Lato Regular"/>
                <a:sym typeface="Lato Regular"/>
              </a:defRPr>
            </a:lvl1pPr>
          </a:lstStyle>
          <a:p>
            <a:r>
              <a:rPr dirty="0">
                <a:solidFill>
                  <a:schemeClr val="tx2"/>
                </a:solidFill>
                <a:latin typeface="Muli" pitchFamily="2" charset="77"/>
              </a:rPr>
              <a:t>Presentation Title</a:t>
            </a:r>
          </a:p>
        </p:txBody>
      </p:sp>
      <p:sp>
        <p:nvSpPr>
          <p:cNvPr id="9" name="Slide Number"/>
          <p:cNvSpPr txBox="1">
            <a:spLocks noGrp="1"/>
          </p:cNvSpPr>
          <p:nvPr>
            <p:ph type="sldNum" sz="quarter" idx="2"/>
          </p:nvPr>
        </p:nvSpPr>
        <p:spPr>
          <a:xfrm>
            <a:off x="23649692" y="303238"/>
            <a:ext cx="476092" cy="379591"/>
          </a:xfrm>
          <a:prstGeom prst="rect">
            <a:avLst/>
          </a:prstGeom>
          <a:ln w="12700">
            <a:miter lim="400000"/>
          </a:ln>
        </p:spPr>
        <p:txBody>
          <a:bodyPr wrap="none" lIns="50800" tIns="50800" rIns="50800" bIns="50800">
            <a:spAutoFit/>
          </a:bodyPr>
          <a:lstStyle>
            <a:lvl1pPr algn="ctr">
              <a:lnSpc>
                <a:spcPct val="100000"/>
              </a:lnSpc>
              <a:defRPr sz="1800" cap="none" spc="0">
                <a:solidFill>
                  <a:srgbClr val="FFFFFF"/>
                </a:solidFill>
                <a:latin typeface="Muli" pitchFamily="2" charset="77"/>
                <a:ea typeface="+mn-ea"/>
                <a:cs typeface="+mn-cs"/>
                <a:sym typeface="Lato Bold"/>
              </a:defRPr>
            </a:lvl1pPr>
          </a:lstStyle>
          <a:p>
            <a:fld id="{86CB4B4D-7CA3-9044-876B-883B54F8677D}" type="slidenum">
              <a:rPr lang="es-ES" smtClean="0"/>
              <a:pPr/>
              <a:t>‹Nº›</a:t>
            </a:fld>
            <a:endParaRPr lang="es-ES" dirty="0"/>
          </a:p>
        </p:txBody>
      </p:sp>
      <p:sp>
        <p:nvSpPr>
          <p:cNvPr id="10" name="Title Text"/>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rPr dirty="0"/>
              <a:t>Title Text</a:t>
            </a:r>
          </a:p>
        </p:txBody>
      </p:sp>
      <p:sp>
        <p:nvSpPr>
          <p:cNvPr id="11"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pic>
        <p:nvPicPr>
          <p:cNvPr id="13" name="Imagen 12">
            <a:extLst>
              <a:ext uri="{FF2B5EF4-FFF2-40B4-BE49-F238E27FC236}">
                <a16:creationId xmlns:a16="http://schemas.microsoft.com/office/drawing/2014/main" id="{00BF0E37-CE13-904B-85D0-23F5486EC526}"/>
              </a:ext>
            </a:extLst>
          </p:cNvPr>
          <p:cNvPicPr>
            <a:picLocks noChangeAspect="1"/>
          </p:cNvPicPr>
          <p:nvPr userDrawn="1"/>
        </p:nvPicPr>
        <p:blipFill>
          <a:blip r:embed="rId36">
            <a:extLst>
              <a:ext uri="{28A0092B-C50C-407E-A947-70E740481C1C}">
                <a14:useLocalDpi xmlns:a14="http://schemas.microsoft.com/office/drawing/2010/main" val="0"/>
              </a:ext>
            </a:extLst>
          </a:blip>
          <a:stretch>
            <a:fillRect/>
          </a:stretch>
        </p:blipFill>
        <p:spPr>
          <a:xfrm>
            <a:off x="453704" y="12806829"/>
            <a:ext cx="1476189" cy="55357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5" r:id="rId5"/>
    <p:sldLayoutId id="2147483657" r:id="rId6"/>
    <p:sldLayoutId id="2147483658" r:id="rId7"/>
    <p:sldLayoutId id="2147483659" r:id="rId8"/>
    <p:sldLayoutId id="2147483661" r:id="rId9"/>
    <p:sldLayoutId id="2147483662" r:id="rId10"/>
    <p:sldLayoutId id="2147483663" r:id="rId11"/>
    <p:sldLayoutId id="2147483665" r:id="rId12"/>
    <p:sldLayoutId id="2147483667" r:id="rId13"/>
    <p:sldLayoutId id="2147483669" r:id="rId14"/>
    <p:sldLayoutId id="2147483670" r:id="rId15"/>
    <p:sldLayoutId id="2147483703" r:id="rId16"/>
    <p:sldLayoutId id="2147483671" r:id="rId17"/>
    <p:sldLayoutId id="2147483673" r:id="rId18"/>
    <p:sldLayoutId id="2147483675" r:id="rId19"/>
    <p:sldLayoutId id="2147483677" r:id="rId20"/>
    <p:sldLayoutId id="2147483679" r:id="rId21"/>
    <p:sldLayoutId id="2147483681" r:id="rId22"/>
    <p:sldLayoutId id="2147483683" r:id="rId23"/>
    <p:sldLayoutId id="2147483685" r:id="rId24"/>
    <p:sldLayoutId id="2147483687" r:id="rId25"/>
    <p:sldLayoutId id="2147483689" r:id="rId26"/>
    <p:sldLayoutId id="2147483691" r:id="rId27"/>
    <p:sldLayoutId id="2147483693" r:id="rId28"/>
    <p:sldLayoutId id="2147483695" r:id="rId29"/>
    <p:sldLayoutId id="2147483697" r:id="rId30"/>
    <p:sldLayoutId id="2147483698" r:id="rId31"/>
    <p:sldLayoutId id="2147483699" r:id="rId32"/>
    <p:sldLayoutId id="2147483701" r:id="rId33"/>
    <p:sldLayoutId id="2147483702" r:id="rId34"/>
  </p:sldLayoutIdLst>
  <p:transition spd="med"/>
  <p:txStyles>
    <p:titleStyle>
      <a:lvl1pPr marL="0" marR="0" indent="0" algn="l" defTabSz="825500" rtl="0" latinLnBrk="0">
        <a:lnSpc>
          <a:spcPct val="100000"/>
        </a:lnSpc>
        <a:spcBef>
          <a:spcPts val="0"/>
        </a:spcBef>
        <a:spcAft>
          <a:spcPts val="0"/>
        </a:spcAft>
        <a:buClrTx/>
        <a:buSzTx/>
        <a:buFontTx/>
        <a:buNone/>
        <a:tabLst/>
        <a:defRPr sz="6000" b="0" i="0" u="none" strike="noStrike" cap="none" spc="0" baseline="0">
          <a:ln>
            <a:noFill/>
          </a:ln>
          <a:solidFill>
            <a:schemeClr val="tx1"/>
          </a:solidFill>
          <a:uFillTx/>
          <a:latin typeface="Muli" pitchFamily="2" charset="77"/>
          <a:ea typeface="+mj-ea"/>
          <a:cs typeface="+mj-cs"/>
          <a:sym typeface="Lato Light"/>
        </a:defRPr>
      </a:lvl1pPr>
      <a:lvl2pPr marL="0" marR="0" indent="0" algn="l" defTabSz="8255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Lato Light"/>
        </a:defRPr>
      </a:lvl2pPr>
      <a:lvl3pPr marL="0" marR="0" indent="0" algn="l" defTabSz="8255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Lato Light"/>
        </a:defRPr>
      </a:lvl3pPr>
      <a:lvl4pPr marL="0" marR="0" indent="0" algn="l" defTabSz="8255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Lato Light"/>
        </a:defRPr>
      </a:lvl4pPr>
      <a:lvl5pPr marL="0" marR="0" indent="0" algn="l" defTabSz="8255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Lato Light"/>
        </a:defRPr>
      </a:lvl5pPr>
      <a:lvl6pPr marL="0" marR="0" indent="0" algn="l" defTabSz="8255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Lato Light"/>
        </a:defRPr>
      </a:lvl6pPr>
      <a:lvl7pPr marL="0" marR="0" indent="0" algn="l" defTabSz="8255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Lato Light"/>
        </a:defRPr>
      </a:lvl7pPr>
      <a:lvl8pPr marL="0" marR="0" indent="0" algn="l" defTabSz="8255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Lato Light"/>
        </a:defRPr>
      </a:lvl8pPr>
      <a:lvl9pPr marL="0" marR="0" indent="0" algn="l" defTabSz="8255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Lato Light"/>
        </a:defRPr>
      </a:lvl9pPr>
    </p:titleStyle>
    <p:bodyStyle>
      <a:lvl1pPr marL="63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Muli" pitchFamily="2" charset="77"/>
          <a:ea typeface="Helvetica Neue"/>
          <a:cs typeface="Helvetica Neue"/>
          <a:sym typeface="Helvetica Neue"/>
        </a:defRPr>
      </a:lvl1pPr>
      <a:lvl2pPr marL="127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Muli" pitchFamily="2" charset="77"/>
          <a:ea typeface="Helvetica Neue"/>
          <a:cs typeface="Helvetica Neue"/>
          <a:sym typeface="Helvetica Neue"/>
        </a:defRPr>
      </a:lvl2pPr>
      <a:lvl3pPr marL="190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Muli" pitchFamily="2" charset="77"/>
          <a:ea typeface="Helvetica Neue"/>
          <a:cs typeface="Helvetica Neue"/>
          <a:sym typeface="Helvetica Neue"/>
        </a:defRPr>
      </a:lvl3pPr>
      <a:lvl4pPr marL="254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Muli" pitchFamily="2" charset="77"/>
          <a:ea typeface="Helvetica Neue"/>
          <a:cs typeface="Helvetica Neue"/>
          <a:sym typeface="Helvetica Neue"/>
        </a:defRPr>
      </a:lvl4pPr>
      <a:lvl5pPr marL="317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Muli" pitchFamily="2" charset="77"/>
          <a:ea typeface="Helvetica Neue"/>
          <a:cs typeface="Helvetica Neue"/>
          <a:sym typeface="Helvetica Neue"/>
        </a:defRPr>
      </a:lvl5pPr>
      <a:lvl6pPr marL="381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sz="2100" b="0" i="0" u="none" strike="noStrike" cap="none" spc="0" baseline="0">
          <a:ln>
            <a:noFill/>
          </a:ln>
          <a:solidFill>
            <a:schemeClr val="tx1"/>
          </a:solidFill>
          <a:uFillTx/>
          <a:latin typeface="+mn-lt"/>
          <a:ea typeface="+mn-ea"/>
          <a:cs typeface="+mn-cs"/>
          <a:sym typeface="Lato Bold"/>
        </a:defRPr>
      </a:lvl1pPr>
      <a:lvl2pPr marL="0" marR="0" indent="228600" algn="ctr" defTabSz="825500" latinLnBrk="0">
        <a:lnSpc>
          <a:spcPct val="100000"/>
        </a:lnSpc>
        <a:spcBef>
          <a:spcPts val="0"/>
        </a:spcBef>
        <a:spcAft>
          <a:spcPts val="0"/>
        </a:spcAft>
        <a:buClrTx/>
        <a:buSzTx/>
        <a:buFontTx/>
        <a:buNone/>
        <a:tabLst/>
        <a:defRPr sz="2100" b="0" i="0" u="none" strike="noStrike" cap="none" spc="0" baseline="0">
          <a:ln>
            <a:noFill/>
          </a:ln>
          <a:solidFill>
            <a:schemeClr val="tx1"/>
          </a:solidFill>
          <a:uFillTx/>
          <a:latin typeface="+mn-lt"/>
          <a:ea typeface="+mn-ea"/>
          <a:cs typeface="+mn-cs"/>
          <a:sym typeface="Lato Bold"/>
        </a:defRPr>
      </a:lvl2pPr>
      <a:lvl3pPr marL="0" marR="0" indent="457200" algn="ctr" defTabSz="825500" latinLnBrk="0">
        <a:lnSpc>
          <a:spcPct val="100000"/>
        </a:lnSpc>
        <a:spcBef>
          <a:spcPts val="0"/>
        </a:spcBef>
        <a:spcAft>
          <a:spcPts val="0"/>
        </a:spcAft>
        <a:buClrTx/>
        <a:buSzTx/>
        <a:buFontTx/>
        <a:buNone/>
        <a:tabLst/>
        <a:defRPr sz="2100" b="0" i="0" u="none" strike="noStrike" cap="none" spc="0" baseline="0">
          <a:ln>
            <a:noFill/>
          </a:ln>
          <a:solidFill>
            <a:schemeClr val="tx1"/>
          </a:solidFill>
          <a:uFillTx/>
          <a:latin typeface="+mn-lt"/>
          <a:ea typeface="+mn-ea"/>
          <a:cs typeface="+mn-cs"/>
          <a:sym typeface="Lato Bold"/>
        </a:defRPr>
      </a:lvl3pPr>
      <a:lvl4pPr marL="0" marR="0" indent="685800" algn="ctr" defTabSz="825500" latinLnBrk="0">
        <a:lnSpc>
          <a:spcPct val="100000"/>
        </a:lnSpc>
        <a:spcBef>
          <a:spcPts val="0"/>
        </a:spcBef>
        <a:spcAft>
          <a:spcPts val="0"/>
        </a:spcAft>
        <a:buClrTx/>
        <a:buSzTx/>
        <a:buFontTx/>
        <a:buNone/>
        <a:tabLst/>
        <a:defRPr sz="2100" b="0" i="0" u="none" strike="noStrike" cap="none" spc="0" baseline="0">
          <a:ln>
            <a:noFill/>
          </a:ln>
          <a:solidFill>
            <a:schemeClr val="tx1"/>
          </a:solidFill>
          <a:uFillTx/>
          <a:latin typeface="+mn-lt"/>
          <a:ea typeface="+mn-ea"/>
          <a:cs typeface="+mn-cs"/>
          <a:sym typeface="Lato Bold"/>
        </a:defRPr>
      </a:lvl4pPr>
      <a:lvl5pPr marL="0" marR="0" indent="914400" algn="ctr" defTabSz="825500" latinLnBrk="0">
        <a:lnSpc>
          <a:spcPct val="100000"/>
        </a:lnSpc>
        <a:spcBef>
          <a:spcPts val="0"/>
        </a:spcBef>
        <a:spcAft>
          <a:spcPts val="0"/>
        </a:spcAft>
        <a:buClrTx/>
        <a:buSzTx/>
        <a:buFontTx/>
        <a:buNone/>
        <a:tabLst/>
        <a:defRPr sz="2100" b="0" i="0" u="none" strike="noStrike" cap="none" spc="0" baseline="0">
          <a:ln>
            <a:noFill/>
          </a:ln>
          <a:solidFill>
            <a:schemeClr val="tx1"/>
          </a:solidFill>
          <a:uFillTx/>
          <a:latin typeface="+mn-lt"/>
          <a:ea typeface="+mn-ea"/>
          <a:cs typeface="+mn-cs"/>
          <a:sym typeface="Lato Bold"/>
        </a:defRPr>
      </a:lvl5pPr>
      <a:lvl6pPr marL="0" marR="0" indent="1143000" algn="ctr" defTabSz="825500" latinLnBrk="0">
        <a:lnSpc>
          <a:spcPct val="100000"/>
        </a:lnSpc>
        <a:spcBef>
          <a:spcPts val="0"/>
        </a:spcBef>
        <a:spcAft>
          <a:spcPts val="0"/>
        </a:spcAft>
        <a:buClrTx/>
        <a:buSzTx/>
        <a:buFontTx/>
        <a:buNone/>
        <a:tabLst/>
        <a:defRPr sz="2100" b="0" i="0" u="none" strike="noStrike" cap="none" spc="0" baseline="0">
          <a:ln>
            <a:noFill/>
          </a:ln>
          <a:solidFill>
            <a:schemeClr val="tx1"/>
          </a:solidFill>
          <a:uFillTx/>
          <a:latin typeface="+mn-lt"/>
          <a:ea typeface="+mn-ea"/>
          <a:cs typeface="+mn-cs"/>
          <a:sym typeface="Lato Bold"/>
        </a:defRPr>
      </a:lvl6pPr>
      <a:lvl7pPr marL="0" marR="0" indent="1371600" algn="ctr" defTabSz="825500" latinLnBrk="0">
        <a:lnSpc>
          <a:spcPct val="100000"/>
        </a:lnSpc>
        <a:spcBef>
          <a:spcPts val="0"/>
        </a:spcBef>
        <a:spcAft>
          <a:spcPts val="0"/>
        </a:spcAft>
        <a:buClrTx/>
        <a:buSzTx/>
        <a:buFontTx/>
        <a:buNone/>
        <a:tabLst/>
        <a:defRPr sz="2100" b="0" i="0" u="none" strike="noStrike" cap="none" spc="0" baseline="0">
          <a:ln>
            <a:noFill/>
          </a:ln>
          <a:solidFill>
            <a:schemeClr val="tx1"/>
          </a:solidFill>
          <a:uFillTx/>
          <a:latin typeface="+mn-lt"/>
          <a:ea typeface="+mn-ea"/>
          <a:cs typeface="+mn-cs"/>
          <a:sym typeface="Lato Bold"/>
        </a:defRPr>
      </a:lvl7pPr>
      <a:lvl8pPr marL="0" marR="0" indent="1600200" algn="ctr" defTabSz="825500" latinLnBrk="0">
        <a:lnSpc>
          <a:spcPct val="100000"/>
        </a:lnSpc>
        <a:spcBef>
          <a:spcPts val="0"/>
        </a:spcBef>
        <a:spcAft>
          <a:spcPts val="0"/>
        </a:spcAft>
        <a:buClrTx/>
        <a:buSzTx/>
        <a:buFontTx/>
        <a:buNone/>
        <a:tabLst/>
        <a:defRPr sz="2100" b="0" i="0" u="none" strike="noStrike" cap="none" spc="0" baseline="0">
          <a:ln>
            <a:noFill/>
          </a:ln>
          <a:solidFill>
            <a:schemeClr val="tx1"/>
          </a:solidFill>
          <a:uFillTx/>
          <a:latin typeface="+mn-lt"/>
          <a:ea typeface="+mn-ea"/>
          <a:cs typeface="+mn-cs"/>
          <a:sym typeface="Lato Bold"/>
        </a:defRPr>
      </a:lvl8pPr>
      <a:lvl9pPr marL="0" marR="0" indent="1828800" algn="ctr" defTabSz="825500" latinLnBrk="0">
        <a:lnSpc>
          <a:spcPct val="100000"/>
        </a:lnSpc>
        <a:spcBef>
          <a:spcPts val="0"/>
        </a:spcBef>
        <a:spcAft>
          <a:spcPts val="0"/>
        </a:spcAft>
        <a:buClrTx/>
        <a:buSzTx/>
        <a:buFontTx/>
        <a:buNone/>
        <a:tabLst/>
        <a:defRPr sz="2100" b="0" i="0" u="none" strike="noStrike" cap="none" spc="0" baseline="0">
          <a:ln>
            <a:noFill/>
          </a:ln>
          <a:solidFill>
            <a:schemeClr val="tx1"/>
          </a:solidFill>
          <a:uFillTx/>
          <a:latin typeface="+mn-lt"/>
          <a:ea typeface="+mn-ea"/>
          <a:cs typeface="+mn-cs"/>
          <a:sym typeface="Lato Bold"/>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idx="13"/>
          </p:nvPr>
        </p:nvSpPr>
        <p:spPr>
          <a:solidFill>
            <a:schemeClr val="bg2">
              <a:lumMod val="90000"/>
            </a:schemeClr>
          </a:solidFill>
        </p:spPr>
      </p:sp>
      <p:sp>
        <p:nvSpPr>
          <p:cNvPr id="3" name="Rectángulo 2">
            <a:extLst>
              <a:ext uri="{FF2B5EF4-FFF2-40B4-BE49-F238E27FC236}">
                <a16:creationId xmlns:a16="http://schemas.microsoft.com/office/drawing/2014/main" id="{0F2133D1-196D-1A48-B812-067D91EA6C69}"/>
              </a:ext>
            </a:extLst>
          </p:cNvPr>
          <p:cNvSpPr/>
          <p:nvPr/>
        </p:nvSpPr>
        <p:spPr>
          <a:xfrm>
            <a:off x="4452000" y="3276000"/>
            <a:ext cx="15480000" cy="1044000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s-E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534" name="CORE SLIDES"/>
          <p:cNvSpPr txBox="1"/>
          <p:nvPr/>
        </p:nvSpPr>
        <p:spPr>
          <a:xfrm>
            <a:off x="5830816" y="4942044"/>
            <a:ext cx="12649297" cy="379591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ctr">
              <a:lnSpc>
                <a:spcPct val="100000"/>
              </a:lnSpc>
              <a:defRPr sz="12000" cap="none" spc="0">
                <a:latin typeface="+mj-lt"/>
                <a:ea typeface="+mj-ea"/>
                <a:cs typeface="+mj-cs"/>
                <a:sym typeface="Lato Light"/>
              </a:defRPr>
            </a:pPr>
            <a:r>
              <a:rPr lang="es-ES" b="1" dirty="0" err="1">
                <a:solidFill>
                  <a:schemeClr val="tx1"/>
                </a:solidFill>
                <a:latin typeface="Muli" pitchFamily="2" charset="77"/>
                <a:sym typeface="Lato Black"/>
              </a:rPr>
              <a:t>Predictive</a:t>
            </a:r>
            <a:r>
              <a:rPr lang="es-ES" b="1" dirty="0">
                <a:solidFill>
                  <a:schemeClr val="tx1"/>
                </a:solidFill>
                <a:latin typeface="Muli" pitchFamily="2" charset="77"/>
                <a:sym typeface="Lato Black"/>
              </a:rPr>
              <a:t> </a:t>
            </a:r>
            <a:r>
              <a:rPr lang="es-ES" b="1" dirty="0" err="1">
                <a:solidFill>
                  <a:schemeClr val="tx1"/>
                </a:solidFill>
                <a:latin typeface="Muli" pitchFamily="2" charset="77"/>
                <a:sym typeface="Lato Black"/>
              </a:rPr>
              <a:t>Analytics</a:t>
            </a:r>
            <a:endParaRPr lang="es-ES" b="1" dirty="0">
              <a:solidFill>
                <a:schemeClr val="tx1"/>
              </a:solidFill>
              <a:latin typeface="Muli" pitchFamily="2" charset="77"/>
              <a:sym typeface="Lato Black"/>
            </a:endParaRPr>
          </a:p>
          <a:p>
            <a:pPr algn="ctr">
              <a:lnSpc>
                <a:spcPct val="100000"/>
              </a:lnSpc>
              <a:defRPr sz="12000" cap="none" spc="0">
                <a:latin typeface="+mj-lt"/>
                <a:ea typeface="+mj-ea"/>
                <a:cs typeface="+mj-cs"/>
                <a:sym typeface="Lato Light"/>
              </a:defRPr>
            </a:pPr>
            <a:r>
              <a:rPr lang="es-ES" dirty="0">
                <a:solidFill>
                  <a:schemeClr val="tx1"/>
                </a:solidFill>
                <a:latin typeface="Muli" pitchFamily="2" charset="77"/>
                <a:sym typeface="Lato Black"/>
              </a:rPr>
              <a:t>Sesión 4</a:t>
            </a:r>
            <a:endParaRPr dirty="0">
              <a:solidFill>
                <a:schemeClr val="tx1"/>
              </a:solidFill>
              <a:latin typeface="Muli" pitchFamily="2" charset="77"/>
            </a:endParaRPr>
          </a:p>
        </p:txBody>
      </p:sp>
      <p:sp>
        <p:nvSpPr>
          <p:cNvPr id="535" name="PRESENTATION TEMPLATE"/>
          <p:cNvSpPr txBox="1"/>
          <p:nvPr/>
        </p:nvSpPr>
        <p:spPr>
          <a:xfrm>
            <a:off x="8243687" y="9453999"/>
            <a:ext cx="7823552" cy="58516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lgn="ctr"/>
          </a:lstStyle>
          <a:p>
            <a:r>
              <a:rPr lang="es-ES" sz="2800" b="1" dirty="0">
                <a:solidFill>
                  <a:schemeClr val="tx1"/>
                </a:solidFill>
                <a:latin typeface="Muli" pitchFamily="2" charset="77"/>
              </a:rPr>
              <a:t>Ernesto Padilla </a:t>
            </a:r>
            <a:r>
              <a:rPr lang="es-ES" sz="2800" b="1" dirty="0" err="1">
                <a:solidFill>
                  <a:schemeClr val="tx1"/>
                </a:solidFill>
                <a:latin typeface="Muli" pitchFamily="2" charset="77"/>
              </a:rPr>
              <a:t>martínez</a:t>
            </a:r>
            <a:endParaRPr sz="2800" b="1" dirty="0">
              <a:solidFill>
                <a:schemeClr val="tx1"/>
              </a:solidFill>
              <a:latin typeface="Muli" pitchFamily="2" charset="77"/>
            </a:endParaRPr>
          </a:p>
        </p:txBody>
      </p:sp>
      <p:pic>
        <p:nvPicPr>
          <p:cNvPr id="13" name="Imagen 12">
            <a:extLst>
              <a:ext uri="{FF2B5EF4-FFF2-40B4-BE49-F238E27FC236}">
                <a16:creationId xmlns:a16="http://schemas.microsoft.com/office/drawing/2014/main" id="{C1BD7023-E234-F044-A4CE-6FB69104F5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8120" y="11855401"/>
            <a:ext cx="3774686" cy="1170224"/>
          </a:xfrm>
          <a:prstGeom prst="rect">
            <a:avLst/>
          </a:prstGeom>
        </p:spPr>
      </p:pic>
      <p:sp>
        <p:nvSpPr>
          <p:cNvPr id="15" name="Line">
            <a:extLst>
              <a:ext uri="{FF2B5EF4-FFF2-40B4-BE49-F238E27FC236}">
                <a16:creationId xmlns:a16="http://schemas.microsoft.com/office/drawing/2014/main" id="{03D06CE2-9350-2C4A-84DF-694D229AAAFC}"/>
              </a:ext>
            </a:extLst>
          </p:cNvPr>
          <p:cNvSpPr/>
          <p:nvPr/>
        </p:nvSpPr>
        <p:spPr>
          <a:xfrm>
            <a:off x="11052956" y="10746290"/>
            <a:ext cx="2278085" cy="1"/>
          </a:xfrm>
          <a:prstGeom prst="line">
            <a:avLst/>
          </a:prstGeom>
          <a:ln w="28575">
            <a:solidFill>
              <a:schemeClr val="tx1"/>
            </a:solidFill>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12" name="Rectángulo 11">
            <a:extLst>
              <a:ext uri="{FF2B5EF4-FFF2-40B4-BE49-F238E27FC236}">
                <a16:creationId xmlns:a16="http://schemas.microsoft.com/office/drawing/2014/main" id="{DB417C83-A1B0-AE4C-A50D-0231057D1FA7}"/>
              </a:ext>
            </a:extLst>
          </p:cNvPr>
          <p:cNvSpPr/>
          <p:nvPr/>
        </p:nvSpPr>
        <p:spPr>
          <a:xfrm>
            <a:off x="12197239" y="2592000"/>
            <a:ext cx="7740000" cy="684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s-ES" sz="2800" b="0" i="0" u="none" strike="noStrike" cap="none" spc="0" normalizeH="0" baseline="0" dirty="0">
                <a:ln>
                  <a:noFill/>
                </a:ln>
                <a:solidFill>
                  <a:srgbClr val="FFFFFF"/>
                </a:solidFill>
                <a:effectLst/>
                <a:uFillTx/>
                <a:latin typeface="Libre Baskerville" panose="02000000000000000000" pitchFamily="2" charset="0"/>
                <a:ea typeface="Helvetica Neue Medium"/>
                <a:cs typeface="Helvetica Neue Medium"/>
                <a:sym typeface="Helvetica Neue Medium"/>
              </a:rPr>
              <a:t>Curso 2020</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 name="Line"/>
          <p:cNvSpPr/>
          <p:nvPr/>
        </p:nvSpPr>
        <p:spPr>
          <a:xfrm>
            <a:off x="6257056" y="6645056"/>
            <a:ext cx="11869888" cy="1"/>
          </a:xfrm>
          <a:prstGeom prst="line">
            <a:avLst/>
          </a:prstGeom>
          <a:ln w="12700">
            <a:solidFill>
              <a:srgbClr val="5E5E5E">
                <a:alpha val="77456"/>
              </a:srgbClr>
            </a:solidFill>
            <a:miter lim="400000"/>
          </a:ln>
        </p:spPr>
        <p:txBody>
          <a:bodyPr lIns="0" tIns="0" rIns="0" bIns="0" anchor="ctr"/>
          <a:lstStyle/>
          <a:p>
            <a:pPr marL="0" marR="0" lvl="0" indent="0" algn="ctr" defTabSz="825500" rtl="0" eaLnBrk="1" fontAlgn="auto" latinLnBrk="0" hangingPunct="0">
              <a:lnSpc>
                <a:spcPct val="100000"/>
              </a:lnSpc>
              <a:spcBef>
                <a:spcPts val="0"/>
              </a:spcBef>
              <a:spcAft>
                <a:spcPts val="0"/>
              </a:spcAft>
              <a:buClrTx/>
              <a:buSzTx/>
              <a:buFontTx/>
              <a:buNone/>
              <a:tabLst/>
              <a:defRPr sz="3200" cap="none" spc="0">
                <a:solidFill>
                  <a:srgbClr val="FFFFFF"/>
                </a:solidFill>
                <a:latin typeface="Helvetica Neue Medium"/>
                <a:ea typeface="Helvetica Neue Medium"/>
                <a:cs typeface="Helvetica Neue Medium"/>
                <a:sym typeface="Helvetica Neue Medium"/>
              </a:defRPr>
            </a:pPr>
            <a:endParaRPr kumimoji="0" sz="3200" b="0" i="0" u="none" strike="noStrike" kern="0" cap="none" spc="0" normalizeH="0" baseline="0" noProof="0">
              <a:ln>
                <a:noFill/>
              </a:ln>
              <a:solidFill>
                <a:srgbClr val="FFFFFF"/>
              </a:solidFill>
              <a:effectLst/>
              <a:uLnTx/>
              <a:uFillTx/>
              <a:latin typeface="Helvetica Neue Medium"/>
              <a:sym typeface="Helvetica Neue Medium"/>
            </a:endParaRPr>
          </a:p>
        </p:txBody>
      </p:sp>
      <p:sp>
        <p:nvSpPr>
          <p:cNvPr id="971"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marL="0" marR="0" lvl="0" indent="0" algn="ctr" defTabSz="825500" rtl="0" eaLnBrk="1" fontAlgn="auto" latinLnBrk="0" hangingPunct="0">
              <a:lnSpc>
                <a:spcPct val="100000"/>
              </a:lnSpc>
              <a:spcBef>
                <a:spcPts val="0"/>
              </a:spcBef>
              <a:spcAft>
                <a:spcPts val="0"/>
              </a:spcAft>
              <a:buClrTx/>
              <a:buSzTx/>
              <a:buFontTx/>
              <a:buNone/>
              <a:tabLst/>
              <a:defRPr/>
            </a:pPr>
            <a:fld id="{86CB4B4D-7CA3-9044-876B-883B54F8677D}" type="slidenum">
              <a:rPr kumimoji="0" sz="1800" b="0" i="0" u="none" strike="noStrike" kern="0" cap="none" spc="0" normalizeH="0" baseline="0" noProof="0">
                <a:ln>
                  <a:noFill/>
                </a:ln>
                <a:solidFill>
                  <a:srgbClr val="FFFFFF"/>
                </a:solidFill>
                <a:effectLst/>
                <a:uLnTx/>
                <a:uFillTx/>
                <a:latin typeface="Muli" pitchFamily="2" charset="77"/>
                <a:ea typeface="+mn-ea"/>
                <a:cs typeface="+mn-cs"/>
                <a:sym typeface="Lato Bold"/>
              </a:rPr>
              <a:pPr marL="0" marR="0" lvl="0" indent="0" algn="ctr" defTabSz="825500" rtl="0" eaLnBrk="1" fontAlgn="auto" latinLnBrk="0" hangingPunct="0">
                <a:lnSpc>
                  <a:spcPct val="100000"/>
                </a:lnSpc>
                <a:spcBef>
                  <a:spcPts val="0"/>
                </a:spcBef>
                <a:spcAft>
                  <a:spcPts val="0"/>
                </a:spcAft>
                <a:buClrTx/>
                <a:buSzTx/>
                <a:buFontTx/>
                <a:buNone/>
                <a:tabLst/>
                <a:defRPr/>
              </a:pPr>
              <a:t>2</a:t>
            </a:fld>
            <a:endParaRPr kumimoji="0" sz="1800" b="0" i="0" u="none" strike="noStrike" kern="0" cap="none" spc="0" normalizeH="0" baseline="0" noProof="0">
              <a:ln>
                <a:noFill/>
              </a:ln>
              <a:solidFill>
                <a:srgbClr val="FFFFFF"/>
              </a:solidFill>
              <a:effectLst/>
              <a:uLnTx/>
              <a:uFillTx/>
              <a:latin typeface="Muli" pitchFamily="2" charset="77"/>
              <a:ea typeface="+mn-ea"/>
              <a:cs typeface="+mn-cs"/>
              <a:sym typeface="Lato Bold"/>
            </a:endParaRPr>
          </a:p>
        </p:txBody>
      </p:sp>
      <p:sp>
        <p:nvSpPr>
          <p:cNvPr id="974" name="Rectangle"/>
          <p:cNvSpPr/>
          <p:nvPr/>
        </p:nvSpPr>
        <p:spPr>
          <a:xfrm>
            <a:off x="2073830" y="4718092"/>
            <a:ext cx="4216992" cy="3853930"/>
          </a:xfrm>
          <a:prstGeom prst="rect">
            <a:avLst/>
          </a:prstGeom>
          <a:solidFill>
            <a:schemeClr val="accent4">
              <a:lumMod val="40000"/>
              <a:lumOff val="60000"/>
            </a:schemeClr>
          </a:solidFill>
          <a:ln w="12700">
            <a:miter lim="400000"/>
          </a:ln>
        </p:spPr>
        <p:txBody>
          <a:bodyPr lIns="0" tIns="0" rIns="0" bIns="0" anchor="ctr"/>
          <a:lstStyle/>
          <a:p>
            <a:pPr marL="0" marR="0" lvl="0" indent="0" algn="ctr" defTabSz="825500" rtl="0" eaLnBrk="1" fontAlgn="auto" latinLnBrk="0" hangingPunct="0">
              <a:lnSpc>
                <a:spcPct val="100000"/>
              </a:lnSpc>
              <a:spcBef>
                <a:spcPts val="0"/>
              </a:spcBef>
              <a:spcAft>
                <a:spcPts val="0"/>
              </a:spcAft>
              <a:buClrTx/>
              <a:buSzTx/>
              <a:buFontTx/>
              <a:buNone/>
              <a:tabLst/>
              <a:defRPr sz="3200" cap="none" spc="0">
                <a:solidFill>
                  <a:srgbClr val="FFFFFF"/>
                </a:solidFill>
                <a:latin typeface="Helvetica Neue Medium"/>
                <a:ea typeface="Helvetica Neue Medium"/>
                <a:cs typeface="Helvetica Neue Medium"/>
                <a:sym typeface="Helvetica Neue Medium"/>
              </a:defRPr>
            </a:pPr>
            <a:endParaRPr kumimoji="0" sz="3200" b="0" i="0" u="none" strike="noStrike" kern="0" cap="none" spc="0" normalizeH="0" baseline="0" noProof="0">
              <a:ln>
                <a:noFill/>
              </a:ln>
              <a:solidFill>
                <a:srgbClr val="FFFFFF"/>
              </a:solidFill>
              <a:effectLst/>
              <a:uLnTx/>
              <a:uFillTx/>
              <a:latin typeface="Helvetica Neue Medium"/>
              <a:sym typeface="Helvetica Neue Medium"/>
            </a:endParaRPr>
          </a:p>
        </p:txBody>
      </p:sp>
      <p:sp>
        <p:nvSpPr>
          <p:cNvPr id="975" name="Rectangle"/>
          <p:cNvSpPr/>
          <p:nvPr/>
        </p:nvSpPr>
        <p:spPr>
          <a:xfrm>
            <a:off x="10083504" y="4718092"/>
            <a:ext cx="4216992" cy="3853930"/>
          </a:xfrm>
          <a:prstGeom prst="rect">
            <a:avLst/>
          </a:prstGeom>
          <a:solidFill>
            <a:schemeClr val="accent4"/>
          </a:solidFill>
          <a:ln w="12700">
            <a:miter lim="400000"/>
          </a:ln>
        </p:spPr>
        <p:txBody>
          <a:bodyPr lIns="0" tIns="0" rIns="0" bIns="0" anchor="ctr"/>
          <a:lstStyle/>
          <a:p>
            <a:pPr marL="0" marR="0" lvl="0" indent="0" algn="ctr" defTabSz="825500" rtl="0" eaLnBrk="1" fontAlgn="auto" latinLnBrk="0" hangingPunct="0">
              <a:lnSpc>
                <a:spcPct val="100000"/>
              </a:lnSpc>
              <a:spcBef>
                <a:spcPts val="0"/>
              </a:spcBef>
              <a:spcAft>
                <a:spcPts val="0"/>
              </a:spcAft>
              <a:buClrTx/>
              <a:buSzTx/>
              <a:buFontTx/>
              <a:buNone/>
              <a:tabLst/>
              <a:defRPr sz="3200" cap="none" spc="0">
                <a:solidFill>
                  <a:srgbClr val="FFFFFF"/>
                </a:solidFill>
                <a:latin typeface="Helvetica Neue Medium"/>
                <a:ea typeface="Helvetica Neue Medium"/>
                <a:cs typeface="Helvetica Neue Medium"/>
                <a:sym typeface="Helvetica Neue Medium"/>
              </a:defRPr>
            </a:pPr>
            <a:endParaRPr kumimoji="0" sz="3200" b="0" i="0" u="none" strike="noStrike" kern="0" cap="none" spc="0" normalizeH="0" baseline="0" noProof="0">
              <a:ln>
                <a:noFill/>
              </a:ln>
              <a:solidFill>
                <a:srgbClr val="FFFFFF"/>
              </a:solidFill>
              <a:effectLst/>
              <a:uLnTx/>
              <a:uFillTx/>
              <a:latin typeface="Helvetica Neue Medium"/>
              <a:sym typeface="Helvetica Neue Medium"/>
            </a:endParaRPr>
          </a:p>
        </p:txBody>
      </p:sp>
      <p:sp>
        <p:nvSpPr>
          <p:cNvPr id="976" name="Rectangle"/>
          <p:cNvSpPr/>
          <p:nvPr/>
        </p:nvSpPr>
        <p:spPr>
          <a:xfrm>
            <a:off x="18093179" y="4718092"/>
            <a:ext cx="4216991" cy="3853930"/>
          </a:xfrm>
          <a:prstGeom prst="rect">
            <a:avLst/>
          </a:prstGeom>
          <a:solidFill>
            <a:schemeClr val="accent4">
              <a:lumMod val="40000"/>
              <a:lumOff val="60000"/>
            </a:schemeClr>
          </a:solidFill>
          <a:ln w="12700">
            <a:miter lim="400000"/>
          </a:ln>
        </p:spPr>
        <p:txBody>
          <a:bodyPr lIns="0" tIns="0" rIns="0" bIns="0" anchor="ctr"/>
          <a:lstStyle/>
          <a:p>
            <a:pPr marL="0" marR="0" lvl="0" indent="0" algn="ctr" defTabSz="825500" rtl="0" eaLnBrk="1" fontAlgn="auto" latinLnBrk="0" hangingPunct="0">
              <a:lnSpc>
                <a:spcPct val="100000"/>
              </a:lnSpc>
              <a:spcBef>
                <a:spcPts val="0"/>
              </a:spcBef>
              <a:spcAft>
                <a:spcPts val="0"/>
              </a:spcAft>
              <a:buClrTx/>
              <a:buSzTx/>
              <a:buFontTx/>
              <a:buNone/>
              <a:tabLst/>
              <a:defRPr sz="3200" cap="none" spc="0">
                <a:solidFill>
                  <a:srgbClr val="FFFFFF"/>
                </a:solidFill>
                <a:latin typeface="Helvetica Neue Medium"/>
                <a:ea typeface="Helvetica Neue Medium"/>
                <a:cs typeface="Helvetica Neue Medium"/>
                <a:sym typeface="Helvetica Neue Medium"/>
              </a:defRPr>
            </a:pPr>
            <a:endParaRPr kumimoji="0" sz="3200" b="0" i="0" u="none" strike="noStrike" kern="0" cap="none" spc="0" normalizeH="0" baseline="0" noProof="0">
              <a:ln>
                <a:noFill/>
              </a:ln>
              <a:solidFill>
                <a:srgbClr val="FFFFFF"/>
              </a:solidFill>
              <a:effectLst/>
              <a:uLnTx/>
              <a:uFillTx/>
              <a:latin typeface="Helvetica Neue Medium"/>
              <a:sym typeface="Helvetica Neue Medium"/>
            </a:endParaRPr>
          </a:p>
        </p:txBody>
      </p:sp>
      <p:sp>
        <p:nvSpPr>
          <p:cNvPr id="977" name="Arrow"/>
          <p:cNvSpPr/>
          <p:nvPr/>
        </p:nvSpPr>
        <p:spPr>
          <a:xfrm>
            <a:off x="9867204" y="6435506"/>
            <a:ext cx="419101" cy="419101"/>
          </a:xfrm>
          <a:prstGeom prst="rightArrow">
            <a:avLst>
              <a:gd name="adj1" fmla="val 32000"/>
              <a:gd name="adj2" fmla="val 64000"/>
            </a:avLst>
          </a:prstGeom>
          <a:solidFill>
            <a:srgbClr val="FFFFFF"/>
          </a:solidFill>
          <a:ln w="12700">
            <a:miter lim="400000"/>
          </a:ln>
        </p:spPr>
        <p:txBody>
          <a:bodyPr lIns="0" tIns="0" rIns="0" bIns="0" anchor="ctr"/>
          <a:lstStyle/>
          <a:p>
            <a:pPr marL="0" marR="0" lvl="0" indent="0" algn="ctr" defTabSz="825500" rtl="0" eaLnBrk="1" fontAlgn="auto" latinLnBrk="0" hangingPunct="0">
              <a:lnSpc>
                <a:spcPct val="100000"/>
              </a:lnSpc>
              <a:spcBef>
                <a:spcPts val="0"/>
              </a:spcBef>
              <a:spcAft>
                <a:spcPts val="0"/>
              </a:spcAft>
              <a:buClrTx/>
              <a:buSzTx/>
              <a:buFontTx/>
              <a:buNone/>
              <a:tabLst/>
              <a:defRPr sz="3200" cap="none" spc="0">
                <a:solidFill>
                  <a:srgbClr val="FFFFFF"/>
                </a:solidFill>
                <a:latin typeface="Helvetica Neue Medium"/>
                <a:ea typeface="Helvetica Neue Medium"/>
                <a:cs typeface="Helvetica Neue Medium"/>
                <a:sym typeface="Helvetica Neue Medium"/>
              </a:defRPr>
            </a:pPr>
            <a:endParaRPr kumimoji="0" sz="3200" b="0" i="0" u="none" strike="noStrike" kern="0" cap="none" spc="0" normalizeH="0" baseline="0" noProof="0">
              <a:ln>
                <a:noFill/>
              </a:ln>
              <a:solidFill>
                <a:srgbClr val="FFFFFF"/>
              </a:solidFill>
              <a:effectLst/>
              <a:uLnTx/>
              <a:uFillTx/>
              <a:latin typeface="Helvetica Neue Medium"/>
              <a:sym typeface="Helvetica Neue Medium"/>
            </a:endParaRPr>
          </a:p>
        </p:txBody>
      </p:sp>
      <p:sp>
        <p:nvSpPr>
          <p:cNvPr id="978" name="Arrow"/>
          <p:cNvSpPr/>
          <p:nvPr/>
        </p:nvSpPr>
        <p:spPr>
          <a:xfrm>
            <a:off x="17924143" y="6435506"/>
            <a:ext cx="419101" cy="419101"/>
          </a:xfrm>
          <a:prstGeom prst="rightArrow">
            <a:avLst>
              <a:gd name="adj1" fmla="val 32000"/>
              <a:gd name="adj2" fmla="val 64000"/>
            </a:avLst>
          </a:prstGeom>
          <a:solidFill>
            <a:srgbClr val="FFFFFF"/>
          </a:solidFill>
          <a:ln w="12700">
            <a:miter lim="400000"/>
          </a:ln>
        </p:spPr>
        <p:txBody>
          <a:bodyPr lIns="0" tIns="0" rIns="0" bIns="0" anchor="ctr"/>
          <a:lstStyle/>
          <a:p>
            <a:pPr marL="0" marR="0" lvl="0" indent="0" algn="ctr" defTabSz="825500" rtl="0" eaLnBrk="1" fontAlgn="auto" latinLnBrk="0" hangingPunct="0">
              <a:lnSpc>
                <a:spcPct val="100000"/>
              </a:lnSpc>
              <a:spcBef>
                <a:spcPts val="0"/>
              </a:spcBef>
              <a:spcAft>
                <a:spcPts val="0"/>
              </a:spcAft>
              <a:buClrTx/>
              <a:buSzTx/>
              <a:buFontTx/>
              <a:buNone/>
              <a:tabLst/>
              <a:defRPr sz="3200" cap="none" spc="0">
                <a:solidFill>
                  <a:srgbClr val="FFFFFF"/>
                </a:solidFill>
                <a:latin typeface="Helvetica Neue Medium"/>
                <a:ea typeface="Helvetica Neue Medium"/>
                <a:cs typeface="Helvetica Neue Medium"/>
                <a:sym typeface="Helvetica Neue Medium"/>
              </a:defRPr>
            </a:pPr>
            <a:endParaRPr kumimoji="0" sz="3200" b="0" i="0" u="none" strike="noStrike" kern="0" cap="none" spc="0" normalizeH="0" baseline="0" noProof="0">
              <a:ln>
                <a:noFill/>
              </a:ln>
              <a:solidFill>
                <a:srgbClr val="FFFFFF"/>
              </a:solidFill>
              <a:effectLst/>
              <a:uLnTx/>
              <a:uFillTx/>
              <a:latin typeface="Helvetica Neue Medium"/>
              <a:sym typeface="Helvetica Neue Medium"/>
            </a:endParaRPr>
          </a:p>
        </p:txBody>
      </p:sp>
      <p:sp>
        <p:nvSpPr>
          <p:cNvPr id="979" name="1"/>
          <p:cNvSpPr txBox="1"/>
          <p:nvPr/>
        </p:nvSpPr>
        <p:spPr>
          <a:xfrm>
            <a:off x="2993050" y="4479335"/>
            <a:ext cx="1930016" cy="433144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ctr">
              <a:defRPr sz="25000" cap="none" spc="-750"/>
            </a:lvl1pPr>
          </a:lstStyle>
          <a:p>
            <a:pPr marL="0" marR="0" lvl="0" indent="0" algn="ctr" defTabSz="825500" rtl="0" eaLnBrk="1" fontAlgn="auto" latinLnBrk="0" hangingPunct="0">
              <a:lnSpc>
                <a:spcPct val="120000"/>
              </a:lnSpc>
              <a:spcBef>
                <a:spcPts val="0"/>
              </a:spcBef>
              <a:spcAft>
                <a:spcPts val="0"/>
              </a:spcAft>
              <a:buClrTx/>
              <a:buSzTx/>
              <a:buFontTx/>
              <a:buNone/>
              <a:tabLst/>
              <a:defRPr/>
            </a:pPr>
            <a:r>
              <a:rPr kumimoji="0" lang="es-ES" sz="25000" b="1" i="0" u="none" strike="noStrike" kern="0" cap="none" spc="-750" normalizeH="0" baseline="0" noProof="0" dirty="0">
                <a:ln>
                  <a:noFill/>
                </a:ln>
                <a:solidFill>
                  <a:srgbClr val="FFFFFF"/>
                </a:solidFill>
                <a:effectLst/>
                <a:uLnTx/>
                <a:uFillTx/>
                <a:latin typeface="Muli ExtraBold" pitchFamily="2" charset="77"/>
                <a:sym typeface="Lato Black"/>
              </a:rPr>
              <a:t>1</a:t>
            </a:r>
          </a:p>
        </p:txBody>
      </p:sp>
      <p:sp>
        <p:nvSpPr>
          <p:cNvPr id="980" name="2"/>
          <p:cNvSpPr txBox="1"/>
          <p:nvPr/>
        </p:nvSpPr>
        <p:spPr>
          <a:xfrm>
            <a:off x="11142474" y="4479335"/>
            <a:ext cx="1930016" cy="433144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ctr">
              <a:defRPr sz="25000" cap="none" spc="-750"/>
            </a:lvl1pPr>
          </a:lstStyle>
          <a:p>
            <a:pPr marL="0" marR="0" lvl="0" indent="0" algn="ctr" defTabSz="825500" rtl="0" eaLnBrk="1" fontAlgn="auto" latinLnBrk="0" hangingPunct="0">
              <a:lnSpc>
                <a:spcPct val="120000"/>
              </a:lnSpc>
              <a:spcBef>
                <a:spcPts val="0"/>
              </a:spcBef>
              <a:spcAft>
                <a:spcPts val="0"/>
              </a:spcAft>
              <a:buClrTx/>
              <a:buSzTx/>
              <a:buFontTx/>
              <a:buNone/>
              <a:tabLst/>
              <a:defRPr/>
            </a:pPr>
            <a:r>
              <a:rPr kumimoji="0" lang="es-ES" sz="25000" b="1" i="0" u="none" strike="noStrike" kern="0" cap="none" spc="-750" normalizeH="0" baseline="0" noProof="0" dirty="0">
                <a:ln>
                  <a:noFill/>
                </a:ln>
                <a:solidFill>
                  <a:srgbClr val="FFFFFF"/>
                </a:solidFill>
                <a:effectLst/>
                <a:uLnTx/>
                <a:uFillTx/>
                <a:latin typeface="Muli ExtraBold" pitchFamily="2" charset="77"/>
                <a:sym typeface="Lato Black"/>
              </a:rPr>
              <a:t>2</a:t>
            </a:r>
          </a:p>
        </p:txBody>
      </p:sp>
      <p:sp>
        <p:nvSpPr>
          <p:cNvPr id="981" name="3"/>
          <p:cNvSpPr txBox="1"/>
          <p:nvPr/>
        </p:nvSpPr>
        <p:spPr>
          <a:xfrm>
            <a:off x="19236666" y="4479335"/>
            <a:ext cx="1930016" cy="433144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ctr">
              <a:defRPr sz="25000" cap="none" spc="-750"/>
            </a:lvl1pPr>
          </a:lstStyle>
          <a:p>
            <a:pPr marL="0" marR="0" lvl="0" indent="0" algn="ctr" defTabSz="825500" rtl="0" eaLnBrk="1" fontAlgn="auto" latinLnBrk="0" hangingPunct="0">
              <a:lnSpc>
                <a:spcPct val="120000"/>
              </a:lnSpc>
              <a:spcBef>
                <a:spcPts val="0"/>
              </a:spcBef>
              <a:spcAft>
                <a:spcPts val="0"/>
              </a:spcAft>
              <a:buClrTx/>
              <a:buSzTx/>
              <a:buFontTx/>
              <a:buNone/>
              <a:tabLst/>
              <a:defRPr/>
            </a:pPr>
            <a:r>
              <a:rPr kumimoji="0" lang="es-ES" sz="25000" b="1" i="0" u="none" strike="noStrike" kern="0" cap="none" spc="-750" normalizeH="0" baseline="0" noProof="0" dirty="0">
                <a:ln>
                  <a:noFill/>
                </a:ln>
                <a:solidFill>
                  <a:srgbClr val="FFFFFF"/>
                </a:solidFill>
                <a:effectLst/>
                <a:uLnTx/>
                <a:uFillTx/>
                <a:latin typeface="Muli ExtraBold" pitchFamily="2" charset="77"/>
                <a:sym typeface="Lato Black"/>
              </a:rPr>
              <a:t>3</a:t>
            </a:r>
          </a:p>
        </p:txBody>
      </p:sp>
      <p:sp>
        <p:nvSpPr>
          <p:cNvPr id="984" name="Data Mining"/>
          <p:cNvSpPr txBox="1"/>
          <p:nvPr/>
        </p:nvSpPr>
        <p:spPr>
          <a:xfrm>
            <a:off x="2132262" y="9110906"/>
            <a:ext cx="4903533" cy="148483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lnSpc>
                <a:spcPct val="130000"/>
              </a:lnSpc>
              <a:defRPr sz="3600" cap="none" spc="0">
                <a:latin typeface="+mn-lt"/>
                <a:ea typeface="+mn-ea"/>
                <a:cs typeface="+mn-cs"/>
                <a:sym typeface="Lato Bold"/>
              </a:defRPr>
            </a:lvl1pPr>
          </a:lstStyle>
          <a:p>
            <a:pPr marL="0" marR="0" lvl="0" indent="0" algn="l" defTabSz="825500" rtl="0" eaLnBrk="1" fontAlgn="auto" latinLnBrk="0" hangingPunct="0">
              <a:lnSpc>
                <a:spcPct val="130000"/>
              </a:lnSpc>
              <a:spcBef>
                <a:spcPts val="0"/>
              </a:spcBef>
              <a:spcAft>
                <a:spcPts val="0"/>
              </a:spcAft>
              <a:buClrTx/>
              <a:buSzTx/>
              <a:buFontTx/>
              <a:buNone/>
              <a:tabLst/>
              <a:defRPr/>
            </a:pPr>
            <a:r>
              <a:rPr kumimoji="0" lang="es-ES" sz="3600" b="0" i="0" u="none" strike="noStrike" kern="0" cap="none" spc="0" normalizeH="0" baseline="0" noProof="0" dirty="0">
                <a:ln>
                  <a:noFill/>
                </a:ln>
                <a:solidFill>
                  <a:srgbClr val="000A33"/>
                </a:solidFill>
                <a:effectLst/>
                <a:uLnTx/>
                <a:uFillTx/>
                <a:latin typeface="Muli" pitchFamily="2" charset="77"/>
                <a:ea typeface="+mn-ea"/>
                <a:cs typeface="+mn-cs"/>
                <a:sym typeface="Lato Bold"/>
              </a:rPr>
              <a:t>Exploración, extracción de </a:t>
            </a:r>
            <a:r>
              <a:rPr kumimoji="0" lang="es-ES" sz="3600" b="0" i="0" u="none" strike="noStrike" kern="0" cap="none" spc="0" normalizeH="0" baseline="0" noProof="0" dirty="0" err="1">
                <a:ln>
                  <a:noFill/>
                </a:ln>
                <a:solidFill>
                  <a:srgbClr val="000A33"/>
                </a:solidFill>
                <a:effectLst/>
                <a:uLnTx/>
                <a:uFillTx/>
                <a:latin typeface="Muli" pitchFamily="2" charset="77"/>
                <a:ea typeface="+mn-ea"/>
                <a:cs typeface="+mn-cs"/>
                <a:sym typeface="Lato Bold"/>
              </a:rPr>
              <a:t>features</a:t>
            </a:r>
            <a:endParaRPr kumimoji="0" sz="3600" b="0" i="0" u="none" strike="noStrike" kern="0" cap="none" spc="0" normalizeH="0" baseline="0" noProof="0" dirty="0">
              <a:ln>
                <a:noFill/>
              </a:ln>
              <a:solidFill>
                <a:srgbClr val="000A33"/>
              </a:solidFill>
              <a:effectLst/>
              <a:uLnTx/>
              <a:uFillTx/>
              <a:latin typeface="Muli" pitchFamily="2" charset="77"/>
              <a:ea typeface="+mn-ea"/>
              <a:cs typeface="+mn-cs"/>
              <a:sym typeface="Lato Bold"/>
            </a:endParaRPr>
          </a:p>
        </p:txBody>
      </p:sp>
      <p:sp>
        <p:nvSpPr>
          <p:cNvPr id="986" name="Prototyping"/>
          <p:cNvSpPr txBox="1"/>
          <p:nvPr/>
        </p:nvSpPr>
        <p:spPr>
          <a:xfrm>
            <a:off x="9740234" y="9110906"/>
            <a:ext cx="4903533" cy="220502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lgn="ctr">
              <a:lnSpc>
                <a:spcPct val="130000"/>
              </a:lnSpc>
              <a:defRPr sz="3600" cap="none" spc="0">
                <a:latin typeface="+mn-lt"/>
                <a:ea typeface="+mn-ea"/>
                <a:cs typeface="+mn-cs"/>
                <a:sym typeface="Lato Bold"/>
              </a:defRPr>
            </a:lvl1pPr>
          </a:lstStyle>
          <a:p>
            <a:pPr marL="0" marR="0" lvl="0" indent="0" algn="ctr" defTabSz="825500" rtl="0" eaLnBrk="1" fontAlgn="auto" latinLnBrk="0" hangingPunct="0">
              <a:lnSpc>
                <a:spcPct val="130000"/>
              </a:lnSpc>
              <a:spcBef>
                <a:spcPts val="0"/>
              </a:spcBef>
              <a:spcAft>
                <a:spcPts val="0"/>
              </a:spcAft>
              <a:buClrTx/>
              <a:buSzTx/>
              <a:buFontTx/>
              <a:buNone/>
              <a:tabLst/>
              <a:defRPr/>
            </a:pPr>
            <a:r>
              <a:rPr kumimoji="0" lang="es-ES" sz="3600" b="0" i="0" u="none" strike="noStrike" kern="0" cap="none" spc="0" normalizeH="0" baseline="0" noProof="0" dirty="0">
                <a:ln>
                  <a:noFill/>
                </a:ln>
                <a:solidFill>
                  <a:srgbClr val="000A33"/>
                </a:solidFill>
                <a:effectLst/>
                <a:uLnTx/>
                <a:uFillTx/>
                <a:latin typeface="Muli" pitchFamily="2" charset="77"/>
                <a:ea typeface="+mn-ea"/>
                <a:cs typeface="+mn-cs"/>
                <a:sym typeface="Lato Bold"/>
              </a:rPr>
              <a:t>Selección y entrenamiento del modelo</a:t>
            </a:r>
            <a:endParaRPr kumimoji="0" sz="3600" b="0" i="0" u="none" strike="noStrike" kern="0" cap="none" spc="0" normalizeH="0" baseline="0" noProof="0" dirty="0">
              <a:ln>
                <a:noFill/>
              </a:ln>
              <a:solidFill>
                <a:srgbClr val="000A33"/>
              </a:solidFill>
              <a:effectLst/>
              <a:uLnTx/>
              <a:uFillTx/>
              <a:latin typeface="Muli" pitchFamily="2" charset="77"/>
              <a:ea typeface="+mn-ea"/>
              <a:cs typeface="+mn-cs"/>
              <a:sym typeface="Lato Bold"/>
            </a:endParaRPr>
          </a:p>
        </p:txBody>
      </p:sp>
      <p:sp>
        <p:nvSpPr>
          <p:cNvPr id="988" name="Beta Test"/>
          <p:cNvSpPr txBox="1"/>
          <p:nvPr/>
        </p:nvSpPr>
        <p:spPr>
          <a:xfrm>
            <a:off x="17348206" y="9110906"/>
            <a:ext cx="4903533" cy="148483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lgn="r">
              <a:lnSpc>
                <a:spcPct val="130000"/>
              </a:lnSpc>
              <a:defRPr sz="3600" cap="none" spc="0">
                <a:latin typeface="+mn-lt"/>
                <a:ea typeface="+mn-ea"/>
                <a:cs typeface="+mn-cs"/>
                <a:sym typeface="Lato Bold"/>
              </a:defRPr>
            </a:lvl1pPr>
          </a:lstStyle>
          <a:p>
            <a:pPr marL="0" marR="0" lvl="0" indent="0" algn="ctr" defTabSz="825500" rtl="0" eaLnBrk="1" fontAlgn="auto" latinLnBrk="0" hangingPunct="0">
              <a:lnSpc>
                <a:spcPct val="130000"/>
              </a:lnSpc>
              <a:spcBef>
                <a:spcPts val="0"/>
              </a:spcBef>
              <a:spcAft>
                <a:spcPts val="0"/>
              </a:spcAft>
              <a:buClrTx/>
              <a:buSzTx/>
              <a:buFontTx/>
              <a:buNone/>
              <a:tabLst/>
              <a:defRPr/>
            </a:pPr>
            <a:r>
              <a:rPr kumimoji="0" lang="es-ES" sz="3600" b="0" i="0" u="none" strike="noStrike" kern="0" cap="none" spc="0" normalizeH="0" baseline="0" noProof="0" dirty="0">
                <a:ln>
                  <a:noFill/>
                </a:ln>
                <a:solidFill>
                  <a:srgbClr val="000A33"/>
                </a:solidFill>
                <a:effectLst/>
                <a:uLnTx/>
                <a:uFillTx/>
                <a:latin typeface="Muli" pitchFamily="2" charset="77"/>
                <a:ea typeface="+mn-ea"/>
                <a:cs typeface="+mn-cs"/>
                <a:sym typeface="Lato Bold"/>
              </a:rPr>
              <a:t>Predicción y evaluación de resultados</a:t>
            </a:r>
            <a:endParaRPr kumimoji="0" sz="3600" b="0" i="0" u="none" strike="noStrike" kern="0" cap="none" spc="0" normalizeH="0" baseline="0" noProof="0" dirty="0">
              <a:ln>
                <a:noFill/>
              </a:ln>
              <a:solidFill>
                <a:srgbClr val="000A33"/>
              </a:solidFill>
              <a:effectLst/>
              <a:uLnTx/>
              <a:uFillTx/>
              <a:latin typeface="Muli" pitchFamily="2" charset="77"/>
              <a:ea typeface="+mn-ea"/>
              <a:cs typeface="+mn-cs"/>
              <a:sym typeface="Lato Bold"/>
            </a:endParaRPr>
          </a:p>
        </p:txBody>
      </p:sp>
      <p:sp>
        <p:nvSpPr>
          <p:cNvPr id="26" name="Work Hard, Play Hard">
            <a:extLst>
              <a:ext uri="{FF2B5EF4-FFF2-40B4-BE49-F238E27FC236}">
                <a16:creationId xmlns:a16="http://schemas.microsoft.com/office/drawing/2014/main" id="{63D4037B-7BC6-1C4E-B8B6-B964BE327010}"/>
              </a:ext>
            </a:extLst>
          </p:cNvPr>
          <p:cNvSpPr txBox="1"/>
          <p:nvPr/>
        </p:nvSpPr>
        <p:spPr>
          <a:xfrm>
            <a:off x="3974579" y="1283022"/>
            <a:ext cx="16434842" cy="2133918"/>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lvl1pPr algn="ctr">
              <a:lnSpc>
                <a:spcPct val="100000"/>
              </a:lnSpc>
              <a:defRPr sz="6400" cap="none" spc="0">
                <a:latin typeface="+mj-lt"/>
                <a:ea typeface="+mj-ea"/>
                <a:cs typeface="+mj-cs"/>
                <a:sym typeface="Lato Light"/>
              </a:defRPr>
            </a:lvl1p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s-ES" sz="6600" b="1" i="0" u="none" strike="noStrike" kern="0" cap="none" spc="0" normalizeH="0" baseline="0" noProof="0" dirty="0">
                <a:ln>
                  <a:noFill/>
                </a:ln>
                <a:solidFill>
                  <a:srgbClr val="000A33"/>
                </a:solidFill>
                <a:effectLst/>
                <a:uLnTx/>
                <a:uFillTx/>
                <a:latin typeface="Muli" pitchFamily="2" charset="77"/>
                <a:ea typeface="+mj-ea"/>
                <a:cs typeface="+mj-cs"/>
                <a:sym typeface="Lato Light"/>
              </a:rPr>
              <a:t>Pipeline de Machine </a:t>
            </a:r>
            <a:r>
              <a:rPr lang="es-ES" sz="6600" b="1" dirty="0">
                <a:solidFill>
                  <a:srgbClr val="000A33"/>
                </a:solidFill>
                <a:latin typeface="Muli" pitchFamily="2" charset="77"/>
              </a:rPr>
              <a:t>L</a:t>
            </a:r>
            <a:r>
              <a:rPr kumimoji="0" lang="es-ES" sz="6600" b="1" i="0" u="none" strike="noStrike" kern="0" cap="none" spc="0" normalizeH="0" baseline="0" noProof="0" dirty="0" err="1">
                <a:ln>
                  <a:noFill/>
                </a:ln>
                <a:solidFill>
                  <a:srgbClr val="000A33"/>
                </a:solidFill>
                <a:effectLst/>
                <a:uLnTx/>
                <a:uFillTx/>
                <a:latin typeface="Muli" pitchFamily="2" charset="77"/>
                <a:ea typeface="+mj-ea"/>
                <a:cs typeface="+mj-cs"/>
                <a:sym typeface="Lato Light"/>
              </a:rPr>
              <a:t>earning</a:t>
            </a:r>
            <a:r>
              <a:rPr kumimoji="0" lang="es-ES" sz="6600" b="1" i="0" u="none" strike="noStrike" kern="0" cap="none" spc="0" normalizeH="0" baseline="0" noProof="0" dirty="0">
                <a:ln>
                  <a:noFill/>
                </a:ln>
                <a:solidFill>
                  <a:srgbClr val="000A33"/>
                </a:solidFill>
                <a:effectLst/>
                <a:uLnTx/>
                <a:uFillTx/>
                <a:latin typeface="Muli" pitchFamily="2" charset="77"/>
                <a:ea typeface="+mj-ea"/>
                <a:cs typeface="+mj-cs"/>
                <a:sym typeface="Lato Light"/>
              </a:rPr>
              <a:t> aplicado a series temporales</a:t>
            </a:r>
            <a:endParaRPr kumimoji="0" lang="es-ES" sz="6600" b="0" i="0" u="none" strike="noStrike" kern="0" cap="none" spc="0" normalizeH="0" baseline="0" noProof="0" dirty="0">
              <a:ln>
                <a:noFill/>
              </a:ln>
              <a:solidFill>
                <a:srgbClr val="000A33"/>
              </a:solidFill>
              <a:effectLst/>
              <a:uLnTx/>
              <a:uFillTx/>
              <a:latin typeface="Muli" pitchFamily="2" charset="77"/>
              <a:ea typeface="+mj-ea"/>
              <a:cs typeface="+mj-cs"/>
              <a:sym typeface="Lato Light"/>
            </a:endParaRPr>
          </a:p>
        </p:txBody>
      </p:sp>
      <p:sp>
        <p:nvSpPr>
          <p:cNvPr id="27" name="who we are">
            <a:extLst>
              <a:ext uri="{FF2B5EF4-FFF2-40B4-BE49-F238E27FC236}">
                <a16:creationId xmlns:a16="http://schemas.microsoft.com/office/drawing/2014/main" id="{C27A4E52-7C05-5544-A9E8-FC2CD7D3FD92}"/>
              </a:ext>
            </a:extLst>
          </p:cNvPr>
          <p:cNvSpPr txBox="1"/>
          <p:nvPr/>
        </p:nvSpPr>
        <p:spPr>
          <a:xfrm>
            <a:off x="9283774" y="1773336"/>
            <a:ext cx="5816452" cy="46455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lgn="ctr"/>
          </a:lstStyle>
          <a:p>
            <a:pPr marL="0" marR="0" lvl="0" indent="0" algn="ctr" defTabSz="825500" rtl="0" eaLnBrk="1" fontAlgn="auto" latinLnBrk="0" hangingPunct="0">
              <a:lnSpc>
                <a:spcPct val="120000"/>
              </a:lnSpc>
              <a:spcBef>
                <a:spcPts val="0"/>
              </a:spcBef>
              <a:spcAft>
                <a:spcPts val="0"/>
              </a:spcAft>
              <a:buClrTx/>
              <a:buSzTx/>
              <a:buFontTx/>
              <a:buNone/>
              <a:tabLst/>
              <a:defRPr/>
            </a:pPr>
            <a:endParaRPr kumimoji="0" lang="es-ES" sz="2100" b="1" i="0" u="none" strike="noStrike" kern="0" cap="all" spc="168" normalizeH="0" baseline="0" noProof="0" dirty="0">
              <a:ln>
                <a:noFill/>
              </a:ln>
              <a:solidFill>
                <a:srgbClr val="000A33"/>
              </a:solidFill>
              <a:effectLst/>
              <a:uLnTx/>
              <a:uFillTx/>
              <a:latin typeface="Muli" pitchFamily="2" charset="77"/>
              <a:sym typeface="Lato Black"/>
            </a:endParaRPr>
          </a:p>
        </p:txBody>
      </p:sp>
    </p:spTree>
    <p:extLst>
      <p:ext uri="{BB962C8B-B14F-4D97-AF65-F5344CB8AC3E}">
        <p14:creationId xmlns:p14="http://schemas.microsoft.com/office/powerpoint/2010/main" val="114601779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Slide Number"/>
          <p:cNvSpPr txBox="1">
            <a:spLocks noGrp="1"/>
          </p:cNvSpPr>
          <p:nvPr>
            <p:ph type="sldNum" sz="quarter" idx="2"/>
          </p:nvPr>
        </p:nvSpPr>
        <p:spPr>
          <a:xfrm>
            <a:off x="23753245" y="303238"/>
            <a:ext cx="268987" cy="4191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a:t>
            </a:fld>
            <a:endParaRPr dirty="0"/>
          </a:p>
        </p:txBody>
      </p:sp>
      <p:sp>
        <p:nvSpPr>
          <p:cNvPr id="539" name="We Find Solution That Works &amp; We're Pretty Good at it."/>
          <p:cNvSpPr txBox="1"/>
          <p:nvPr/>
        </p:nvSpPr>
        <p:spPr>
          <a:xfrm>
            <a:off x="2100424" y="2579730"/>
            <a:ext cx="7823552" cy="194925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lnSpc>
                <a:spcPct val="100000"/>
              </a:lnSpc>
              <a:defRPr sz="6400" cap="none" spc="0">
                <a:latin typeface="+mj-lt"/>
                <a:ea typeface="+mj-ea"/>
                <a:cs typeface="+mj-cs"/>
                <a:sym typeface="Lato Light"/>
              </a:defRPr>
            </a:lvl1pPr>
          </a:lstStyle>
          <a:p>
            <a:r>
              <a:rPr lang="es-ES" sz="6000" b="1" dirty="0">
                <a:solidFill>
                  <a:schemeClr val="tx1"/>
                </a:solidFill>
                <a:latin typeface="Muli" pitchFamily="2" charset="77"/>
              </a:rPr>
              <a:t>Exploración y extracción de </a:t>
            </a:r>
            <a:r>
              <a:rPr lang="es-ES" sz="6000" b="1" dirty="0" err="1">
                <a:solidFill>
                  <a:schemeClr val="tx1"/>
                </a:solidFill>
                <a:latin typeface="Muli" pitchFamily="2" charset="77"/>
              </a:rPr>
              <a:t>features</a:t>
            </a:r>
            <a:endParaRPr sz="6000" dirty="0">
              <a:solidFill>
                <a:schemeClr val="tx1"/>
              </a:solidFill>
              <a:latin typeface="Muli" pitchFamily="2" charset="77"/>
            </a:endParaRPr>
          </a:p>
        </p:txBody>
      </p:sp>
      <p:sp>
        <p:nvSpPr>
          <p:cNvPr id="540" name="about who we are"/>
          <p:cNvSpPr txBox="1"/>
          <p:nvPr/>
        </p:nvSpPr>
        <p:spPr>
          <a:xfrm>
            <a:off x="2100424" y="6790794"/>
            <a:ext cx="7823552" cy="51623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rPr lang="es-ES" sz="2400" b="1" dirty="0">
                <a:solidFill>
                  <a:schemeClr val="tx1"/>
                </a:solidFill>
                <a:latin typeface="Muli" pitchFamily="2" charset="77"/>
              </a:rPr>
              <a:t>Pre-Tratado del data </a:t>
            </a:r>
            <a:r>
              <a:rPr lang="es-ES" sz="2400" b="1" dirty="0" err="1">
                <a:solidFill>
                  <a:schemeClr val="tx1"/>
                </a:solidFill>
                <a:latin typeface="Muli" pitchFamily="2" charset="77"/>
              </a:rPr>
              <a:t>frame</a:t>
            </a:r>
            <a:endParaRPr sz="2400" b="1" dirty="0">
              <a:solidFill>
                <a:schemeClr val="tx1"/>
              </a:solidFill>
              <a:latin typeface="Muli" pitchFamily="2" charset="77"/>
            </a:endParaRPr>
          </a:p>
        </p:txBody>
      </p:sp>
      <p:sp>
        <p:nvSpPr>
          <p:cNvPr id="541" name="Line"/>
          <p:cNvSpPr/>
          <p:nvPr/>
        </p:nvSpPr>
        <p:spPr>
          <a:xfrm>
            <a:off x="2100424" y="6303009"/>
            <a:ext cx="2278085" cy="1"/>
          </a:xfrm>
          <a:prstGeom prst="line">
            <a:avLst/>
          </a:prstGeom>
          <a:ln w="28575">
            <a:solidFill>
              <a:schemeClr val="tx1"/>
            </a:solidFill>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542" name="Nullam quis risus eget urna mollis ornare vel eu leo. Etiam porta sem malesuada magna mollis euismod. Donec id elit non mi porta gravida at eget metus. Morbi leo risus, porta ac consectetur ac, vestibulum at eros. Cum sociis natoque penatibus et magnis dis parturient montes, nascetur ridiculus mus. Lorem ipsum."/>
          <p:cNvSpPr txBox="1"/>
          <p:nvPr/>
        </p:nvSpPr>
        <p:spPr>
          <a:xfrm>
            <a:off x="2100424" y="7444437"/>
            <a:ext cx="8110376" cy="341824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lvl1pPr>
              <a:lnSpc>
                <a:spcPct val="130000"/>
              </a:lnSpc>
              <a:defRPr cap="none" spc="0">
                <a:solidFill>
                  <a:srgbClr val="5E5E5E"/>
                </a:solidFill>
                <a:latin typeface="Lato Regular"/>
                <a:ea typeface="Lato Regular"/>
                <a:cs typeface="Lato Regular"/>
                <a:sym typeface="Lato Regular"/>
              </a:defRPr>
            </a:lvl1pPr>
          </a:lstStyle>
          <a:p>
            <a:pPr marL="342900" indent="-342900">
              <a:buFontTx/>
              <a:buChar char="-"/>
            </a:pPr>
            <a:r>
              <a:rPr lang="es-ES" sz="2800" dirty="0">
                <a:solidFill>
                  <a:schemeClr val="accent4"/>
                </a:solidFill>
                <a:latin typeface="Muli" pitchFamily="2" charset="77"/>
              </a:rPr>
              <a:t>Visualización de los datos</a:t>
            </a:r>
          </a:p>
          <a:p>
            <a:pPr marL="342900" indent="-342900">
              <a:buFontTx/>
              <a:buChar char="-"/>
            </a:pPr>
            <a:r>
              <a:rPr lang="es-ES" sz="2800" dirty="0">
                <a:solidFill>
                  <a:schemeClr val="accent4"/>
                </a:solidFill>
                <a:latin typeface="Muli" pitchFamily="2" charset="77"/>
              </a:rPr>
              <a:t>Creación de variables sintéticas :</a:t>
            </a:r>
          </a:p>
          <a:p>
            <a:r>
              <a:rPr lang="es-ES" sz="2800" dirty="0">
                <a:solidFill>
                  <a:schemeClr val="accent4"/>
                </a:solidFill>
                <a:latin typeface="Muli" pitchFamily="2" charset="77"/>
              </a:rPr>
              <a:t> 	Temporales</a:t>
            </a:r>
          </a:p>
          <a:p>
            <a:r>
              <a:rPr lang="es-ES" sz="2800" dirty="0">
                <a:solidFill>
                  <a:schemeClr val="accent4"/>
                </a:solidFill>
                <a:latin typeface="Muli" pitchFamily="2" charset="77"/>
              </a:rPr>
              <a:t>   	Estadísticas</a:t>
            </a:r>
          </a:p>
          <a:p>
            <a:r>
              <a:rPr lang="es-ES" sz="2800" dirty="0">
                <a:solidFill>
                  <a:schemeClr val="accent4"/>
                </a:solidFill>
                <a:latin typeface="Muli" pitchFamily="2" charset="77"/>
              </a:rPr>
              <a:t>	</a:t>
            </a:r>
            <a:r>
              <a:rPr lang="es-ES" sz="2800" dirty="0" err="1">
                <a:solidFill>
                  <a:schemeClr val="accent4"/>
                </a:solidFill>
                <a:latin typeface="Muli" pitchFamily="2" charset="77"/>
              </a:rPr>
              <a:t>Lags</a:t>
            </a:r>
            <a:r>
              <a:rPr lang="es-ES" sz="2800" dirty="0">
                <a:solidFill>
                  <a:schemeClr val="accent4"/>
                </a:solidFill>
                <a:latin typeface="Muli" pitchFamily="2" charset="77"/>
              </a:rPr>
              <a:t> y </a:t>
            </a:r>
            <a:r>
              <a:rPr lang="es-ES" sz="2800" dirty="0" err="1">
                <a:solidFill>
                  <a:schemeClr val="accent4"/>
                </a:solidFill>
                <a:latin typeface="Muli" pitchFamily="2" charset="77"/>
              </a:rPr>
              <a:t>Diff</a:t>
            </a:r>
            <a:endParaRPr lang="es-ES" sz="2800" dirty="0">
              <a:solidFill>
                <a:schemeClr val="accent4"/>
              </a:solidFill>
              <a:latin typeface="Muli" pitchFamily="2" charset="77"/>
            </a:endParaRPr>
          </a:p>
          <a:p>
            <a:pPr marL="342900" indent="-342900">
              <a:buFontTx/>
              <a:buChar char="-"/>
            </a:pPr>
            <a:r>
              <a:rPr lang="es-ES" sz="2800" dirty="0">
                <a:solidFill>
                  <a:schemeClr val="accent4"/>
                </a:solidFill>
                <a:latin typeface="Muli" pitchFamily="2" charset="77"/>
              </a:rPr>
              <a:t>Formateado del </a:t>
            </a:r>
            <a:r>
              <a:rPr lang="es-ES" sz="2800" dirty="0" err="1">
                <a:solidFill>
                  <a:schemeClr val="accent4"/>
                </a:solidFill>
                <a:latin typeface="Muli" pitchFamily="2" charset="77"/>
              </a:rPr>
              <a:t>Dataframe</a:t>
            </a:r>
            <a:r>
              <a:rPr lang="es-ES" sz="2800" dirty="0">
                <a:solidFill>
                  <a:schemeClr val="accent4"/>
                </a:solidFill>
                <a:latin typeface="Muli" pitchFamily="2" charset="77"/>
              </a:rPr>
              <a:t> para su tratado </a:t>
            </a:r>
            <a:endParaRPr sz="2800" dirty="0">
              <a:solidFill>
                <a:schemeClr val="accent4"/>
              </a:solidFill>
              <a:latin typeface="Muli" pitchFamily="2" charset="77"/>
            </a:endParaRPr>
          </a:p>
        </p:txBody>
      </p:sp>
      <p:sp>
        <p:nvSpPr>
          <p:cNvPr id="544" name="12,000 CLIENTS SO FAR"/>
          <p:cNvSpPr txBox="1"/>
          <p:nvPr/>
        </p:nvSpPr>
        <p:spPr>
          <a:xfrm>
            <a:off x="2839541" y="10458333"/>
            <a:ext cx="3136086" cy="48468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lnSpc>
                <a:spcPct val="130000"/>
              </a:lnSpc>
              <a:defRPr cap="none" spc="0">
                <a:solidFill>
                  <a:srgbClr val="FFFFFF"/>
                </a:solidFill>
                <a:latin typeface="Lato Regular"/>
                <a:ea typeface="Lato Regular"/>
                <a:cs typeface="Lato Regular"/>
                <a:sym typeface="Lato Regular"/>
              </a:defRPr>
            </a:lvl1pPr>
          </a:lstStyle>
          <a:p>
            <a:r>
              <a:rPr lang="es-ES" b="1" dirty="0">
                <a:latin typeface="Muli" pitchFamily="2" charset="77"/>
              </a:rPr>
              <a:t>DUIS BIBENDUM</a:t>
            </a:r>
          </a:p>
        </p:txBody>
      </p:sp>
      <p:pic>
        <p:nvPicPr>
          <p:cNvPr id="3" name="Imagen 2">
            <a:extLst>
              <a:ext uri="{FF2B5EF4-FFF2-40B4-BE49-F238E27FC236}">
                <a16:creationId xmlns:a16="http://schemas.microsoft.com/office/drawing/2014/main" id="{292E86B8-A555-4707-B37D-422B595E3B0D}"/>
              </a:ext>
            </a:extLst>
          </p:cNvPr>
          <p:cNvPicPr>
            <a:picLocks noChangeAspect="1"/>
          </p:cNvPicPr>
          <p:nvPr/>
        </p:nvPicPr>
        <p:blipFill>
          <a:blip r:embed="rId3"/>
          <a:stretch>
            <a:fillRect/>
          </a:stretch>
        </p:blipFill>
        <p:spPr>
          <a:xfrm>
            <a:off x="13887288" y="4914706"/>
            <a:ext cx="4425792" cy="2392320"/>
          </a:xfrm>
          <a:prstGeom prst="rect">
            <a:avLst/>
          </a:prstGeom>
        </p:spPr>
      </p:pic>
      <p:pic>
        <p:nvPicPr>
          <p:cNvPr id="4" name="Imagen 3">
            <a:extLst>
              <a:ext uri="{FF2B5EF4-FFF2-40B4-BE49-F238E27FC236}">
                <a16:creationId xmlns:a16="http://schemas.microsoft.com/office/drawing/2014/main" id="{C2AF1BE9-176D-48B9-AE2C-79729BDF1A9A}"/>
              </a:ext>
            </a:extLst>
          </p:cNvPr>
          <p:cNvPicPr>
            <a:picLocks noChangeAspect="1"/>
          </p:cNvPicPr>
          <p:nvPr/>
        </p:nvPicPr>
        <p:blipFill>
          <a:blip r:embed="rId4"/>
          <a:stretch>
            <a:fillRect/>
          </a:stretch>
        </p:blipFill>
        <p:spPr>
          <a:xfrm>
            <a:off x="13887288" y="9997394"/>
            <a:ext cx="8396288" cy="742213"/>
          </a:xfrm>
          <a:prstGeom prst="rect">
            <a:avLst/>
          </a:prstGeom>
        </p:spPr>
      </p:pic>
      <p:sp>
        <p:nvSpPr>
          <p:cNvPr id="14" name="about who we are">
            <a:extLst>
              <a:ext uri="{FF2B5EF4-FFF2-40B4-BE49-F238E27FC236}">
                <a16:creationId xmlns:a16="http://schemas.microsoft.com/office/drawing/2014/main" id="{6FAD1BE0-4F6D-4286-8DD5-EF4927260A10}"/>
              </a:ext>
            </a:extLst>
          </p:cNvPr>
          <p:cNvSpPr txBox="1"/>
          <p:nvPr/>
        </p:nvSpPr>
        <p:spPr>
          <a:xfrm>
            <a:off x="13887288" y="3347499"/>
            <a:ext cx="7823552" cy="51623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rPr lang="es-ES" sz="2400" b="1" dirty="0">
                <a:solidFill>
                  <a:schemeClr val="tx1"/>
                </a:solidFill>
                <a:latin typeface="Muli" pitchFamily="2" charset="77"/>
              </a:rPr>
              <a:t>Variables de entrada x</a:t>
            </a:r>
            <a:endParaRPr sz="2400" b="1" dirty="0">
              <a:solidFill>
                <a:schemeClr val="tx1"/>
              </a:solidFill>
              <a:latin typeface="Muli" pitchFamily="2" charset="77"/>
            </a:endParaRPr>
          </a:p>
        </p:txBody>
      </p:sp>
      <p:sp>
        <p:nvSpPr>
          <p:cNvPr id="15" name="about who we are">
            <a:extLst>
              <a:ext uri="{FF2B5EF4-FFF2-40B4-BE49-F238E27FC236}">
                <a16:creationId xmlns:a16="http://schemas.microsoft.com/office/drawing/2014/main" id="{A7E1024A-22E9-4359-A20A-D41E60CC6868}"/>
              </a:ext>
            </a:extLst>
          </p:cNvPr>
          <p:cNvSpPr txBox="1"/>
          <p:nvPr/>
        </p:nvSpPr>
        <p:spPr>
          <a:xfrm>
            <a:off x="13887288" y="8150862"/>
            <a:ext cx="7823552" cy="51623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rPr lang="es-ES" sz="2400" b="1" dirty="0">
                <a:solidFill>
                  <a:schemeClr val="tx1"/>
                </a:solidFill>
                <a:latin typeface="Muli" pitchFamily="2" charset="77"/>
              </a:rPr>
              <a:t>Variables de entrada y</a:t>
            </a:r>
            <a:endParaRPr sz="2400" b="1" dirty="0">
              <a:solidFill>
                <a:schemeClr val="tx1"/>
              </a:solidFill>
              <a:latin typeface="Muli" pitchFamily="2" charset="77"/>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Slide Number"/>
          <p:cNvSpPr txBox="1">
            <a:spLocks noGrp="1"/>
          </p:cNvSpPr>
          <p:nvPr>
            <p:ph type="sldNum" sz="quarter" idx="2"/>
          </p:nvPr>
        </p:nvSpPr>
        <p:spPr>
          <a:xfrm>
            <a:off x="23753245" y="303238"/>
            <a:ext cx="268987" cy="4191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4</a:t>
            </a:fld>
            <a:endParaRPr dirty="0"/>
          </a:p>
        </p:txBody>
      </p:sp>
      <p:sp>
        <p:nvSpPr>
          <p:cNvPr id="539" name="We Find Solution That Works &amp; We're Pretty Good at it."/>
          <p:cNvSpPr txBox="1"/>
          <p:nvPr/>
        </p:nvSpPr>
        <p:spPr>
          <a:xfrm>
            <a:off x="2100424" y="2579730"/>
            <a:ext cx="7823552" cy="287258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lnSpc>
                <a:spcPct val="100000"/>
              </a:lnSpc>
              <a:defRPr sz="6400" cap="none" spc="0">
                <a:latin typeface="+mj-lt"/>
                <a:ea typeface="+mj-ea"/>
                <a:cs typeface="+mj-cs"/>
                <a:sym typeface="Lato Light"/>
              </a:defRPr>
            </a:lvl1pPr>
          </a:lstStyle>
          <a:p>
            <a:r>
              <a:rPr lang="es-ES" sz="6000" b="1" dirty="0">
                <a:solidFill>
                  <a:schemeClr val="tx1"/>
                </a:solidFill>
                <a:latin typeface="Muli" pitchFamily="2" charset="77"/>
              </a:rPr>
              <a:t>Selección y entrenamiento del modelo</a:t>
            </a:r>
            <a:endParaRPr sz="6000" dirty="0">
              <a:solidFill>
                <a:schemeClr val="tx1"/>
              </a:solidFill>
              <a:latin typeface="Muli" pitchFamily="2" charset="77"/>
            </a:endParaRPr>
          </a:p>
        </p:txBody>
      </p:sp>
      <p:sp>
        <p:nvSpPr>
          <p:cNvPr id="541" name="Line"/>
          <p:cNvSpPr/>
          <p:nvPr/>
        </p:nvSpPr>
        <p:spPr>
          <a:xfrm>
            <a:off x="2100424" y="6303009"/>
            <a:ext cx="2278085" cy="1"/>
          </a:xfrm>
          <a:prstGeom prst="line">
            <a:avLst/>
          </a:prstGeom>
          <a:ln w="28575">
            <a:solidFill>
              <a:schemeClr val="tx1"/>
            </a:solidFill>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542" name="Nullam quis risus eget urna mollis ornare vel eu leo. Etiam porta sem malesuada magna mollis euismod. Donec id elit non mi porta gravida at eget metus. Morbi leo risus, porta ac consectetur ac, vestibulum at eros. Cum sociis natoque penatibus et magnis dis parturient montes, nascetur ridiculus mus. Lorem ipsum."/>
          <p:cNvSpPr txBox="1"/>
          <p:nvPr/>
        </p:nvSpPr>
        <p:spPr>
          <a:xfrm>
            <a:off x="2100424" y="7444437"/>
            <a:ext cx="7823552" cy="229793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lnSpc>
                <a:spcPct val="130000"/>
              </a:lnSpc>
              <a:defRPr cap="none" spc="0">
                <a:solidFill>
                  <a:srgbClr val="5E5E5E"/>
                </a:solidFill>
                <a:latin typeface="Lato Regular"/>
                <a:ea typeface="Lato Regular"/>
                <a:cs typeface="Lato Regular"/>
                <a:sym typeface="Lato Regular"/>
              </a:defRPr>
            </a:lvl1pPr>
          </a:lstStyle>
          <a:p>
            <a:pPr marL="342900" indent="-342900">
              <a:buFontTx/>
              <a:buChar char="-"/>
            </a:pPr>
            <a:r>
              <a:rPr lang="es-ES" sz="2800" dirty="0">
                <a:solidFill>
                  <a:schemeClr val="accent4"/>
                </a:solidFill>
                <a:latin typeface="Muli" pitchFamily="2" charset="77"/>
              </a:rPr>
              <a:t>Dualidad conjunto entrenamiento / test</a:t>
            </a:r>
          </a:p>
          <a:p>
            <a:pPr marL="342900" indent="-342900">
              <a:buFontTx/>
              <a:buChar char="-"/>
            </a:pPr>
            <a:r>
              <a:rPr lang="es-ES" sz="2800" dirty="0">
                <a:solidFill>
                  <a:schemeClr val="accent4"/>
                </a:solidFill>
                <a:latin typeface="Muli" pitchFamily="2" charset="77"/>
              </a:rPr>
              <a:t>Elección del modelo</a:t>
            </a:r>
          </a:p>
          <a:p>
            <a:pPr marL="342900" indent="-342900">
              <a:buFontTx/>
              <a:buChar char="-"/>
            </a:pPr>
            <a:r>
              <a:rPr lang="es-ES" sz="2800" dirty="0">
                <a:solidFill>
                  <a:schemeClr val="accent4"/>
                </a:solidFill>
                <a:latin typeface="Muli" pitchFamily="2" charset="77"/>
              </a:rPr>
              <a:t>Entrenamiento del modelo en ventana deslizante</a:t>
            </a:r>
          </a:p>
          <a:p>
            <a:r>
              <a:rPr lang="es-ES" sz="2800" dirty="0">
                <a:solidFill>
                  <a:schemeClr val="accent4"/>
                </a:solidFill>
                <a:latin typeface="Muli" pitchFamily="2" charset="77"/>
              </a:rPr>
              <a:t> -  </a:t>
            </a:r>
            <a:r>
              <a:rPr lang="es-ES" sz="2800" dirty="0" err="1">
                <a:solidFill>
                  <a:schemeClr val="accent4"/>
                </a:solidFill>
                <a:latin typeface="Muli" pitchFamily="2" charset="77"/>
              </a:rPr>
              <a:t>Hiperparametrización</a:t>
            </a:r>
            <a:endParaRPr sz="2800" dirty="0">
              <a:solidFill>
                <a:schemeClr val="accent4"/>
              </a:solidFill>
              <a:latin typeface="Muli" pitchFamily="2" charset="77"/>
            </a:endParaRPr>
          </a:p>
        </p:txBody>
      </p:sp>
      <p:sp>
        <p:nvSpPr>
          <p:cNvPr id="544" name="12,000 CLIENTS SO FAR"/>
          <p:cNvSpPr txBox="1"/>
          <p:nvPr/>
        </p:nvSpPr>
        <p:spPr>
          <a:xfrm>
            <a:off x="2839541" y="10458333"/>
            <a:ext cx="3136086" cy="48468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lnSpc>
                <a:spcPct val="130000"/>
              </a:lnSpc>
              <a:defRPr cap="none" spc="0">
                <a:solidFill>
                  <a:srgbClr val="FFFFFF"/>
                </a:solidFill>
                <a:latin typeface="Lato Regular"/>
                <a:ea typeface="Lato Regular"/>
                <a:cs typeface="Lato Regular"/>
                <a:sym typeface="Lato Regular"/>
              </a:defRPr>
            </a:lvl1pPr>
          </a:lstStyle>
          <a:p>
            <a:r>
              <a:rPr lang="es-ES" b="1" dirty="0">
                <a:latin typeface="Muli" pitchFamily="2" charset="77"/>
              </a:rPr>
              <a:t>DUIS BIBENDUM</a:t>
            </a:r>
          </a:p>
        </p:txBody>
      </p:sp>
      <p:pic>
        <p:nvPicPr>
          <p:cNvPr id="4" name="Imagen 3">
            <a:extLst>
              <a:ext uri="{FF2B5EF4-FFF2-40B4-BE49-F238E27FC236}">
                <a16:creationId xmlns:a16="http://schemas.microsoft.com/office/drawing/2014/main" id="{2A4D0113-7DCA-4787-9499-BACFB39C4D1F}"/>
              </a:ext>
            </a:extLst>
          </p:cNvPr>
          <p:cNvPicPr>
            <a:picLocks noChangeAspect="1"/>
          </p:cNvPicPr>
          <p:nvPr/>
        </p:nvPicPr>
        <p:blipFill>
          <a:blip r:embed="rId3"/>
          <a:stretch>
            <a:fillRect/>
          </a:stretch>
        </p:blipFill>
        <p:spPr>
          <a:xfrm>
            <a:off x="11643233" y="1670490"/>
            <a:ext cx="7469848" cy="4995860"/>
          </a:xfrm>
          <a:prstGeom prst="rect">
            <a:avLst/>
          </a:prstGeom>
        </p:spPr>
      </p:pic>
      <p:pic>
        <p:nvPicPr>
          <p:cNvPr id="5" name="Imagen 4">
            <a:extLst>
              <a:ext uri="{FF2B5EF4-FFF2-40B4-BE49-F238E27FC236}">
                <a16:creationId xmlns:a16="http://schemas.microsoft.com/office/drawing/2014/main" id="{012C4DEE-32E0-4F3E-9545-35FE6F90B79D}"/>
              </a:ext>
            </a:extLst>
          </p:cNvPr>
          <p:cNvPicPr>
            <a:picLocks noChangeAspect="1"/>
          </p:cNvPicPr>
          <p:nvPr/>
        </p:nvPicPr>
        <p:blipFill>
          <a:blip r:embed="rId4"/>
          <a:stretch>
            <a:fillRect/>
          </a:stretch>
        </p:blipFill>
        <p:spPr>
          <a:xfrm>
            <a:off x="11483467" y="7444437"/>
            <a:ext cx="7629614" cy="5172075"/>
          </a:xfrm>
          <a:prstGeom prst="rect">
            <a:avLst/>
          </a:prstGeom>
        </p:spPr>
      </p:pic>
    </p:spTree>
    <p:extLst>
      <p:ext uri="{BB962C8B-B14F-4D97-AF65-F5344CB8AC3E}">
        <p14:creationId xmlns:p14="http://schemas.microsoft.com/office/powerpoint/2010/main" val="95806313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Slide Number"/>
          <p:cNvSpPr txBox="1">
            <a:spLocks noGrp="1"/>
          </p:cNvSpPr>
          <p:nvPr>
            <p:ph type="sldNum" sz="quarter" idx="2"/>
          </p:nvPr>
        </p:nvSpPr>
        <p:spPr>
          <a:xfrm>
            <a:off x="23753245" y="303238"/>
            <a:ext cx="268987" cy="4191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5</a:t>
            </a:fld>
            <a:endParaRPr dirty="0"/>
          </a:p>
        </p:txBody>
      </p:sp>
      <p:sp>
        <p:nvSpPr>
          <p:cNvPr id="539" name="We Find Solution That Works &amp; We're Pretty Good at it."/>
          <p:cNvSpPr txBox="1"/>
          <p:nvPr/>
        </p:nvSpPr>
        <p:spPr>
          <a:xfrm>
            <a:off x="2100424" y="2579730"/>
            <a:ext cx="7823552" cy="194925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lnSpc>
                <a:spcPct val="100000"/>
              </a:lnSpc>
              <a:defRPr sz="6400" cap="none" spc="0">
                <a:latin typeface="+mj-lt"/>
                <a:ea typeface="+mj-ea"/>
                <a:cs typeface="+mj-cs"/>
                <a:sym typeface="Lato Light"/>
              </a:defRPr>
            </a:lvl1pPr>
          </a:lstStyle>
          <a:p>
            <a:r>
              <a:rPr lang="es-ES" sz="6000" b="1" dirty="0">
                <a:solidFill>
                  <a:schemeClr val="tx1"/>
                </a:solidFill>
                <a:latin typeface="Muli" pitchFamily="2" charset="77"/>
              </a:rPr>
              <a:t>Predicción y evaluación de los resultados</a:t>
            </a:r>
            <a:endParaRPr sz="6000" dirty="0">
              <a:solidFill>
                <a:schemeClr val="tx1"/>
              </a:solidFill>
              <a:latin typeface="Muli" pitchFamily="2" charset="77"/>
            </a:endParaRPr>
          </a:p>
        </p:txBody>
      </p:sp>
      <p:sp>
        <p:nvSpPr>
          <p:cNvPr id="541" name="Line"/>
          <p:cNvSpPr/>
          <p:nvPr/>
        </p:nvSpPr>
        <p:spPr>
          <a:xfrm>
            <a:off x="2100424" y="6303009"/>
            <a:ext cx="2278085" cy="1"/>
          </a:xfrm>
          <a:prstGeom prst="line">
            <a:avLst/>
          </a:prstGeom>
          <a:ln w="28575">
            <a:solidFill>
              <a:schemeClr val="tx1"/>
            </a:solidFill>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542" name="Nullam quis risus eget urna mollis ornare vel eu leo. Etiam porta sem malesuada magna mollis euismod. Donec id elit non mi porta gravida at eget metus. Morbi leo risus, porta ac consectetur ac, vestibulum at eros. Cum sociis natoque penatibus et magnis dis parturient montes, nascetur ridiculus mus. Lorem ipsum."/>
          <p:cNvSpPr txBox="1"/>
          <p:nvPr/>
        </p:nvSpPr>
        <p:spPr>
          <a:xfrm>
            <a:off x="2100424" y="7444437"/>
            <a:ext cx="7823552" cy="173778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lnSpc>
                <a:spcPct val="130000"/>
              </a:lnSpc>
              <a:defRPr cap="none" spc="0">
                <a:solidFill>
                  <a:srgbClr val="5E5E5E"/>
                </a:solidFill>
                <a:latin typeface="Lato Regular"/>
                <a:ea typeface="Lato Regular"/>
                <a:cs typeface="Lato Regular"/>
                <a:sym typeface="Lato Regular"/>
              </a:defRPr>
            </a:lvl1pPr>
          </a:lstStyle>
          <a:p>
            <a:r>
              <a:rPr lang="es-ES" sz="2800" dirty="0">
                <a:solidFill>
                  <a:schemeClr val="accent4"/>
                </a:solidFill>
                <a:latin typeface="Muli" pitchFamily="2" charset="77"/>
              </a:rPr>
              <a:t>-   Usar el modelo para predecir el conjunto de test</a:t>
            </a:r>
          </a:p>
          <a:p>
            <a:pPr marL="342900" indent="-342900">
              <a:buFontTx/>
              <a:buChar char="-"/>
            </a:pPr>
            <a:r>
              <a:rPr lang="es-ES" sz="2800" dirty="0">
                <a:solidFill>
                  <a:schemeClr val="accent4"/>
                </a:solidFill>
                <a:latin typeface="Muli" pitchFamily="2" charset="77"/>
              </a:rPr>
              <a:t>Evaluar el modelo con alguna métrica</a:t>
            </a:r>
          </a:p>
          <a:p>
            <a:r>
              <a:rPr lang="es-ES" sz="2800" dirty="0">
                <a:solidFill>
                  <a:schemeClr val="accent4"/>
                </a:solidFill>
                <a:latin typeface="Muli" pitchFamily="2" charset="77"/>
              </a:rPr>
              <a:t> -  Evaluación del impacto de las variables</a:t>
            </a:r>
            <a:endParaRPr sz="2800" dirty="0">
              <a:solidFill>
                <a:schemeClr val="accent4"/>
              </a:solidFill>
              <a:latin typeface="Muli" pitchFamily="2" charset="77"/>
            </a:endParaRPr>
          </a:p>
        </p:txBody>
      </p:sp>
      <p:sp>
        <p:nvSpPr>
          <p:cNvPr id="544" name="12,000 CLIENTS SO FAR"/>
          <p:cNvSpPr txBox="1"/>
          <p:nvPr/>
        </p:nvSpPr>
        <p:spPr>
          <a:xfrm>
            <a:off x="2839541" y="10458333"/>
            <a:ext cx="3136086" cy="48468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lnSpc>
                <a:spcPct val="130000"/>
              </a:lnSpc>
              <a:defRPr cap="none" spc="0">
                <a:solidFill>
                  <a:srgbClr val="FFFFFF"/>
                </a:solidFill>
                <a:latin typeface="Lato Regular"/>
                <a:ea typeface="Lato Regular"/>
                <a:cs typeface="Lato Regular"/>
                <a:sym typeface="Lato Regular"/>
              </a:defRPr>
            </a:lvl1pPr>
          </a:lstStyle>
          <a:p>
            <a:r>
              <a:rPr lang="es-ES" b="1" dirty="0">
                <a:latin typeface="Muli" pitchFamily="2" charset="77"/>
              </a:rPr>
              <a:t>DUIS BIBENDUM</a:t>
            </a:r>
          </a:p>
        </p:txBody>
      </p:sp>
      <p:pic>
        <p:nvPicPr>
          <p:cNvPr id="2" name="Imagen 1">
            <a:extLst>
              <a:ext uri="{FF2B5EF4-FFF2-40B4-BE49-F238E27FC236}">
                <a16:creationId xmlns:a16="http://schemas.microsoft.com/office/drawing/2014/main" id="{E5606F05-466D-4E53-A6AA-A2D7B0E0EDC2}"/>
              </a:ext>
            </a:extLst>
          </p:cNvPr>
          <p:cNvPicPr>
            <a:picLocks noChangeAspect="1"/>
          </p:cNvPicPr>
          <p:nvPr/>
        </p:nvPicPr>
        <p:blipFill>
          <a:blip r:embed="rId3"/>
          <a:stretch>
            <a:fillRect/>
          </a:stretch>
        </p:blipFill>
        <p:spPr>
          <a:xfrm>
            <a:off x="11543709" y="2988309"/>
            <a:ext cx="12209536" cy="3869689"/>
          </a:xfrm>
          <a:prstGeom prst="rect">
            <a:avLst/>
          </a:prstGeom>
        </p:spPr>
      </p:pic>
      <p:pic>
        <p:nvPicPr>
          <p:cNvPr id="3" name="Imagen 2">
            <a:extLst>
              <a:ext uri="{FF2B5EF4-FFF2-40B4-BE49-F238E27FC236}">
                <a16:creationId xmlns:a16="http://schemas.microsoft.com/office/drawing/2014/main" id="{B3A72366-45C4-4D61-B8A3-20C00E6135B5}"/>
              </a:ext>
            </a:extLst>
          </p:cNvPr>
          <p:cNvPicPr>
            <a:picLocks noChangeAspect="1"/>
          </p:cNvPicPr>
          <p:nvPr/>
        </p:nvPicPr>
        <p:blipFill>
          <a:blip r:embed="rId4"/>
          <a:stretch>
            <a:fillRect/>
          </a:stretch>
        </p:blipFill>
        <p:spPr>
          <a:xfrm>
            <a:off x="11543709" y="7253820"/>
            <a:ext cx="12268924" cy="3869688"/>
          </a:xfrm>
          <a:prstGeom prst="rect">
            <a:avLst/>
          </a:prstGeom>
        </p:spPr>
      </p:pic>
    </p:spTree>
    <p:extLst>
      <p:ext uri="{BB962C8B-B14F-4D97-AF65-F5344CB8AC3E}">
        <p14:creationId xmlns:p14="http://schemas.microsoft.com/office/powerpoint/2010/main" val="95668591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 name="Slide Number"/>
          <p:cNvSpPr txBox="1">
            <a:spLocks noGrp="1"/>
          </p:cNvSpPr>
          <p:nvPr>
            <p:ph type="sldNum" sz="quarter" idx="2"/>
          </p:nvPr>
        </p:nvSpPr>
        <p:spPr>
          <a:xfrm>
            <a:off x="23753245" y="303238"/>
            <a:ext cx="268987" cy="4191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6</a:t>
            </a:fld>
            <a:endParaRPr/>
          </a:p>
        </p:txBody>
      </p:sp>
      <p:sp>
        <p:nvSpPr>
          <p:cNvPr id="639" name="Developed by The Pro…"/>
          <p:cNvSpPr txBox="1"/>
          <p:nvPr/>
        </p:nvSpPr>
        <p:spPr>
          <a:xfrm>
            <a:off x="2071690" y="2705848"/>
            <a:ext cx="8485683" cy="102592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nSpc>
                <a:spcPct val="100000"/>
              </a:lnSpc>
            </a:pPr>
            <a:r>
              <a:rPr lang="es-ES" sz="6000" b="1" cap="none" spc="0" dirty="0">
                <a:solidFill>
                  <a:schemeClr val="tx1"/>
                </a:solidFill>
                <a:latin typeface="Muli" pitchFamily="2" charset="77"/>
              </a:rPr>
              <a:t>Modelos disponibles</a:t>
            </a:r>
            <a:endParaRPr lang="es-ES" sz="6000" cap="none" spc="0" dirty="0">
              <a:solidFill>
                <a:schemeClr val="tx1"/>
              </a:solidFill>
              <a:latin typeface="Muli" pitchFamily="2" charset="77"/>
            </a:endParaRPr>
          </a:p>
        </p:txBody>
      </p:sp>
      <p:sp>
        <p:nvSpPr>
          <p:cNvPr id="640" name="about who we are"/>
          <p:cNvSpPr txBox="1"/>
          <p:nvPr/>
        </p:nvSpPr>
        <p:spPr>
          <a:xfrm>
            <a:off x="2071690" y="2072203"/>
            <a:ext cx="5816452" cy="46455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endParaRPr lang="es-ES" b="1" dirty="0">
              <a:solidFill>
                <a:schemeClr val="tx1"/>
              </a:solidFill>
              <a:latin typeface="Muli" pitchFamily="2" charset="77"/>
            </a:endParaRPr>
          </a:p>
        </p:txBody>
      </p:sp>
      <p:sp>
        <p:nvSpPr>
          <p:cNvPr id="641" name="our team, who they are"/>
          <p:cNvSpPr txBox="1"/>
          <p:nvPr/>
        </p:nvSpPr>
        <p:spPr>
          <a:xfrm>
            <a:off x="2087637" y="6439646"/>
            <a:ext cx="7823551" cy="46455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rPr lang="es-ES" b="1" dirty="0">
                <a:solidFill>
                  <a:schemeClr val="tx1"/>
                </a:solidFill>
                <a:latin typeface="Muli" pitchFamily="2" charset="77"/>
              </a:rPr>
              <a:t>Regresión lineal</a:t>
            </a:r>
          </a:p>
        </p:txBody>
      </p:sp>
      <p:sp>
        <p:nvSpPr>
          <p:cNvPr id="643" name="WHAT THEY KNOW ABOUT US"/>
          <p:cNvSpPr txBox="1"/>
          <p:nvPr/>
        </p:nvSpPr>
        <p:spPr>
          <a:xfrm>
            <a:off x="2057403" y="9722810"/>
            <a:ext cx="7823551" cy="46455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rPr lang="es-ES" b="1" dirty="0">
                <a:solidFill>
                  <a:schemeClr val="tx1"/>
                </a:solidFill>
                <a:latin typeface="Muli" pitchFamily="2" charset="77"/>
              </a:rPr>
              <a:t>Máquinas vector soporte</a:t>
            </a:r>
          </a:p>
        </p:txBody>
      </p:sp>
      <p:pic>
        <p:nvPicPr>
          <p:cNvPr id="5" name="Imagen 4">
            <a:extLst>
              <a:ext uri="{FF2B5EF4-FFF2-40B4-BE49-F238E27FC236}">
                <a16:creationId xmlns:a16="http://schemas.microsoft.com/office/drawing/2014/main" id="{9D033530-A771-450A-8589-0CE9C436B00D}"/>
              </a:ext>
            </a:extLst>
          </p:cNvPr>
          <p:cNvPicPr>
            <a:picLocks noChangeAspect="1"/>
          </p:cNvPicPr>
          <p:nvPr/>
        </p:nvPicPr>
        <p:blipFill>
          <a:blip r:embed="rId2"/>
          <a:stretch>
            <a:fillRect/>
          </a:stretch>
        </p:blipFill>
        <p:spPr>
          <a:xfrm>
            <a:off x="18043877" y="1095435"/>
            <a:ext cx="5432007" cy="5017443"/>
          </a:xfrm>
          <a:prstGeom prst="rect">
            <a:avLst/>
          </a:prstGeom>
        </p:spPr>
      </p:pic>
      <p:pic>
        <p:nvPicPr>
          <p:cNvPr id="6" name="Imagen 5">
            <a:extLst>
              <a:ext uri="{FF2B5EF4-FFF2-40B4-BE49-F238E27FC236}">
                <a16:creationId xmlns:a16="http://schemas.microsoft.com/office/drawing/2014/main" id="{81A60366-E549-4812-8638-DA2D3698DE6D}"/>
              </a:ext>
            </a:extLst>
          </p:cNvPr>
          <p:cNvPicPr>
            <a:picLocks noChangeAspect="1"/>
          </p:cNvPicPr>
          <p:nvPr/>
        </p:nvPicPr>
        <p:blipFill>
          <a:blip r:embed="rId2"/>
          <a:stretch>
            <a:fillRect/>
          </a:stretch>
        </p:blipFill>
        <p:spPr>
          <a:xfrm>
            <a:off x="18043877" y="7304061"/>
            <a:ext cx="5432007" cy="5017443"/>
          </a:xfrm>
          <a:prstGeom prst="rect">
            <a:avLst/>
          </a:prstGeom>
        </p:spPr>
      </p:pic>
      <p:sp>
        <p:nvSpPr>
          <p:cNvPr id="15" name="WHAT THEY KNOW ABOUT US">
            <a:extLst>
              <a:ext uri="{FF2B5EF4-FFF2-40B4-BE49-F238E27FC236}">
                <a16:creationId xmlns:a16="http://schemas.microsoft.com/office/drawing/2014/main" id="{182CB91F-2845-4B9B-BD5F-1E29F0B1146E}"/>
              </a:ext>
            </a:extLst>
          </p:cNvPr>
          <p:cNvSpPr txBox="1"/>
          <p:nvPr/>
        </p:nvSpPr>
        <p:spPr>
          <a:xfrm>
            <a:off x="2087637" y="8163615"/>
            <a:ext cx="7823551" cy="46455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rPr lang="es-ES" b="1" dirty="0">
                <a:solidFill>
                  <a:schemeClr val="tx1"/>
                </a:solidFill>
                <a:latin typeface="Muli" pitchFamily="2" charset="77"/>
              </a:rPr>
              <a:t>K vecinos</a:t>
            </a:r>
          </a:p>
        </p:txBody>
      </p:sp>
      <p:sp>
        <p:nvSpPr>
          <p:cNvPr id="16" name="WHAT THEY KNOW ABOUT US">
            <a:extLst>
              <a:ext uri="{FF2B5EF4-FFF2-40B4-BE49-F238E27FC236}">
                <a16:creationId xmlns:a16="http://schemas.microsoft.com/office/drawing/2014/main" id="{540BCCC2-7B5A-4297-AA56-8D8A8754AA79}"/>
              </a:ext>
            </a:extLst>
          </p:cNvPr>
          <p:cNvSpPr txBox="1"/>
          <p:nvPr/>
        </p:nvSpPr>
        <p:spPr>
          <a:xfrm>
            <a:off x="2087637" y="8913363"/>
            <a:ext cx="7823551" cy="46455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rPr lang="es-ES" b="1" dirty="0">
                <a:solidFill>
                  <a:schemeClr val="tx1"/>
                </a:solidFill>
                <a:latin typeface="Muli" pitchFamily="2" charset="77"/>
              </a:rPr>
              <a:t>Regresor </a:t>
            </a:r>
            <a:r>
              <a:rPr lang="es-ES" b="1" dirty="0" err="1">
                <a:solidFill>
                  <a:schemeClr val="tx1"/>
                </a:solidFill>
                <a:latin typeface="Muli" pitchFamily="2" charset="77"/>
              </a:rPr>
              <a:t>mlp</a:t>
            </a:r>
            <a:endParaRPr lang="es-ES" b="1" dirty="0">
              <a:solidFill>
                <a:schemeClr val="tx1"/>
              </a:solidFill>
              <a:latin typeface="Muli" pitchFamily="2" charset="77"/>
            </a:endParaRPr>
          </a:p>
        </p:txBody>
      </p:sp>
      <p:sp>
        <p:nvSpPr>
          <p:cNvPr id="17" name="WHAT THEY KNOW ABOUT US">
            <a:extLst>
              <a:ext uri="{FF2B5EF4-FFF2-40B4-BE49-F238E27FC236}">
                <a16:creationId xmlns:a16="http://schemas.microsoft.com/office/drawing/2014/main" id="{D171B74F-A1E4-4A4A-A669-4EA6228ACCDD}"/>
              </a:ext>
            </a:extLst>
          </p:cNvPr>
          <p:cNvSpPr txBox="1"/>
          <p:nvPr/>
        </p:nvSpPr>
        <p:spPr>
          <a:xfrm>
            <a:off x="2087637" y="7301186"/>
            <a:ext cx="7823551" cy="46455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rPr lang="es-ES" b="1" dirty="0">
                <a:solidFill>
                  <a:schemeClr val="tx1"/>
                </a:solidFill>
                <a:latin typeface="Muli" pitchFamily="2" charset="77"/>
              </a:rPr>
              <a:t>Regresor </a:t>
            </a:r>
            <a:r>
              <a:rPr lang="es-ES" b="1" dirty="0" err="1">
                <a:solidFill>
                  <a:schemeClr val="tx1"/>
                </a:solidFill>
                <a:latin typeface="Muli" pitchFamily="2" charset="77"/>
              </a:rPr>
              <a:t>ransac</a:t>
            </a:r>
            <a:endParaRPr lang="es-ES" b="1" dirty="0">
              <a:solidFill>
                <a:schemeClr val="tx1"/>
              </a:solidFill>
              <a:latin typeface="Muli" pitchFamily="2" charset="77"/>
            </a:endParaRPr>
          </a:p>
        </p:txBody>
      </p:sp>
      <p:pic>
        <p:nvPicPr>
          <p:cNvPr id="20" name="Marcador de posición de imagen 19">
            <a:extLst>
              <a:ext uri="{FF2B5EF4-FFF2-40B4-BE49-F238E27FC236}">
                <a16:creationId xmlns:a16="http://schemas.microsoft.com/office/drawing/2014/main" id="{89F8D55C-7620-4FFD-AFB5-03890E98B543}"/>
              </a:ext>
            </a:extLst>
          </p:cNvPr>
          <p:cNvPicPr>
            <a:picLocks noGrp="1" noChangeAspect="1"/>
          </p:cNvPicPr>
          <p:nvPr>
            <p:ph type="pic" sz="quarter" idx="13"/>
          </p:nvPr>
        </p:nvPicPr>
        <p:blipFill>
          <a:blip r:embed="rId3"/>
          <a:srcRect l="835" r="835"/>
          <a:stretch>
            <a:fillRect/>
          </a:stretch>
        </p:blipFill>
        <p:spPr>
          <a:xfrm>
            <a:off x="11252200" y="1095375"/>
            <a:ext cx="5434013" cy="5018088"/>
          </a:xfrm>
          <a:prstGeom prst="rect">
            <a:avLst/>
          </a:prstGeom>
        </p:spPr>
      </p:pic>
      <p:pic>
        <p:nvPicPr>
          <p:cNvPr id="23" name="Marcador de posición de imagen 22">
            <a:extLst>
              <a:ext uri="{FF2B5EF4-FFF2-40B4-BE49-F238E27FC236}">
                <a16:creationId xmlns:a16="http://schemas.microsoft.com/office/drawing/2014/main" id="{0520C932-DD8E-4C4B-AB63-08D8434DD78F}"/>
              </a:ext>
            </a:extLst>
          </p:cNvPr>
          <p:cNvPicPr>
            <a:picLocks noGrp="1" noChangeAspect="1"/>
          </p:cNvPicPr>
          <p:nvPr>
            <p:ph type="pic" sz="quarter" idx="15"/>
          </p:nvPr>
        </p:nvPicPr>
        <p:blipFill>
          <a:blip r:embed="rId4"/>
          <a:srcRect l="876" r="876"/>
          <a:stretch>
            <a:fillRect/>
          </a:stretch>
        </p:blipFill>
        <p:spPr>
          <a:xfrm>
            <a:off x="11252200" y="7067550"/>
            <a:ext cx="5434013" cy="5033963"/>
          </a:xfrm>
          <a:prstGeom prst="rect">
            <a:avLst/>
          </a:prstGeom>
        </p:spPr>
      </p:pic>
      <p:pic>
        <p:nvPicPr>
          <p:cNvPr id="24" name="Marcador de posición de imagen 19">
            <a:extLst>
              <a:ext uri="{FF2B5EF4-FFF2-40B4-BE49-F238E27FC236}">
                <a16:creationId xmlns:a16="http://schemas.microsoft.com/office/drawing/2014/main" id="{420BD8FF-7CBE-45D7-86B6-9BBE87E940A3}"/>
              </a:ext>
            </a:extLst>
          </p:cNvPr>
          <p:cNvPicPr>
            <a:picLocks noChangeAspect="1"/>
          </p:cNvPicPr>
          <p:nvPr/>
        </p:nvPicPr>
        <p:blipFill>
          <a:blip r:embed="rId3"/>
          <a:srcRect l="835" r="835"/>
          <a:stretch>
            <a:fillRect/>
          </a:stretch>
        </p:blipFill>
        <p:spPr>
          <a:xfrm>
            <a:off x="11404600" y="1247775"/>
            <a:ext cx="5434013" cy="5018088"/>
          </a:xfrm>
          <a:prstGeom prst="rect">
            <a:avLst/>
          </a:prstGeom>
          <a:ln w="12700">
            <a:miter lim="400000"/>
          </a:ln>
          <a:extLst>
            <a:ext uri="{C572A759-6A51-4108-AA02-DFA0A04FC94B}">
              <ma14:wrappingTextBoxFlag xmlns="" xmlns:ma14="http://schemas.microsoft.com/office/mac/drawingml/2011/main" val="1"/>
            </a:ext>
          </a:extLst>
        </p:spPr>
      </p:pic>
      <p:pic>
        <p:nvPicPr>
          <p:cNvPr id="25" name="Imagen 24">
            <a:extLst>
              <a:ext uri="{FF2B5EF4-FFF2-40B4-BE49-F238E27FC236}">
                <a16:creationId xmlns:a16="http://schemas.microsoft.com/office/drawing/2014/main" id="{C0EB20AF-5AF1-4C6A-9154-60F8FE4D900E}"/>
              </a:ext>
            </a:extLst>
          </p:cNvPr>
          <p:cNvPicPr>
            <a:picLocks noChangeAspect="1"/>
          </p:cNvPicPr>
          <p:nvPr/>
        </p:nvPicPr>
        <p:blipFill>
          <a:blip r:embed="rId5"/>
          <a:stretch>
            <a:fillRect/>
          </a:stretch>
        </p:blipFill>
        <p:spPr>
          <a:xfrm>
            <a:off x="18043173" y="1095375"/>
            <a:ext cx="5432008" cy="5018088"/>
          </a:xfrm>
          <a:prstGeom prst="rect">
            <a:avLst/>
          </a:prstGeom>
        </p:spPr>
      </p:pic>
      <p:pic>
        <p:nvPicPr>
          <p:cNvPr id="26" name="Imagen 25">
            <a:extLst>
              <a:ext uri="{FF2B5EF4-FFF2-40B4-BE49-F238E27FC236}">
                <a16:creationId xmlns:a16="http://schemas.microsoft.com/office/drawing/2014/main" id="{01C9CBC3-8304-487B-A79B-3675EDC5D735}"/>
              </a:ext>
            </a:extLst>
          </p:cNvPr>
          <p:cNvPicPr>
            <a:picLocks noChangeAspect="1"/>
          </p:cNvPicPr>
          <p:nvPr/>
        </p:nvPicPr>
        <p:blipFill>
          <a:blip r:embed="rId6"/>
          <a:stretch>
            <a:fillRect/>
          </a:stretch>
        </p:blipFill>
        <p:spPr>
          <a:xfrm>
            <a:off x="18073406" y="7285011"/>
            <a:ext cx="5679839" cy="5017443"/>
          </a:xfrm>
          <a:prstGeom prst="rect">
            <a:avLst/>
          </a:prstGeom>
        </p:spPr>
      </p:pic>
      <p:sp>
        <p:nvSpPr>
          <p:cNvPr id="27" name="WHAT THEY KNOW ABOUT US">
            <a:extLst>
              <a:ext uri="{FF2B5EF4-FFF2-40B4-BE49-F238E27FC236}">
                <a16:creationId xmlns:a16="http://schemas.microsoft.com/office/drawing/2014/main" id="{7FC36439-29E4-4483-98EA-23CE691BCA98}"/>
              </a:ext>
            </a:extLst>
          </p:cNvPr>
          <p:cNvSpPr txBox="1"/>
          <p:nvPr/>
        </p:nvSpPr>
        <p:spPr>
          <a:xfrm>
            <a:off x="2057402" y="10532257"/>
            <a:ext cx="7823551" cy="46455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rPr lang="es-ES" b="1" dirty="0" err="1">
                <a:solidFill>
                  <a:schemeClr val="tx1"/>
                </a:solidFill>
                <a:latin typeface="Muli" pitchFamily="2" charset="77"/>
              </a:rPr>
              <a:t>Random</a:t>
            </a:r>
            <a:r>
              <a:rPr lang="es-ES" b="1" dirty="0">
                <a:solidFill>
                  <a:schemeClr val="tx1"/>
                </a:solidFill>
                <a:latin typeface="Muli" pitchFamily="2" charset="77"/>
              </a:rPr>
              <a:t> </a:t>
            </a:r>
            <a:r>
              <a:rPr lang="es-ES" b="1" dirty="0" err="1">
                <a:solidFill>
                  <a:schemeClr val="tx1"/>
                </a:solidFill>
                <a:latin typeface="Muli" pitchFamily="2" charset="77"/>
              </a:rPr>
              <a:t>forest</a:t>
            </a:r>
            <a:endParaRPr lang="es-ES" b="1" dirty="0">
              <a:solidFill>
                <a:schemeClr val="tx1"/>
              </a:solidFill>
              <a:latin typeface="Muli" pitchFamily="2" charset="77"/>
            </a:endParaRPr>
          </a:p>
        </p:txBody>
      </p:sp>
      <p:sp>
        <p:nvSpPr>
          <p:cNvPr id="29" name="Line">
            <a:extLst>
              <a:ext uri="{FF2B5EF4-FFF2-40B4-BE49-F238E27FC236}">
                <a16:creationId xmlns:a16="http://schemas.microsoft.com/office/drawing/2014/main" id="{6F5FEB74-99FF-49F3-B216-D8EBA49D6FA1}"/>
              </a:ext>
            </a:extLst>
          </p:cNvPr>
          <p:cNvSpPr/>
          <p:nvPr/>
        </p:nvSpPr>
        <p:spPr>
          <a:xfrm>
            <a:off x="2057402" y="5085706"/>
            <a:ext cx="2278085" cy="1"/>
          </a:xfrm>
          <a:prstGeom prst="line">
            <a:avLst/>
          </a:prstGeom>
          <a:ln w="28575">
            <a:solidFill>
              <a:schemeClr val="tx1"/>
            </a:solidFill>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 name="Slide Number"/>
          <p:cNvSpPr txBox="1">
            <a:spLocks noGrp="1"/>
          </p:cNvSpPr>
          <p:nvPr>
            <p:ph type="sldNum" sz="quarter" idx="2"/>
          </p:nvPr>
        </p:nvSpPr>
        <p:spPr>
          <a:xfrm>
            <a:off x="23753245" y="303238"/>
            <a:ext cx="268987" cy="4191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7</a:t>
            </a:fld>
            <a:endParaRPr/>
          </a:p>
        </p:txBody>
      </p:sp>
      <p:sp>
        <p:nvSpPr>
          <p:cNvPr id="639" name="Developed by The Pro…"/>
          <p:cNvSpPr txBox="1"/>
          <p:nvPr/>
        </p:nvSpPr>
        <p:spPr>
          <a:xfrm>
            <a:off x="2071690" y="2705848"/>
            <a:ext cx="8485683" cy="102592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nSpc>
                <a:spcPct val="100000"/>
              </a:lnSpc>
            </a:pPr>
            <a:r>
              <a:rPr lang="es-ES" sz="6000" b="1" cap="none" spc="0" dirty="0" err="1">
                <a:solidFill>
                  <a:schemeClr val="tx1"/>
                </a:solidFill>
                <a:latin typeface="Muli" pitchFamily="2" charset="77"/>
              </a:rPr>
              <a:t>Hiperparametrización</a:t>
            </a:r>
            <a:endParaRPr lang="es-ES" sz="6000" cap="none" spc="0" dirty="0">
              <a:solidFill>
                <a:schemeClr val="tx1"/>
              </a:solidFill>
              <a:latin typeface="Muli" pitchFamily="2" charset="77"/>
            </a:endParaRPr>
          </a:p>
        </p:txBody>
      </p:sp>
      <p:sp>
        <p:nvSpPr>
          <p:cNvPr id="640" name="about who we are"/>
          <p:cNvSpPr txBox="1"/>
          <p:nvPr/>
        </p:nvSpPr>
        <p:spPr>
          <a:xfrm>
            <a:off x="2071690" y="2072203"/>
            <a:ext cx="5816452" cy="46455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endParaRPr lang="es-ES" b="1" dirty="0">
              <a:solidFill>
                <a:schemeClr val="tx1"/>
              </a:solidFill>
              <a:latin typeface="Muli" pitchFamily="2" charset="77"/>
            </a:endParaRPr>
          </a:p>
        </p:txBody>
      </p:sp>
      <p:sp>
        <p:nvSpPr>
          <p:cNvPr id="641" name="our team, who they are"/>
          <p:cNvSpPr txBox="1"/>
          <p:nvPr/>
        </p:nvSpPr>
        <p:spPr>
          <a:xfrm>
            <a:off x="2087637" y="6439647"/>
            <a:ext cx="1931913" cy="464551"/>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r>
              <a:rPr lang="es-ES" b="1" dirty="0">
                <a:solidFill>
                  <a:schemeClr val="tx1"/>
                </a:solidFill>
                <a:latin typeface="Muli" pitchFamily="2" charset="77"/>
              </a:rPr>
              <a:t>Ejemplo </a:t>
            </a:r>
            <a:r>
              <a:rPr lang="es-ES" b="1" dirty="0" err="1">
                <a:solidFill>
                  <a:schemeClr val="tx1"/>
                </a:solidFill>
                <a:latin typeface="Muli" pitchFamily="2" charset="77"/>
              </a:rPr>
              <a:t>mlp</a:t>
            </a:r>
            <a:endParaRPr lang="es-ES" b="1" dirty="0">
              <a:solidFill>
                <a:schemeClr val="tx1"/>
              </a:solidFill>
              <a:latin typeface="Muli" pitchFamily="2" charset="77"/>
            </a:endParaRPr>
          </a:p>
        </p:txBody>
      </p:sp>
      <p:sp>
        <p:nvSpPr>
          <p:cNvPr id="29" name="Line">
            <a:extLst>
              <a:ext uri="{FF2B5EF4-FFF2-40B4-BE49-F238E27FC236}">
                <a16:creationId xmlns:a16="http://schemas.microsoft.com/office/drawing/2014/main" id="{6F5FEB74-99FF-49F3-B216-D8EBA49D6FA1}"/>
              </a:ext>
            </a:extLst>
          </p:cNvPr>
          <p:cNvSpPr/>
          <p:nvPr/>
        </p:nvSpPr>
        <p:spPr>
          <a:xfrm>
            <a:off x="2057402" y="5085706"/>
            <a:ext cx="2278085" cy="1"/>
          </a:xfrm>
          <a:prstGeom prst="line">
            <a:avLst/>
          </a:prstGeom>
          <a:ln w="28575">
            <a:solidFill>
              <a:schemeClr val="tx1"/>
            </a:solidFill>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pic>
        <p:nvPicPr>
          <p:cNvPr id="12" name="Marcador de posición de imagen 11">
            <a:extLst>
              <a:ext uri="{FF2B5EF4-FFF2-40B4-BE49-F238E27FC236}">
                <a16:creationId xmlns:a16="http://schemas.microsoft.com/office/drawing/2014/main" id="{02713742-BD56-4866-998A-12AC0275D13F}"/>
              </a:ext>
            </a:extLst>
          </p:cNvPr>
          <p:cNvPicPr>
            <a:picLocks noGrp="1" noChangeAspect="1"/>
          </p:cNvPicPr>
          <p:nvPr>
            <p:ph type="pic" sz="quarter" idx="13"/>
          </p:nvPr>
        </p:nvPicPr>
        <p:blipFill>
          <a:blip r:embed="rId2"/>
          <a:srcRect l="296" r="296"/>
          <a:stretch>
            <a:fillRect/>
          </a:stretch>
        </p:blipFill>
        <p:spPr>
          <a:xfrm>
            <a:off x="7025746" y="4556012"/>
            <a:ext cx="16532052" cy="6016731"/>
          </a:xfrm>
          <a:prstGeom prst="rect">
            <a:avLst/>
          </a:prstGeom>
        </p:spPr>
      </p:pic>
    </p:spTree>
    <p:extLst>
      <p:ext uri="{BB962C8B-B14F-4D97-AF65-F5344CB8AC3E}">
        <p14:creationId xmlns:p14="http://schemas.microsoft.com/office/powerpoint/2010/main" val="415598475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 name="Slide Number"/>
          <p:cNvSpPr txBox="1">
            <a:spLocks noGrp="1"/>
          </p:cNvSpPr>
          <p:nvPr>
            <p:ph type="sldNum" sz="quarter" idx="2"/>
          </p:nvPr>
        </p:nvSpPr>
        <p:spPr/>
        <p:txBody>
          <a:bodyPr/>
          <a:lstStyle/>
          <a:p>
            <a:fld id="{86CB4B4D-7CA3-9044-876B-883B54F8677D}" type="slidenum">
              <a:rPr lang="es-ES"/>
              <a:pPr/>
              <a:t>8</a:t>
            </a:fld>
            <a:endParaRPr lang="es-ES"/>
          </a:p>
        </p:txBody>
      </p:sp>
      <p:sp>
        <p:nvSpPr>
          <p:cNvPr id="674" name="GROW YOUR COMMUNITY"/>
          <p:cNvSpPr txBox="1"/>
          <p:nvPr/>
        </p:nvSpPr>
        <p:spPr>
          <a:xfrm>
            <a:off x="14890565" y="6006667"/>
            <a:ext cx="7289801" cy="46455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rPr lang="es-ES" b="1" dirty="0" err="1">
                <a:solidFill>
                  <a:schemeClr val="tx1"/>
                </a:solidFill>
                <a:latin typeface="Muli" pitchFamily="2" charset="77"/>
              </a:rPr>
              <a:t>lags</a:t>
            </a:r>
            <a:endParaRPr lang="es-ES" b="1" dirty="0">
              <a:solidFill>
                <a:schemeClr val="tx1"/>
              </a:solidFill>
              <a:latin typeface="Muli" pitchFamily="2" charset="77"/>
            </a:endParaRPr>
          </a:p>
        </p:txBody>
      </p:sp>
      <p:sp>
        <p:nvSpPr>
          <p:cNvPr id="675" name="Nullam quis risus eget urna mollis ornare vel eu leo. Etiam porta sem malesuada magna mollis euismod. Donec id elit non mi porta gravida at eget metus. Morbi leo risus."/>
          <p:cNvSpPr txBox="1"/>
          <p:nvPr/>
        </p:nvSpPr>
        <p:spPr>
          <a:xfrm>
            <a:off x="14890565" y="6660309"/>
            <a:ext cx="7283706" cy="48660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lnSpc>
                <a:spcPct val="130000"/>
              </a:lnSpc>
              <a:defRPr cap="none" spc="0">
                <a:solidFill>
                  <a:srgbClr val="5E5E5E"/>
                </a:solidFill>
                <a:latin typeface="Lato Regular"/>
                <a:ea typeface="Lato Regular"/>
                <a:cs typeface="Lato Regular"/>
                <a:sym typeface="Lato Regular"/>
              </a:defRPr>
            </a:lvl1pPr>
          </a:lstStyle>
          <a:p>
            <a:r>
              <a:rPr lang="es-ES" dirty="0">
                <a:solidFill>
                  <a:schemeClr val="accent4"/>
                </a:solidFill>
                <a:latin typeface="Muli" pitchFamily="2" charset="77"/>
              </a:rPr>
              <a:t>La variable objetivo desfasada N observaciones</a:t>
            </a:r>
            <a:endParaRPr lang="es-ES" dirty="0"/>
          </a:p>
        </p:txBody>
      </p:sp>
      <p:sp>
        <p:nvSpPr>
          <p:cNvPr id="676" name="CUSTOMER SERVICE TRAINING"/>
          <p:cNvSpPr txBox="1"/>
          <p:nvPr/>
        </p:nvSpPr>
        <p:spPr>
          <a:xfrm>
            <a:off x="14890565" y="9547801"/>
            <a:ext cx="7289801" cy="46455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rPr lang="es-ES" b="1" dirty="0">
                <a:solidFill>
                  <a:schemeClr val="tx1"/>
                </a:solidFill>
                <a:latin typeface="Muli" pitchFamily="2" charset="77"/>
              </a:rPr>
              <a:t>diferencias</a:t>
            </a:r>
          </a:p>
        </p:txBody>
      </p:sp>
      <p:sp>
        <p:nvSpPr>
          <p:cNvPr id="677" name="Nullam quis risus eget urna mollis ornare vel eu leo. Etiam porta sem malesuada magna mollis euismod. Donec id elit non mi porta gravida at eget metus. Morbi leo risus."/>
          <p:cNvSpPr txBox="1"/>
          <p:nvPr/>
        </p:nvSpPr>
        <p:spPr>
          <a:xfrm>
            <a:off x="14890565" y="10201443"/>
            <a:ext cx="7289801" cy="48660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lnSpc>
                <a:spcPct val="130000"/>
              </a:lnSpc>
              <a:defRPr cap="none" spc="0">
                <a:solidFill>
                  <a:srgbClr val="5E5E5E"/>
                </a:solidFill>
                <a:latin typeface="Lato Regular"/>
                <a:ea typeface="Lato Regular"/>
                <a:cs typeface="Lato Regular"/>
                <a:sym typeface="Lato Regular"/>
              </a:defRPr>
            </a:lvl1pPr>
          </a:lstStyle>
          <a:p>
            <a:r>
              <a:rPr lang="es-ES" dirty="0">
                <a:solidFill>
                  <a:schemeClr val="accent4"/>
                </a:solidFill>
                <a:latin typeface="Muli" pitchFamily="2" charset="77"/>
              </a:rPr>
              <a:t>Variable objetivo diferenciada con la de la observación -N</a:t>
            </a:r>
            <a:endParaRPr lang="es-ES" dirty="0"/>
          </a:p>
        </p:txBody>
      </p:sp>
      <p:sp>
        <p:nvSpPr>
          <p:cNvPr id="678" name="Line"/>
          <p:cNvSpPr/>
          <p:nvPr/>
        </p:nvSpPr>
        <p:spPr>
          <a:xfrm>
            <a:off x="14890565" y="8726355"/>
            <a:ext cx="2278084" cy="1"/>
          </a:xfrm>
          <a:prstGeom prst="line">
            <a:avLst/>
          </a:prstGeom>
          <a:ln w="28575">
            <a:solidFill>
              <a:schemeClr val="tx1"/>
            </a:solidFill>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679" name="If You Want to Sell Something, We'll Help."/>
          <p:cNvSpPr txBox="1"/>
          <p:nvPr/>
        </p:nvSpPr>
        <p:spPr>
          <a:xfrm>
            <a:off x="2071690" y="2705848"/>
            <a:ext cx="8485683" cy="194925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lnSpc>
                <a:spcPct val="100000"/>
              </a:lnSpc>
              <a:defRPr sz="6400" cap="none" spc="0">
                <a:latin typeface="+mj-lt"/>
                <a:ea typeface="+mj-ea"/>
                <a:cs typeface="+mj-cs"/>
                <a:sym typeface="Lato Light"/>
              </a:defRPr>
            </a:lvl1pPr>
          </a:lstStyle>
          <a:p>
            <a:r>
              <a:rPr lang="es-ES" sz="6000" b="1" dirty="0">
                <a:solidFill>
                  <a:schemeClr val="tx1"/>
                </a:solidFill>
                <a:latin typeface="Muli" pitchFamily="2" charset="77"/>
              </a:rPr>
              <a:t>Mejora del modelo por inclusión de </a:t>
            </a:r>
            <a:r>
              <a:rPr lang="es-ES" sz="6000" b="1" dirty="0" err="1">
                <a:solidFill>
                  <a:schemeClr val="tx1"/>
                </a:solidFill>
                <a:latin typeface="Muli" pitchFamily="2" charset="77"/>
              </a:rPr>
              <a:t>features</a:t>
            </a:r>
            <a:endParaRPr lang="es-ES" sz="6000" dirty="0">
              <a:solidFill>
                <a:schemeClr val="tx1"/>
              </a:solidFill>
              <a:latin typeface="Muli" pitchFamily="2" charset="77"/>
            </a:endParaRPr>
          </a:p>
        </p:txBody>
      </p:sp>
      <p:sp>
        <p:nvSpPr>
          <p:cNvPr id="681" name="1"/>
          <p:cNvSpPr txBox="1"/>
          <p:nvPr/>
        </p:nvSpPr>
        <p:spPr>
          <a:xfrm>
            <a:off x="2057203" y="5284300"/>
            <a:ext cx="1418337" cy="31474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ctr">
              <a:defRPr sz="18000" cap="none" spc="-540">
                <a:solidFill>
                  <a:srgbClr val="D0DCF8"/>
                </a:solidFill>
              </a:defRPr>
            </a:lvl1pPr>
          </a:lstStyle>
          <a:p>
            <a:r>
              <a:rPr lang="es-ES" b="1" dirty="0">
                <a:solidFill>
                  <a:schemeClr val="accent1">
                    <a:lumMod val="20000"/>
                    <a:lumOff val="80000"/>
                  </a:schemeClr>
                </a:solidFill>
                <a:latin typeface="Muli ExtraBold" pitchFamily="2" charset="77"/>
              </a:rPr>
              <a:t>1</a:t>
            </a:r>
          </a:p>
        </p:txBody>
      </p:sp>
      <p:sp>
        <p:nvSpPr>
          <p:cNvPr id="682" name="2"/>
          <p:cNvSpPr txBox="1"/>
          <p:nvPr/>
        </p:nvSpPr>
        <p:spPr>
          <a:xfrm>
            <a:off x="2057203" y="8801452"/>
            <a:ext cx="1418337" cy="31474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ctr">
              <a:defRPr sz="18000" cap="none" spc="-540">
                <a:solidFill>
                  <a:srgbClr val="D0DCF8"/>
                </a:solidFill>
              </a:defRPr>
            </a:lvl1pPr>
          </a:lstStyle>
          <a:p>
            <a:r>
              <a:rPr lang="es-ES" b="1" dirty="0">
                <a:solidFill>
                  <a:schemeClr val="accent1">
                    <a:lumMod val="20000"/>
                    <a:lumOff val="80000"/>
                  </a:schemeClr>
                </a:solidFill>
                <a:latin typeface="Muli ExtraBold" pitchFamily="2" charset="77"/>
              </a:rPr>
              <a:t>2</a:t>
            </a:r>
          </a:p>
        </p:txBody>
      </p:sp>
      <p:sp>
        <p:nvSpPr>
          <p:cNvPr id="683" name="3"/>
          <p:cNvSpPr txBox="1"/>
          <p:nvPr/>
        </p:nvSpPr>
        <p:spPr>
          <a:xfrm>
            <a:off x="12833823" y="5393944"/>
            <a:ext cx="1418337" cy="31474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ctr">
              <a:defRPr sz="18000" cap="none" spc="-540">
                <a:solidFill>
                  <a:srgbClr val="D0DCF8"/>
                </a:solidFill>
              </a:defRPr>
            </a:lvl1pPr>
          </a:lstStyle>
          <a:p>
            <a:r>
              <a:rPr lang="es-ES" b="1" dirty="0">
                <a:solidFill>
                  <a:schemeClr val="accent1">
                    <a:lumMod val="20000"/>
                    <a:lumOff val="80000"/>
                  </a:schemeClr>
                </a:solidFill>
                <a:latin typeface="Muli ExtraBold" pitchFamily="2" charset="77"/>
              </a:rPr>
              <a:t>3</a:t>
            </a:r>
          </a:p>
        </p:txBody>
      </p:sp>
      <p:sp>
        <p:nvSpPr>
          <p:cNvPr id="684" name="4"/>
          <p:cNvSpPr txBox="1"/>
          <p:nvPr/>
        </p:nvSpPr>
        <p:spPr>
          <a:xfrm>
            <a:off x="12833823" y="8801452"/>
            <a:ext cx="1418337" cy="31474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ctr">
              <a:defRPr sz="18000" cap="none" spc="-540">
                <a:solidFill>
                  <a:srgbClr val="D0DCF8"/>
                </a:solidFill>
              </a:defRPr>
            </a:lvl1pPr>
          </a:lstStyle>
          <a:p>
            <a:r>
              <a:rPr lang="es-ES" b="1" dirty="0">
                <a:solidFill>
                  <a:schemeClr val="accent1">
                    <a:lumMod val="20000"/>
                    <a:lumOff val="80000"/>
                  </a:schemeClr>
                </a:solidFill>
                <a:latin typeface="Muli ExtraBold" pitchFamily="2" charset="77"/>
              </a:rPr>
              <a:t>4</a:t>
            </a:r>
          </a:p>
        </p:txBody>
      </p:sp>
      <p:sp>
        <p:nvSpPr>
          <p:cNvPr id="685" name="SOCIALIZE YOUR PRODUCT"/>
          <p:cNvSpPr txBox="1"/>
          <p:nvPr/>
        </p:nvSpPr>
        <p:spPr>
          <a:xfrm>
            <a:off x="4153200" y="6006667"/>
            <a:ext cx="7289801" cy="46455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rPr lang="es-ES" b="1" dirty="0">
                <a:solidFill>
                  <a:schemeClr val="tx1"/>
                </a:solidFill>
                <a:latin typeface="Muli" pitchFamily="2" charset="77"/>
              </a:rPr>
              <a:t>Temporales</a:t>
            </a:r>
          </a:p>
        </p:txBody>
      </p:sp>
      <p:sp>
        <p:nvSpPr>
          <p:cNvPr id="686" name="Nullam quis risus eget urna mollis ornare vel eu leo. Etiam porta sem malesuada magna mollis euismod. Donec id elit non mi porta gravida at eget metus. Morbi leo risus."/>
          <p:cNvSpPr txBox="1"/>
          <p:nvPr/>
        </p:nvSpPr>
        <p:spPr>
          <a:xfrm>
            <a:off x="4153200" y="6660309"/>
            <a:ext cx="7283706" cy="90672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lnSpc>
                <a:spcPct val="130000"/>
              </a:lnSpc>
              <a:defRPr cap="none" spc="0">
                <a:solidFill>
                  <a:srgbClr val="5E5E5E"/>
                </a:solidFill>
                <a:latin typeface="Lato Regular"/>
                <a:ea typeface="Lato Regular"/>
                <a:cs typeface="Lato Regular"/>
                <a:sym typeface="Lato Regular"/>
              </a:defRPr>
            </a:lvl1pPr>
          </a:lstStyle>
          <a:p>
            <a:r>
              <a:rPr lang="es-ES" dirty="0">
                <a:solidFill>
                  <a:schemeClr val="accent4"/>
                </a:solidFill>
                <a:latin typeface="Muli" pitchFamily="2" charset="77"/>
              </a:rPr>
              <a:t>Añadir columnas “</a:t>
            </a:r>
            <a:r>
              <a:rPr lang="es-ES" dirty="0" err="1">
                <a:solidFill>
                  <a:schemeClr val="accent4"/>
                </a:solidFill>
                <a:latin typeface="Muli" pitchFamily="2" charset="77"/>
              </a:rPr>
              <a:t>Trigger</a:t>
            </a:r>
            <a:r>
              <a:rPr lang="es-ES" dirty="0">
                <a:solidFill>
                  <a:schemeClr val="accent4"/>
                </a:solidFill>
                <a:latin typeface="Muli" pitchFamily="2" charset="77"/>
              </a:rPr>
              <a:t>” que se activan según las distintas propiedades temporales de la muestra (</a:t>
            </a:r>
            <a:r>
              <a:rPr lang="es-ES" dirty="0" err="1">
                <a:solidFill>
                  <a:schemeClr val="accent4"/>
                </a:solidFill>
                <a:latin typeface="Muli" pitchFamily="2" charset="77"/>
              </a:rPr>
              <a:t>días,meses,años,etc</a:t>
            </a:r>
            <a:r>
              <a:rPr lang="es-ES" dirty="0">
                <a:solidFill>
                  <a:schemeClr val="accent4"/>
                </a:solidFill>
                <a:latin typeface="Muli" pitchFamily="2" charset="77"/>
              </a:rPr>
              <a:t>)</a:t>
            </a:r>
            <a:endParaRPr lang="es-ES" dirty="0"/>
          </a:p>
        </p:txBody>
      </p:sp>
      <p:sp>
        <p:nvSpPr>
          <p:cNvPr id="687" name="MAKE YOUR PRODUCT STAY ON TOP"/>
          <p:cNvSpPr txBox="1"/>
          <p:nvPr/>
        </p:nvSpPr>
        <p:spPr>
          <a:xfrm>
            <a:off x="4153200" y="9547801"/>
            <a:ext cx="7289801" cy="46455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rPr lang="es-ES" b="1" dirty="0">
                <a:solidFill>
                  <a:schemeClr val="tx1"/>
                </a:solidFill>
                <a:latin typeface="Muli" pitchFamily="2" charset="77"/>
              </a:rPr>
              <a:t>estadísticas</a:t>
            </a:r>
          </a:p>
        </p:txBody>
      </p:sp>
      <p:sp>
        <p:nvSpPr>
          <p:cNvPr id="688" name="Nullam quis risus eget urna mollis ornare vel eu leo. Etiam porta sem malesuada magna mollis euismod. Donec id elit non mi porta gravida at eget metus. Morbi leo risus."/>
          <p:cNvSpPr txBox="1"/>
          <p:nvPr/>
        </p:nvSpPr>
        <p:spPr>
          <a:xfrm>
            <a:off x="4153200" y="10201443"/>
            <a:ext cx="7289801" cy="90672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lnSpc>
                <a:spcPct val="130000"/>
              </a:lnSpc>
              <a:defRPr cap="none" spc="0">
                <a:solidFill>
                  <a:srgbClr val="5E5E5E"/>
                </a:solidFill>
                <a:latin typeface="Lato Regular"/>
                <a:ea typeface="Lato Regular"/>
                <a:cs typeface="Lato Regular"/>
                <a:sym typeface="Lato Regular"/>
              </a:defRPr>
            </a:lvl1pPr>
          </a:lstStyle>
          <a:p>
            <a:r>
              <a:rPr lang="es-ES" dirty="0">
                <a:solidFill>
                  <a:schemeClr val="accent4"/>
                </a:solidFill>
                <a:latin typeface="Muli" pitchFamily="2" charset="77"/>
              </a:rPr>
              <a:t>Adición de columnas con información estadística del comportamiento de las últimas N muestras</a:t>
            </a:r>
            <a:endParaRPr lang="es-ES" dirty="0"/>
          </a:p>
        </p:txBody>
      </p:sp>
      <p:sp>
        <p:nvSpPr>
          <p:cNvPr id="689" name="Line"/>
          <p:cNvSpPr/>
          <p:nvPr/>
        </p:nvSpPr>
        <p:spPr>
          <a:xfrm>
            <a:off x="4153200" y="8726355"/>
            <a:ext cx="2278085" cy="1"/>
          </a:xfrm>
          <a:prstGeom prst="line">
            <a:avLst/>
          </a:prstGeom>
          <a:ln w="28575">
            <a:solidFill>
              <a:schemeClr val="tx1"/>
            </a:solidFill>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3D5050E8-D713-4986-81BD-D9194162FADE}"/>
              </a:ext>
            </a:extLst>
          </p:cNvPr>
          <p:cNvSpPr/>
          <p:nvPr/>
        </p:nvSpPr>
        <p:spPr>
          <a:xfrm>
            <a:off x="5955359" y="6073170"/>
            <a:ext cx="12473286" cy="1569660"/>
          </a:xfrm>
          <a:prstGeom prst="rect">
            <a:avLst/>
          </a:prstGeom>
        </p:spPr>
        <p:txBody>
          <a:bodyPr wrap="none">
            <a:spAutoFit/>
          </a:bodyPr>
          <a:lstStyle/>
          <a:p>
            <a:pPr algn="ctr">
              <a:lnSpc>
                <a:spcPct val="100000"/>
              </a:lnSpc>
              <a:defRPr sz="12000" cap="none" spc="0">
                <a:latin typeface="+mj-lt"/>
                <a:ea typeface="+mj-ea"/>
                <a:cs typeface="+mj-cs"/>
                <a:sym typeface="Lato Light"/>
              </a:defRPr>
            </a:pPr>
            <a:r>
              <a:rPr lang="es-ES" sz="9600" b="1" cap="none" spc="0" dirty="0">
                <a:solidFill>
                  <a:schemeClr val="tx1"/>
                </a:solidFill>
                <a:latin typeface="Muli" pitchFamily="2" charset="77"/>
              </a:rPr>
              <a:t>Pasamos al </a:t>
            </a:r>
            <a:r>
              <a:rPr lang="es-ES" sz="9600" b="1" cap="none" spc="0" dirty="0" err="1">
                <a:solidFill>
                  <a:schemeClr val="tx1"/>
                </a:solidFill>
                <a:latin typeface="Muli" pitchFamily="2" charset="77"/>
              </a:rPr>
              <a:t>Worksheet</a:t>
            </a:r>
            <a:r>
              <a:rPr lang="es-ES" sz="9600" b="1" cap="none" spc="0" dirty="0">
                <a:solidFill>
                  <a:schemeClr val="tx1"/>
                </a:solidFill>
                <a:latin typeface="Muli" pitchFamily="2" charset="77"/>
              </a:rPr>
              <a:t>! </a:t>
            </a:r>
          </a:p>
        </p:txBody>
      </p:sp>
    </p:spTree>
    <p:extLst>
      <p:ext uri="{BB962C8B-B14F-4D97-AF65-F5344CB8AC3E}">
        <p14:creationId xmlns:p14="http://schemas.microsoft.com/office/powerpoint/2010/main" val="85750959"/>
      </p:ext>
    </p:extLst>
  </p:cSld>
  <p:clrMapOvr>
    <a:masterClrMapping/>
  </p:clrMapOvr>
  <p:transition spd="med"/>
</p:sld>
</file>

<file path=ppt/theme/theme1.xml><?xml version="1.0" encoding="utf-8"?>
<a:theme xmlns:a="http://schemas.openxmlformats.org/drawingml/2006/main" name="White">
  <a:themeElements>
    <a:clrScheme name="MIOTI 1">
      <a:dk1>
        <a:srgbClr val="000A33"/>
      </a:dk1>
      <a:lt1>
        <a:srgbClr val="FFFFFF"/>
      </a:lt1>
      <a:dk2>
        <a:srgbClr val="999999"/>
      </a:dk2>
      <a:lt2>
        <a:srgbClr val="E5E5E5"/>
      </a:lt2>
      <a:accent1>
        <a:srgbClr val="007EFF"/>
      </a:accent1>
      <a:accent2>
        <a:srgbClr val="E84371"/>
      </a:accent2>
      <a:accent3>
        <a:srgbClr val="001773"/>
      </a:accent3>
      <a:accent4>
        <a:srgbClr val="333366"/>
      </a:accent4>
      <a:accent5>
        <a:srgbClr val="FF6390"/>
      </a:accent5>
      <a:accent6>
        <a:srgbClr val="4D0808"/>
      </a:accent6>
      <a:hlink>
        <a:srgbClr val="E84371"/>
      </a:hlink>
      <a:folHlink>
        <a:srgbClr val="007E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ln w="12700">
          <a:miter lim="400000"/>
        </a:ln>
        <a:extLst>
          <a:ext uri="{C572A759-6A51-4108-AA02-DFA0A04FC94B}">
            <ma14:wrappingTextBoxFlag xmlns="" xmlns:r="http://schemas.openxmlformats.org/officeDocument/2006/relationships" xmlns:p="http://schemas.openxmlformats.org/presentationml/2006/main" xmlns:ma14="http://schemas.microsoft.com/office/mac/drawingml/2011/main" val="1"/>
          </a:ext>
        </a:extLst>
      </a:spPr>
      <a:bodyPr lIns="50800" tIns="50800" rIns="50800" bIns="50800">
        <a:spAutoFit/>
      </a:bodyPr>
      <a:lstStyle>
        <a:defPPr algn="l">
          <a:defRPr sz="6000" b="1" dirty="0" err="1">
            <a:latin typeface="Muli" pitchFamily="2" charset="77"/>
          </a:defRPr>
        </a:defPPr>
      </a:lst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Lato Light"/>
        <a:ea typeface="Lato Light"/>
        <a:cs typeface="Lato Light"/>
      </a:majorFont>
      <a:minorFont>
        <a:latin typeface="Lato Bold"/>
        <a:ea typeface="Lato Bold"/>
        <a:cs typeface="Lato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20000"/>
          </a:lnSpc>
          <a:spcBef>
            <a:spcPts val="0"/>
          </a:spcBef>
          <a:spcAft>
            <a:spcPts val="0"/>
          </a:spcAft>
          <a:buClrTx/>
          <a:buSzTx/>
          <a:buFontTx/>
          <a:buNone/>
          <a:tabLst/>
          <a:defRPr kumimoji="0" sz="2100" b="0" i="0" u="none" strike="noStrike" cap="all" spc="168" normalizeH="0" baseline="0">
            <a:ln>
              <a:noFill/>
            </a:ln>
            <a:solidFill>
              <a:srgbClr val="000000"/>
            </a:solidFill>
            <a:effectLst/>
            <a:uFillTx/>
            <a:latin typeface="Lato Black"/>
            <a:ea typeface="Lato Black"/>
            <a:cs typeface="Lato Black"/>
            <a:sym typeface="Lato Blac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395</TotalTime>
  <Words>233</Words>
  <Application>Microsoft Office PowerPoint</Application>
  <PresentationFormat>Personalizado</PresentationFormat>
  <Paragraphs>63</Paragraphs>
  <Slides>9</Slides>
  <Notes>3</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9</vt:i4>
      </vt:variant>
    </vt:vector>
  </HeadingPairs>
  <TitlesOfParts>
    <vt:vector size="20" baseType="lpstr">
      <vt:lpstr>Calibri</vt:lpstr>
      <vt:lpstr>Helvetica Light</vt:lpstr>
      <vt:lpstr>Helvetica Neue</vt:lpstr>
      <vt:lpstr>Helvetica Neue Light</vt:lpstr>
      <vt:lpstr>Helvetica Neue Medium</vt:lpstr>
      <vt:lpstr>Lato Black</vt:lpstr>
      <vt:lpstr>Lato Regular</vt:lpstr>
      <vt:lpstr>Libre Baskerville</vt:lpstr>
      <vt:lpstr>Muli</vt:lpstr>
      <vt:lpstr>Muli ExtraBold</vt:lpstr>
      <vt:lpstr>White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Ruth Fuente</dc:creator>
  <cp:lastModifiedBy>ernestopm</cp:lastModifiedBy>
  <cp:revision>38</cp:revision>
  <dcterms:modified xsi:type="dcterms:W3CDTF">2020-02-03T16:44:06Z</dcterms:modified>
</cp:coreProperties>
</file>