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395" r:id="rId3"/>
    <p:sldId id="396" r:id="rId4"/>
    <p:sldId id="341" r:id="rId5"/>
    <p:sldId id="391" r:id="rId6"/>
    <p:sldId id="393" r:id="rId7"/>
    <p:sldId id="392" r:id="rId8"/>
    <p:sldId id="349" r:id="rId9"/>
    <p:sldId id="377" r:id="rId10"/>
    <p:sldId id="592" r:id="rId1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20000"/>
      </a:lnSpc>
      <a:spcBef>
        <a:spcPts val="0"/>
      </a:spcBef>
      <a:spcAft>
        <a:spcPts val="0"/>
      </a:spcAft>
      <a:buClrTx/>
      <a:buSzTx/>
      <a:buFontTx/>
      <a:buNone/>
      <a:tabLst/>
      <a:defRPr kumimoji="0" sz="2100" b="0" i="0" u="none" strike="noStrike" cap="all" spc="168" normalizeH="0" baseline="0">
        <a:ln>
          <a:noFill/>
        </a:ln>
        <a:solidFill>
          <a:srgbClr val="000000"/>
        </a:solidFill>
        <a:effectLst/>
        <a:uFillTx/>
        <a:latin typeface="Lato Black"/>
        <a:ea typeface="Lato Black"/>
        <a:cs typeface="Lato Black"/>
        <a:sym typeface="Lato Black"/>
      </a:defRPr>
    </a:lvl1pPr>
    <a:lvl2pPr marL="0" marR="0" indent="228600" algn="l" defTabSz="825500" rtl="0" fontAlgn="auto" latinLnBrk="0" hangingPunct="0">
      <a:lnSpc>
        <a:spcPct val="120000"/>
      </a:lnSpc>
      <a:spcBef>
        <a:spcPts val="0"/>
      </a:spcBef>
      <a:spcAft>
        <a:spcPts val="0"/>
      </a:spcAft>
      <a:buClrTx/>
      <a:buSzTx/>
      <a:buFontTx/>
      <a:buNone/>
      <a:tabLst/>
      <a:defRPr kumimoji="0" sz="2100" b="0" i="0" u="none" strike="noStrike" cap="all" spc="168" normalizeH="0" baseline="0">
        <a:ln>
          <a:noFill/>
        </a:ln>
        <a:solidFill>
          <a:srgbClr val="000000"/>
        </a:solidFill>
        <a:effectLst/>
        <a:uFillTx/>
        <a:latin typeface="Lato Black"/>
        <a:ea typeface="Lato Black"/>
        <a:cs typeface="Lato Black"/>
        <a:sym typeface="Lato Black"/>
      </a:defRPr>
    </a:lvl2pPr>
    <a:lvl3pPr marL="0" marR="0" indent="457200" algn="l" defTabSz="825500" rtl="0" fontAlgn="auto" latinLnBrk="0" hangingPunct="0">
      <a:lnSpc>
        <a:spcPct val="120000"/>
      </a:lnSpc>
      <a:spcBef>
        <a:spcPts val="0"/>
      </a:spcBef>
      <a:spcAft>
        <a:spcPts val="0"/>
      </a:spcAft>
      <a:buClrTx/>
      <a:buSzTx/>
      <a:buFontTx/>
      <a:buNone/>
      <a:tabLst/>
      <a:defRPr kumimoji="0" sz="2100" b="0" i="0" u="none" strike="noStrike" cap="all" spc="168" normalizeH="0" baseline="0">
        <a:ln>
          <a:noFill/>
        </a:ln>
        <a:solidFill>
          <a:srgbClr val="000000"/>
        </a:solidFill>
        <a:effectLst/>
        <a:uFillTx/>
        <a:latin typeface="Lato Black"/>
        <a:ea typeface="Lato Black"/>
        <a:cs typeface="Lato Black"/>
        <a:sym typeface="Lato Black"/>
      </a:defRPr>
    </a:lvl3pPr>
    <a:lvl4pPr marL="0" marR="0" indent="685800" algn="l" defTabSz="825500" rtl="0" fontAlgn="auto" latinLnBrk="0" hangingPunct="0">
      <a:lnSpc>
        <a:spcPct val="120000"/>
      </a:lnSpc>
      <a:spcBef>
        <a:spcPts val="0"/>
      </a:spcBef>
      <a:spcAft>
        <a:spcPts val="0"/>
      </a:spcAft>
      <a:buClrTx/>
      <a:buSzTx/>
      <a:buFontTx/>
      <a:buNone/>
      <a:tabLst/>
      <a:defRPr kumimoji="0" sz="2100" b="0" i="0" u="none" strike="noStrike" cap="all" spc="168" normalizeH="0" baseline="0">
        <a:ln>
          <a:noFill/>
        </a:ln>
        <a:solidFill>
          <a:srgbClr val="000000"/>
        </a:solidFill>
        <a:effectLst/>
        <a:uFillTx/>
        <a:latin typeface="Lato Black"/>
        <a:ea typeface="Lato Black"/>
        <a:cs typeface="Lato Black"/>
        <a:sym typeface="Lato Black"/>
      </a:defRPr>
    </a:lvl4pPr>
    <a:lvl5pPr marL="0" marR="0" indent="914400" algn="l" defTabSz="825500" rtl="0" fontAlgn="auto" latinLnBrk="0" hangingPunct="0">
      <a:lnSpc>
        <a:spcPct val="120000"/>
      </a:lnSpc>
      <a:spcBef>
        <a:spcPts val="0"/>
      </a:spcBef>
      <a:spcAft>
        <a:spcPts val="0"/>
      </a:spcAft>
      <a:buClrTx/>
      <a:buSzTx/>
      <a:buFontTx/>
      <a:buNone/>
      <a:tabLst/>
      <a:defRPr kumimoji="0" sz="2100" b="0" i="0" u="none" strike="noStrike" cap="all" spc="168" normalizeH="0" baseline="0">
        <a:ln>
          <a:noFill/>
        </a:ln>
        <a:solidFill>
          <a:srgbClr val="000000"/>
        </a:solidFill>
        <a:effectLst/>
        <a:uFillTx/>
        <a:latin typeface="Lato Black"/>
        <a:ea typeface="Lato Black"/>
        <a:cs typeface="Lato Black"/>
        <a:sym typeface="Lato Black"/>
      </a:defRPr>
    </a:lvl5pPr>
    <a:lvl6pPr marL="0" marR="0" indent="1143000" algn="l" defTabSz="825500" rtl="0" fontAlgn="auto" latinLnBrk="0" hangingPunct="0">
      <a:lnSpc>
        <a:spcPct val="120000"/>
      </a:lnSpc>
      <a:spcBef>
        <a:spcPts val="0"/>
      </a:spcBef>
      <a:spcAft>
        <a:spcPts val="0"/>
      </a:spcAft>
      <a:buClrTx/>
      <a:buSzTx/>
      <a:buFontTx/>
      <a:buNone/>
      <a:tabLst/>
      <a:defRPr kumimoji="0" sz="2100" b="0" i="0" u="none" strike="noStrike" cap="all" spc="168" normalizeH="0" baseline="0">
        <a:ln>
          <a:noFill/>
        </a:ln>
        <a:solidFill>
          <a:srgbClr val="000000"/>
        </a:solidFill>
        <a:effectLst/>
        <a:uFillTx/>
        <a:latin typeface="Lato Black"/>
        <a:ea typeface="Lato Black"/>
        <a:cs typeface="Lato Black"/>
        <a:sym typeface="Lato Black"/>
      </a:defRPr>
    </a:lvl6pPr>
    <a:lvl7pPr marL="0" marR="0" indent="1371600" algn="l" defTabSz="825500" rtl="0" fontAlgn="auto" latinLnBrk="0" hangingPunct="0">
      <a:lnSpc>
        <a:spcPct val="120000"/>
      </a:lnSpc>
      <a:spcBef>
        <a:spcPts val="0"/>
      </a:spcBef>
      <a:spcAft>
        <a:spcPts val="0"/>
      </a:spcAft>
      <a:buClrTx/>
      <a:buSzTx/>
      <a:buFontTx/>
      <a:buNone/>
      <a:tabLst/>
      <a:defRPr kumimoji="0" sz="2100" b="0" i="0" u="none" strike="noStrike" cap="all" spc="168" normalizeH="0" baseline="0">
        <a:ln>
          <a:noFill/>
        </a:ln>
        <a:solidFill>
          <a:srgbClr val="000000"/>
        </a:solidFill>
        <a:effectLst/>
        <a:uFillTx/>
        <a:latin typeface="Lato Black"/>
        <a:ea typeface="Lato Black"/>
        <a:cs typeface="Lato Black"/>
        <a:sym typeface="Lato Black"/>
      </a:defRPr>
    </a:lvl7pPr>
    <a:lvl8pPr marL="0" marR="0" indent="1600200" algn="l" defTabSz="825500" rtl="0" fontAlgn="auto" latinLnBrk="0" hangingPunct="0">
      <a:lnSpc>
        <a:spcPct val="120000"/>
      </a:lnSpc>
      <a:spcBef>
        <a:spcPts val="0"/>
      </a:spcBef>
      <a:spcAft>
        <a:spcPts val="0"/>
      </a:spcAft>
      <a:buClrTx/>
      <a:buSzTx/>
      <a:buFontTx/>
      <a:buNone/>
      <a:tabLst/>
      <a:defRPr kumimoji="0" sz="2100" b="0" i="0" u="none" strike="noStrike" cap="all" spc="168" normalizeH="0" baseline="0">
        <a:ln>
          <a:noFill/>
        </a:ln>
        <a:solidFill>
          <a:srgbClr val="000000"/>
        </a:solidFill>
        <a:effectLst/>
        <a:uFillTx/>
        <a:latin typeface="Lato Black"/>
        <a:ea typeface="Lato Black"/>
        <a:cs typeface="Lato Black"/>
        <a:sym typeface="Lato Black"/>
      </a:defRPr>
    </a:lvl8pPr>
    <a:lvl9pPr marL="0" marR="0" indent="1828800" algn="l" defTabSz="825500" rtl="0" fontAlgn="auto" latinLnBrk="0" hangingPunct="0">
      <a:lnSpc>
        <a:spcPct val="120000"/>
      </a:lnSpc>
      <a:spcBef>
        <a:spcPts val="0"/>
      </a:spcBef>
      <a:spcAft>
        <a:spcPts val="0"/>
      </a:spcAft>
      <a:buClrTx/>
      <a:buSzTx/>
      <a:buFontTx/>
      <a:buNone/>
      <a:tabLst/>
      <a:defRPr kumimoji="0" sz="2100" b="0" i="0" u="none" strike="noStrike" cap="all" spc="168" normalizeH="0" baseline="0">
        <a:ln>
          <a:noFill/>
        </a:ln>
        <a:solidFill>
          <a:srgbClr val="000000"/>
        </a:solidFill>
        <a:effectLst/>
        <a:uFillTx/>
        <a:latin typeface="Lato Black"/>
        <a:ea typeface="Lato Black"/>
        <a:cs typeface="Lato Black"/>
        <a:sym typeface="Lato Black"/>
      </a:defRPr>
    </a:lvl9pPr>
  </p:defaultTextStyle>
  <p:extLst>
    <p:ext uri="{521415D9-36F7-43E2-AB2F-B90AF26B5E84}">
      <p14:sectionLst xmlns:p14="http://schemas.microsoft.com/office/powerpoint/2010/main">
        <p14:section name="PORTADA" id="{2987AE81-7F06-C544-98AD-96F3BCBE3FCD}">
          <p14:sldIdLst>
            <p14:sldId id="256"/>
          </p14:sldIdLst>
        </p14:section>
        <p14:section name="Default Section" id="{38BE1B2E-A69F-4066-BC78-5337FD60F180}">
          <p14:sldIdLst>
            <p14:sldId id="395"/>
            <p14:sldId id="396"/>
          </p14:sldIdLst>
        </p14:section>
        <p14:section name="Untitled Section" id="{05CDCC59-13A7-4D0E-A69F-0870EE3930DA}">
          <p14:sldIdLst>
            <p14:sldId id="341"/>
            <p14:sldId id="391"/>
            <p14:sldId id="393"/>
            <p14:sldId id="392"/>
            <p14:sldId id="349"/>
            <p14:sldId id="377"/>
            <p14:sldId id="59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EF42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84"/>
    <p:restoredTop sz="94722"/>
  </p:normalViewPr>
  <p:slideViewPr>
    <p:cSldViewPr snapToGrid="0" snapToObjects="1">
      <p:cViewPr varScale="1">
        <p:scale>
          <a:sx n="32" d="100"/>
          <a:sy n="32" d="100"/>
        </p:scale>
        <p:origin x="942" y="96"/>
      </p:cViewPr>
      <p:guideLst/>
    </p:cSldViewPr>
  </p:slideViewPr>
  <p:notesTextViewPr>
    <p:cViewPr>
      <p:scale>
        <a:sx n="1" d="1"/>
        <a:sy n="1" d="1"/>
      </p:scale>
      <p:origin x="0" y="0"/>
    </p:cViewPr>
  </p:notesTextViewPr>
  <p:notesViewPr>
    <p:cSldViewPr snapToGrid="0" snapToObjects="1">
      <p:cViewPr varScale="1">
        <p:scale>
          <a:sx n="114" d="100"/>
          <a:sy n="114" d="100"/>
        </p:scale>
        <p:origin x="305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30" name="Shape 530"/>
          <p:cNvSpPr>
            <a:spLocks noGrp="1" noRot="1" noChangeAspect="1"/>
          </p:cNvSpPr>
          <p:nvPr>
            <p:ph type="sldImg"/>
          </p:nvPr>
        </p:nvSpPr>
        <p:spPr>
          <a:xfrm>
            <a:off x="1143000" y="685800"/>
            <a:ext cx="4572000" cy="3429000"/>
          </a:xfrm>
          <a:prstGeom prst="rect">
            <a:avLst/>
          </a:prstGeom>
        </p:spPr>
        <p:txBody>
          <a:bodyPr/>
          <a:lstStyle/>
          <a:p>
            <a:endParaRPr/>
          </a:p>
        </p:txBody>
      </p:sp>
      <p:sp>
        <p:nvSpPr>
          <p:cNvPr id="531" name="Shape 53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8480352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_tradnl" dirty="0"/>
              <a:t>Acordaros</a:t>
            </a:r>
            <a:r>
              <a:rPr lang="es-ES_tradnl" baseline="0" dirty="0"/>
              <a:t> que Data </a:t>
            </a:r>
            <a:r>
              <a:rPr lang="es-ES_tradnl" baseline="0" dirty="0" err="1"/>
              <a:t>Science</a:t>
            </a:r>
            <a:r>
              <a:rPr lang="es-ES_tradnl" baseline="0" dirty="0"/>
              <a:t> iba de responder preguntar.</a:t>
            </a:r>
          </a:p>
          <a:p>
            <a:endParaRPr lang="es-ES_tradnl" dirty="0"/>
          </a:p>
        </p:txBody>
      </p:sp>
    </p:spTree>
    <p:extLst>
      <p:ext uri="{BB962C8B-B14F-4D97-AF65-F5344CB8AC3E}">
        <p14:creationId xmlns:p14="http://schemas.microsoft.com/office/powerpoint/2010/main" val="2434641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_tradnl" dirty="0"/>
          </a:p>
        </p:txBody>
      </p:sp>
    </p:spTree>
    <p:extLst>
      <p:ext uri="{BB962C8B-B14F-4D97-AF65-F5344CB8AC3E}">
        <p14:creationId xmlns:p14="http://schemas.microsoft.com/office/powerpoint/2010/main" val="2078787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_tradnl" dirty="0"/>
          </a:p>
        </p:txBody>
      </p:sp>
    </p:spTree>
    <p:extLst>
      <p:ext uri="{BB962C8B-B14F-4D97-AF65-F5344CB8AC3E}">
        <p14:creationId xmlns:p14="http://schemas.microsoft.com/office/powerpoint/2010/main" val="2078787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240EDE5-AEE4-4C7B-90B3-14250A1A02F2}" type="slidenum">
              <a:rPr lang="es-ES" altLang="es-ES_tradnl" smtClean="0">
                <a:latin typeface="Muli" pitchFamily="2" charset="0"/>
              </a:rPr>
              <a:pPr>
                <a:defRPr/>
              </a:pPr>
              <a:t>8</a:t>
            </a:fld>
            <a:endParaRPr lang="es-ES" altLang="es-ES_tradnl">
              <a:latin typeface="Muli" pitchFamily="2" charset="0"/>
            </a:endParaRPr>
          </a:p>
        </p:txBody>
      </p:sp>
    </p:spTree>
    <p:extLst>
      <p:ext uri="{BB962C8B-B14F-4D97-AF65-F5344CB8AC3E}">
        <p14:creationId xmlns:p14="http://schemas.microsoft.com/office/powerpoint/2010/main" val="3624109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lank copy 6">
    <p:spTree>
      <p:nvGrpSpPr>
        <p:cNvPr id="1" name=""/>
        <p:cNvGrpSpPr/>
        <p:nvPr/>
      </p:nvGrpSpPr>
      <p:grpSpPr>
        <a:xfrm>
          <a:off x="0" y="0"/>
          <a:ext cx="0" cy="0"/>
          <a:chOff x="0" y="0"/>
          <a:chExt cx="0" cy="0"/>
        </a:xfrm>
      </p:grpSpPr>
      <p:sp>
        <p:nvSpPr>
          <p:cNvPr id="105"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106" name="_.jpg"/>
          <p:cNvSpPr>
            <a:spLocks noGrp="1"/>
          </p:cNvSpPr>
          <p:nvPr>
            <p:ph type="pic" sz="quarter" idx="13"/>
          </p:nvPr>
        </p:nvSpPr>
        <p:spPr>
          <a:xfrm>
            <a:off x="7154338" y="5011068"/>
            <a:ext cx="5062676" cy="3673602"/>
          </a:xfrm>
          <a:prstGeom prst="rect">
            <a:avLst/>
          </a:prstGeom>
        </p:spPr>
        <p:txBody>
          <a:bodyPr lIns="91439" tIns="45719" rIns="91439" bIns="45719" anchor="t">
            <a:noAutofit/>
          </a:bodyPr>
          <a:lstStyle/>
          <a:p>
            <a:endParaRPr/>
          </a:p>
        </p:txBody>
      </p:sp>
      <p:sp>
        <p:nvSpPr>
          <p:cNvPr id="107" name="_.jpg"/>
          <p:cNvSpPr>
            <a:spLocks noGrp="1"/>
          </p:cNvSpPr>
          <p:nvPr>
            <p:ph type="pic" sz="quarter" idx="14"/>
          </p:nvPr>
        </p:nvSpPr>
        <p:spPr>
          <a:xfrm>
            <a:off x="2110680" y="8705961"/>
            <a:ext cx="5039580" cy="3673602"/>
          </a:xfrm>
          <a:prstGeom prst="rect">
            <a:avLst/>
          </a:prstGeom>
        </p:spPr>
        <p:txBody>
          <a:bodyPr lIns="91439" tIns="45719" rIns="91439" bIns="45719" anchor="t">
            <a:noAutofit/>
          </a:bodyPr>
          <a:lstStyle/>
          <a:p>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copy 29">
    <p:spTree>
      <p:nvGrpSpPr>
        <p:cNvPr id="1" name=""/>
        <p:cNvGrpSpPr/>
        <p:nvPr/>
      </p:nvGrpSpPr>
      <p:grpSpPr>
        <a:xfrm>
          <a:off x="0" y="0"/>
          <a:ext cx="0" cy="0"/>
          <a:chOff x="0" y="0"/>
          <a:chExt cx="0" cy="0"/>
        </a:xfrm>
      </p:grpSpPr>
      <p:sp>
        <p:nvSpPr>
          <p:cNvPr id="114"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copy 7">
    <p:spTree>
      <p:nvGrpSpPr>
        <p:cNvPr id="1" name=""/>
        <p:cNvGrpSpPr/>
        <p:nvPr/>
      </p:nvGrpSpPr>
      <p:grpSpPr>
        <a:xfrm>
          <a:off x="0" y="0"/>
          <a:ext cx="0" cy="0"/>
          <a:chOff x="0" y="0"/>
          <a:chExt cx="0" cy="0"/>
        </a:xfrm>
      </p:grpSpPr>
      <p:sp>
        <p:nvSpPr>
          <p:cNvPr id="121"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122" name="_.jpg"/>
          <p:cNvSpPr>
            <a:spLocks noGrp="1"/>
          </p:cNvSpPr>
          <p:nvPr>
            <p:ph type="pic" sz="quarter" idx="13"/>
          </p:nvPr>
        </p:nvSpPr>
        <p:spPr>
          <a:xfrm>
            <a:off x="12187564" y="1336563"/>
            <a:ext cx="10093883" cy="3673602"/>
          </a:xfrm>
          <a:prstGeom prst="rect">
            <a:avLst/>
          </a:prstGeom>
        </p:spPr>
        <p:txBody>
          <a:bodyPr lIns="91439" tIns="45719" rIns="91439" bIns="45719" anchor="t">
            <a:noAutofit/>
          </a:bodyPr>
          <a:lstStyle/>
          <a:p>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lank copy 30">
    <p:spTree>
      <p:nvGrpSpPr>
        <p:cNvPr id="1" name=""/>
        <p:cNvGrpSpPr/>
        <p:nvPr/>
      </p:nvGrpSpPr>
      <p:grpSpPr>
        <a:xfrm>
          <a:off x="0" y="0"/>
          <a:ext cx="0" cy="0"/>
          <a:chOff x="0" y="0"/>
          <a:chExt cx="0" cy="0"/>
        </a:xfrm>
      </p:grpSpPr>
      <p:sp>
        <p:nvSpPr>
          <p:cNvPr id="129"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lank copy 8">
    <p:spTree>
      <p:nvGrpSpPr>
        <p:cNvPr id="1" name=""/>
        <p:cNvGrpSpPr/>
        <p:nvPr/>
      </p:nvGrpSpPr>
      <p:grpSpPr>
        <a:xfrm>
          <a:off x="0" y="0"/>
          <a:ext cx="0" cy="0"/>
          <a:chOff x="0" y="0"/>
          <a:chExt cx="0" cy="0"/>
        </a:xfrm>
      </p:grpSpPr>
      <p:sp>
        <p:nvSpPr>
          <p:cNvPr id="136"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137" name="_.jpg"/>
          <p:cNvSpPr>
            <a:spLocks noGrp="1"/>
          </p:cNvSpPr>
          <p:nvPr>
            <p:ph type="pic" sz="half" idx="13"/>
          </p:nvPr>
        </p:nvSpPr>
        <p:spPr>
          <a:xfrm>
            <a:off x="12187564" y="1336563"/>
            <a:ext cx="10093882" cy="10726978"/>
          </a:xfrm>
          <a:prstGeom prst="rect">
            <a:avLst/>
          </a:prstGeom>
        </p:spPr>
        <p:txBody>
          <a:bodyPr lIns="91439" tIns="45719" rIns="91439" bIns="45719" anchor="t">
            <a:noAutofit/>
          </a:bodyPr>
          <a:lstStyle/>
          <a:p>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copy 31">
    <p:spTree>
      <p:nvGrpSpPr>
        <p:cNvPr id="1" name=""/>
        <p:cNvGrpSpPr/>
        <p:nvPr/>
      </p:nvGrpSpPr>
      <p:grpSpPr>
        <a:xfrm>
          <a:off x="0" y="0"/>
          <a:ext cx="0" cy="0"/>
          <a:chOff x="0" y="0"/>
          <a:chExt cx="0" cy="0"/>
        </a:xfrm>
      </p:grpSpPr>
      <p:sp>
        <p:nvSpPr>
          <p:cNvPr id="144"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lank copy 9">
    <p:spTree>
      <p:nvGrpSpPr>
        <p:cNvPr id="1" name=""/>
        <p:cNvGrpSpPr/>
        <p:nvPr/>
      </p:nvGrpSpPr>
      <p:grpSpPr>
        <a:xfrm>
          <a:off x="0" y="0"/>
          <a:ext cx="0" cy="0"/>
          <a:chOff x="0" y="0"/>
          <a:chExt cx="0" cy="0"/>
        </a:xfrm>
      </p:grpSpPr>
      <p:sp>
        <p:nvSpPr>
          <p:cNvPr id="151"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152" name="Rectangle"/>
          <p:cNvSpPr/>
          <p:nvPr/>
        </p:nvSpPr>
        <p:spPr>
          <a:xfrm>
            <a:off x="2151" y="1288906"/>
            <a:ext cx="24505810" cy="5973304"/>
          </a:xfrm>
          <a:prstGeom prst="rect">
            <a:avLst/>
          </a:prstGeom>
          <a:solidFill>
            <a:schemeClr val="accent2"/>
          </a:solidFill>
          <a:ln w="12700">
            <a:no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dirty="0"/>
          </a:p>
        </p:txBody>
      </p:sp>
      <p:sp>
        <p:nvSpPr>
          <p:cNvPr id="153" name="_.jpg"/>
          <p:cNvSpPr>
            <a:spLocks noGrp="1"/>
          </p:cNvSpPr>
          <p:nvPr>
            <p:ph type="pic" sz="quarter" idx="13"/>
          </p:nvPr>
        </p:nvSpPr>
        <p:spPr>
          <a:xfrm>
            <a:off x="2079808" y="5960936"/>
            <a:ext cx="6462756" cy="6180692"/>
          </a:xfrm>
          <a:prstGeom prst="rect">
            <a:avLst/>
          </a:prstGeom>
        </p:spPr>
        <p:txBody>
          <a:bodyPr lIns="91439" tIns="45719" rIns="91439" bIns="45719" anchor="t">
            <a:noAutofit/>
          </a:bodyPr>
          <a:lstStyle/>
          <a:p>
            <a:endParaRPr/>
          </a:p>
        </p:txBody>
      </p:sp>
      <p:sp>
        <p:nvSpPr>
          <p:cNvPr id="154" name="_.jpg"/>
          <p:cNvSpPr>
            <a:spLocks noGrp="1"/>
          </p:cNvSpPr>
          <p:nvPr>
            <p:ph type="pic" sz="quarter" idx="14"/>
          </p:nvPr>
        </p:nvSpPr>
        <p:spPr>
          <a:xfrm>
            <a:off x="8960643" y="5960936"/>
            <a:ext cx="6462756" cy="6198753"/>
          </a:xfrm>
          <a:prstGeom prst="rect">
            <a:avLst/>
          </a:prstGeom>
        </p:spPr>
        <p:txBody>
          <a:bodyPr lIns="91439" tIns="45719" rIns="91439" bIns="45719" anchor="t">
            <a:noAutofit/>
          </a:bodyPr>
          <a:lstStyle/>
          <a:p>
            <a:endParaRPr/>
          </a:p>
        </p:txBody>
      </p:sp>
      <p:sp>
        <p:nvSpPr>
          <p:cNvPr id="155" name="_.jpg"/>
          <p:cNvSpPr>
            <a:spLocks noGrp="1"/>
          </p:cNvSpPr>
          <p:nvPr>
            <p:ph type="pic" sz="quarter" idx="15"/>
          </p:nvPr>
        </p:nvSpPr>
        <p:spPr>
          <a:xfrm>
            <a:off x="15841478" y="5960936"/>
            <a:ext cx="6462756" cy="6212625"/>
          </a:xfrm>
          <a:prstGeom prst="rect">
            <a:avLst/>
          </a:prstGeom>
        </p:spPr>
        <p:txBody>
          <a:bodyPr lIns="91439" tIns="45719" rIns="91439" bIns="45719" anchor="t">
            <a:noAutofit/>
          </a:bodyPr>
          <a:lstStyle/>
          <a:p>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copy 32">
    <p:spTree>
      <p:nvGrpSpPr>
        <p:cNvPr id="1" name=""/>
        <p:cNvGrpSpPr/>
        <p:nvPr/>
      </p:nvGrpSpPr>
      <p:grpSpPr>
        <a:xfrm>
          <a:off x="0" y="0"/>
          <a:ext cx="0" cy="0"/>
          <a:chOff x="0" y="0"/>
          <a:chExt cx="0" cy="0"/>
        </a:xfrm>
      </p:grpSpPr>
      <p:sp>
        <p:nvSpPr>
          <p:cNvPr id="162"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Blank copy 10">
    <p:spTree>
      <p:nvGrpSpPr>
        <p:cNvPr id="1" name=""/>
        <p:cNvGrpSpPr/>
        <p:nvPr/>
      </p:nvGrpSpPr>
      <p:grpSpPr>
        <a:xfrm>
          <a:off x="0" y="0"/>
          <a:ext cx="0" cy="0"/>
          <a:chOff x="0" y="0"/>
          <a:chExt cx="0" cy="0"/>
        </a:xfrm>
      </p:grpSpPr>
      <p:sp>
        <p:nvSpPr>
          <p:cNvPr id="169"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170" name="Rectangle"/>
          <p:cNvSpPr/>
          <p:nvPr/>
        </p:nvSpPr>
        <p:spPr>
          <a:xfrm>
            <a:off x="2151" y="1288906"/>
            <a:ext cx="24505810" cy="5973304"/>
          </a:xfrm>
          <a:prstGeom prst="rect">
            <a:avLst/>
          </a:prstGeom>
          <a:solidFill>
            <a:schemeClr val="accent1"/>
          </a:solidFill>
          <a:ln w="12700">
            <a:no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171" name="_.jpg"/>
          <p:cNvSpPr>
            <a:spLocks noGrp="1"/>
          </p:cNvSpPr>
          <p:nvPr>
            <p:ph type="pic" sz="quarter" idx="13"/>
          </p:nvPr>
        </p:nvSpPr>
        <p:spPr>
          <a:xfrm>
            <a:off x="2079808" y="5960936"/>
            <a:ext cx="6462756" cy="6180692"/>
          </a:xfrm>
          <a:prstGeom prst="rect">
            <a:avLst/>
          </a:prstGeom>
        </p:spPr>
        <p:txBody>
          <a:bodyPr lIns="91439" tIns="45719" rIns="91439" bIns="45719" anchor="t">
            <a:noAutofit/>
          </a:bodyPr>
          <a:lstStyle/>
          <a:p>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Blank copy 33">
    <p:spTree>
      <p:nvGrpSpPr>
        <p:cNvPr id="1" name=""/>
        <p:cNvGrpSpPr/>
        <p:nvPr/>
      </p:nvGrpSpPr>
      <p:grpSpPr>
        <a:xfrm>
          <a:off x="0" y="0"/>
          <a:ext cx="0" cy="0"/>
          <a:chOff x="0" y="0"/>
          <a:chExt cx="0" cy="0"/>
        </a:xfrm>
      </p:grpSpPr>
      <p:sp>
        <p:nvSpPr>
          <p:cNvPr id="178"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Blank copy 50">
    <p:spTree>
      <p:nvGrpSpPr>
        <p:cNvPr id="1" name=""/>
        <p:cNvGrpSpPr/>
        <p:nvPr/>
      </p:nvGrpSpPr>
      <p:grpSpPr>
        <a:xfrm>
          <a:off x="0" y="0"/>
          <a:ext cx="0" cy="0"/>
          <a:chOff x="0" y="0"/>
          <a:chExt cx="0" cy="0"/>
        </a:xfrm>
      </p:grpSpPr>
      <p:sp>
        <p:nvSpPr>
          <p:cNvPr id="25" name="_.jpg"/>
          <p:cNvSpPr>
            <a:spLocks noGrp="1"/>
          </p:cNvSpPr>
          <p:nvPr>
            <p:ph type="pic" idx="13"/>
          </p:nvPr>
        </p:nvSpPr>
        <p:spPr>
          <a:xfrm>
            <a:off x="-1" y="-1"/>
            <a:ext cx="24384001" cy="13716001"/>
          </a:xfrm>
          <a:prstGeom prst="rect">
            <a:avLst/>
          </a:prstGeom>
        </p:spPr>
        <p:txBody>
          <a:bodyPr lIns="91439" tIns="45719" rIns="91439" bIns="45719" anchor="t">
            <a:noAutofit/>
          </a:bodyPr>
          <a:lstStyle/>
          <a:p>
            <a:endParaRP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Blank copy 11">
    <p:spTree>
      <p:nvGrpSpPr>
        <p:cNvPr id="1" name=""/>
        <p:cNvGrpSpPr/>
        <p:nvPr/>
      </p:nvGrpSpPr>
      <p:grpSpPr>
        <a:xfrm>
          <a:off x="0" y="0"/>
          <a:ext cx="0" cy="0"/>
          <a:chOff x="0" y="0"/>
          <a:chExt cx="0" cy="0"/>
        </a:xfrm>
      </p:grpSpPr>
      <p:sp>
        <p:nvSpPr>
          <p:cNvPr id="186" name="Square"/>
          <p:cNvSpPr/>
          <p:nvPr/>
        </p:nvSpPr>
        <p:spPr>
          <a:xfrm>
            <a:off x="23607448" y="215377"/>
            <a:ext cx="585982" cy="585982"/>
          </a:xfrm>
          <a:prstGeom prst="rect">
            <a:avLst/>
          </a:prstGeom>
          <a:solidFill>
            <a:schemeClr val="accent1"/>
          </a:solidFill>
          <a:ln w="12700">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grpSp>
        <p:nvGrpSpPr>
          <p:cNvPr id="190" name="Group"/>
          <p:cNvGrpSpPr/>
          <p:nvPr/>
        </p:nvGrpSpPr>
        <p:grpSpPr>
          <a:xfrm>
            <a:off x="453704" y="356765"/>
            <a:ext cx="366639" cy="303206"/>
            <a:chOff x="0" y="0"/>
            <a:chExt cx="366637" cy="303205"/>
          </a:xfrm>
        </p:grpSpPr>
        <p:sp>
          <p:nvSpPr>
            <p:cNvPr id="187" name="Rectangle"/>
            <p:cNvSpPr/>
            <p:nvPr/>
          </p:nvSpPr>
          <p:spPr>
            <a:xfrm>
              <a:off x="0" y="0"/>
              <a:ext cx="366638" cy="49049"/>
            </a:xfrm>
            <a:prstGeom prst="rect">
              <a:avLst/>
            </a:prstGeom>
            <a:solidFill>
              <a:srgbClr val="D5D5D5"/>
            </a:solidFill>
            <a:ln w="12700" cap="flat">
              <a:noFill/>
              <a:miter lim="400000"/>
            </a:ln>
            <a:effectLst/>
          </p:spPr>
          <p:txBody>
            <a:bodyPr wrap="square" lIns="0" tIns="0" rIns="0" bIns="0" numCol="1" anchor="ctr">
              <a:noAutofit/>
            </a:bodyP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188" name="Rectangle"/>
            <p:cNvSpPr/>
            <p:nvPr/>
          </p:nvSpPr>
          <p:spPr>
            <a:xfrm>
              <a:off x="0" y="127078"/>
              <a:ext cx="366638" cy="49049"/>
            </a:xfrm>
            <a:prstGeom prst="rect">
              <a:avLst/>
            </a:prstGeom>
            <a:solidFill>
              <a:srgbClr val="D5D5D5"/>
            </a:solidFill>
            <a:ln w="12700" cap="flat">
              <a:noFill/>
              <a:miter lim="400000"/>
            </a:ln>
            <a:effectLst/>
          </p:spPr>
          <p:txBody>
            <a:bodyPr wrap="square" lIns="0" tIns="0" rIns="0" bIns="0" numCol="1" anchor="ctr">
              <a:noAutofit/>
            </a:bodyP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189" name="Rectangle"/>
            <p:cNvSpPr/>
            <p:nvPr/>
          </p:nvSpPr>
          <p:spPr>
            <a:xfrm>
              <a:off x="0" y="254156"/>
              <a:ext cx="366638" cy="49050"/>
            </a:xfrm>
            <a:prstGeom prst="rect">
              <a:avLst/>
            </a:prstGeom>
            <a:solidFill>
              <a:srgbClr val="D5D5D5"/>
            </a:solidFill>
            <a:ln w="12700" cap="flat">
              <a:noFill/>
              <a:miter lim="400000"/>
            </a:ln>
            <a:effectLst/>
          </p:spPr>
          <p:txBody>
            <a:bodyPr wrap="square" lIns="0" tIns="0" rIns="0" bIns="0" numCol="1" anchor="ctr">
              <a:noAutofit/>
            </a:bodyP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grpSp>
      <p:sp>
        <p:nvSpPr>
          <p:cNvPr id="191" name="Line"/>
          <p:cNvSpPr/>
          <p:nvPr/>
        </p:nvSpPr>
        <p:spPr>
          <a:xfrm flipV="1">
            <a:off x="1154651" y="215377"/>
            <a:ext cx="1" cy="585982"/>
          </a:xfrm>
          <a:prstGeom prst="line">
            <a:avLst/>
          </a:prstGeom>
          <a:ln w="25400">
            <a:solidFill>
              <a:srgbClr val="D5D5D5"/>
            </a:solid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193"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1C2872D2-E945-C842-842B-DDFF5E8E9D19}"/>
              </a:ext>
            </a:extLst>
          </p:cNvPr>
          <p:cNvSpPr>
            <a:spLocks noGrp="1"/>
          </p:cNvSpPr>
          <p:nvPr>
            <p:ph type="sldNum" sz="quarter" idx="10"/>
          </p:nvPr>
        </p:nvSpPr>
        <p:spPr/>
        <p:txBody>
          <a:bodyPr/>
          <a:lstStyle/>
          <a:p>
            <a:fld id="{86CB4B4D-7CA3-9044-876B-883B54F8677D}" type="slidenum">
              <a:rPr lang="es-ES" smtClean="0"/>
              <a:pPr/>
              <a:t>‹Nº›</a:t>
            </a:fld>
            <a:endParaRPr lang="es-ES" dirty="0"/>
          </a:p>
        </p:txBody>
      </p:sp>
      <p:sp>
        <p:nvSpPr>
          <p:cNvPr id="4" name="_.jpg">
            <a:extLst>
              <a:ext uri="{FF2B5EF4-FFF2-40B4-BE49-F238E27FC236}">
                <a16:creationId xmlns:a16="http://schemas.microsoft.com/office/drawing/2014/main" id="{3100B46A-4F37-934E-A234-6103A66EE4DB}"/>
              </a:ext>
            </a:extLst>
          </p:cNvPr>
          <p:cNvSpPr>
            <a:spLocks noGrp="1"/>
          </p:cNvSpPr>
          <p:nvPr>
            <p:ph type="pic" idx="13"/>
          </p:nvPr>
        </p:nvSpPr>
        <p:spPr>
          <a:xfrm>
            <a:off x="-55597" y="1336563"/>
            <a:ext cx="24495193" cy="5939824"/>
          </a:xfrm>
          <a:prstGeom prst="rect">
            <a:avLst/>
          </a:prstGeom>
          <a:solidFill>
            <a:schemeClr val="accent3"/>
          </a:solidFill>
          <a:ln>
            <a:noFill/>
          </a:ln>
        </p:spPr>
        <p:txBody>
          <a:bodyPr lIns="91439" tIns="45719" rIns="91439" bIns="45719" anchor="t">
            <a:noAutofit/>
          </a:bodyPr>
          <a:lstStyle/>
          <a:p>
            <a:endParaRPr/>
          </a:p>
        </p:txBody>
      </p:sp>
    </p:spTree>
    <p:extLst>
      <p:ext uri="{BB962C8B-B14F-4D97-AF65-F5344CB8AC3E}">
        <p14:creationId xmlns:p14="http://schemas.microsoft.com/office/powerpoint/2010/main" val="4111884028"/>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Blank copy 34">
    <p:spTree>
      <p:nvGrpSpPr>
        <p:cNvPr id="1" name=""/>
        <p:cNvGrpSpPr/>
        <p:nvPr/>
      </p:nvGrpSpPr>
      <p:grpSpPr>
        <a:xfrm>
          <a:off x="0" y="0"/>
          <a:ext cx="0" cy="0"/>
          <a:chOff x="0" y="0"/>
          <a:chExt cx="0" cy="0"/>
        </a:xfrm>
      </p:grpSpPr>
      <p:sp>
        <p:nvSpPr>
          <p:cNvPr id="201"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Blank copy 12">
    <p:spTree>
      <p:nvGrpSpPr>
        <p:cNvPr id="1" name=""/>
        <p:cNvGrpSpPr/>
        <p:nvPr/>
      </p:nvGrpSpPr>
      <p:grpSpPr>
        <a:xfrm>
          <a:off x="0" y="0"/>
          <a:ext cx="0" cy="0"/>
          <a:chOff x="0" y="0"/>
          <a:chExt cx="0" cy="0"/>
        </a:xfrm>
      </p:grpSpPr>
      <p:sp>
        <p:nvSpPr>
          <p:cNvPr id="208"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209" name="Rectangle"/>
          <p:cNvSpPr/>
          <p:nvPr/>
        </p:nvSpPr>
        <p:spPr>
          <a:xfrm>
            <a:off x="2078230" y="4429800"/>
            <a:ext cx="6465868" cy="7455139"/>
          </a:xfrm>
          <a:prstGeom prst="rect">
            <a:avLst/>
          </a:prstGeom>
          <a:solidFill>
            <a:schemeClr val="bg1">
              <a:lumMod val="95000"/>
            </a:schemeClr>
          </a:solidFill>
          <a:ln w="12700">
            <a:no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dirty="0"/>
          </a:p>
        </p:txBody>
      </p:sp>
      <p:sp>
        <p:nvSpPr>
          <p:cNvPr id="210" name="Rectangle"/>
          <p:cNvSpPr/>
          <p:nvPr/>
        </p:nvSpPr>
        <p:spPr>
          <a:xfrm>
            <a:off x="8960643" y="4429800"/>
            <a:ext cx="6465868" cy="7455139"/>
          </a:xfrm>
          <a:prstGeom prst="rect">
            <a:avLst/>
          </a:prstGeom>
          <a:solidFill>
            <a:schemeClr val="bg1">
              <a:lumMod val="95000"/>
            </a:schemeClr>
          </a:solidFill>
          <a:ln w="12700">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211" name="Rectangle"/>
          <p:cNvSpPr/>
          <p:nvPr/>
        </p:nvSpPr>
        <p:spPr>
          <a:xfrm>
            <a:off x="15843056" y="4429800"/>
            <a:ext cx="6465868" cy="7455139"/>
          </a:xfrm>
          <a:prstGeom prst="rect">
            <a:avLst/>
          </a:prstGeom>
          <a:solidFill>
            <a:schemeClr val="bg1">
              <a:lumMod val="95000"/>
            </a:schemeClr>
          </a:solidFill>
          <a:ln w="12700">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212" name="_.jpg"/>
          <p:cNvSpPr>
            <a:spLocks noGrp="1"/>
          </p:cNvSpPr>
          <p:nvPr>
            <p:ph type="pic" sz="quarter" idx="13"/>
          </p:nvPr>
        </p:nvSpPr>
        <p:spPr>
          <a:xfrm>
            <a:off x="2082962" y="4431442"/>
            <a:ext cx="6462756" cy="2294297"/>
          </a:xfrm>
          <a:prstGeom prst="rect">
            <a:avLst/>
          </a:prstGeom>
        </p:spPr>
        <p:txBody>
          <a:bodyPr lIns="91439" tIns="45719" rIns="91439" bIns="45719" anchor="t">
            <a:noAutofit/>
          </a:bodyPr>
          <a:lstStyle/>
          <a:p>
            <a:endParaRPr/>
          </a:p>
        </p:txBody>
      </p:sp>
      <p:sp>
        <p:nvSpPr>
          <p:cNvPr id="213" name="_.jpg"/>
          <p:cNvSpPr>
            <a:spLocks noGrp="1"/>
          </p:cNvSpPr>
          <p:nvPr>
            <p:ph type="pic" sz="quarter" idx="14"/>
          </p:nvPr>
        </p:nvSpPr>
        <p:spPr>
          <a:xfrm>
            <a:off x="8963797" y="4431442"/>
            <a:ext cx="6462756" cy="2298701"/>
          </a:xfrm>
          <a:prstGeom prst="rect">
            <a:avLst/>
          </a:prstGeom>
        </p:spPr>
        <p:txBody>
          <a:bodyPr lIns="91439" tIns="45719" rIns="91439" bIns="45719" anchor="t">
            <a:noAutofit/>
          </a:bodyPr>
          <a:lstStyle/>
          <a:p>
            <a:endParaRPr/>
          </a:p>
        </p:txBody>
      </p:sp>
      <p:sp>
        <p:nvSpPr>
          <p:cNvPr id="214" name="_.jpg"/>
          <p:cNvSpPr>
            <a:spLocks noGrp="1"/>
          </p:cNvSpPr>
          <p:nvPr>
            <p:ph type="pic" sz="quarter" idx="15"/>
          </p:nvPr>
        </p:nvSpPr>
        <p:spPr>
          <a:xfrm>
            <a:off x="15844633" y="4431442"/>
            <a:ext cx="6462756" cy="2298701"/>
          </a:xfrm>
          <a:prstGeom prst="rect">
            <a:avLst/>
          </a:prstGeom>
        </p:spPr>
        <p:txBody>
          <a:bodyPr lIns="91439" tIns="45719" rIns="91439" bIns="45719" anchor="t">
            <a:noAutofit/>
          </a:bodyPr>
          <a:lstStyle/>
          <a:p>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Blank copy 35">
    <p:spTree>
      <p:nvGrpSpPr>
        <p:cNvPr id="1" name=""/>
        <p:cNvGrpSpPr/>
        <p:nvPr/>
      </p:nvGrpSpPr>
      <p:grpSpPr>
        <a:xfrm>
          <a:off x="0" y="0"/>
          <a:ext cx="0" cy="0"/>
          <a:chOff x="0" y="0"/>
          <a:chExt cx="0" cy="0"/>
        </a:xfrm>
      </p:grpSpPr>
      <p:sp>
        <p:nvSpPr>
          <p:cNvPr id="221"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Blank copy">
    <p:spTree>
      <p:nvGrpSpPr>
        <p:cNvPr id="1" name=""/>
        <p:cNvGrpSpPr/>
        <p:nvPr/>
      </p:nvGrpSpPr>
      <p:grpSpPr>
        <a:xfrm>
          <a:off x="0" y="0"/>
          <a:ext cx="0" cy="0"/>
          <a:chOff x="0" y="0"/>
          <a:chExt cx="0" cy="0"/>
        </a:xfrm>
      </p:grpSpPr>
      <p:sp>
        <p:nvSpPr>
          <p:cNvPr id="228" name="Rectangle"/>
          <p:cNvSpPr/>
          <p:nvPr/>
        </p:nvSpPr>
        <p:spPr>
          <a:xfrm>
            <a:off x="15843056" y="7607249"/>
            <a:ext cx="6465868" cy="4277690"/>
          </a:xfrm>
          <a:prstGeom prst="rect">
            <a:avLst/>
          </a:prstGeom>
          <a:solidFill>
            <a:schemeClr val="bg1">
              <a:lumMod val="95000"/>
            </a:schemeClr>
          </a:solidFill>
          <a:ln w="12700">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229" name="Rectangle"/>
          <p:cNvSpPr/>
          <p:nvPr/>
        </p:nvSpPr>
        <p:spPr>
          <a:xfrm>
            <a:off x="8960643" y="4429800"/>
            <a:ext cx="6465868" cy="7455139"/>
          </a:xfrm>
          <a:prstGeom prst="rect">
            <a:avLst/>
          </a:prstGeom>
          <a:solidFill>
            <a:schemeClr val="bg1">
              <a:lumMod val="95000"/>
            </a:schemeClr>
          </a:solidFill>
          <a:ln w="12700">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230" name="_.jpg"/>
          <p:cNvSpPr>
            <a:spLocks noGrp="1"/>
          </p:cNvSpPr>
          <p:nvPr>
            <p:ph type="pic" sz="quarter" idx="13"/>
          </p:nvPr>
        </p:nvSpPr>
        <p:spPr>
          <a:xfrm>
            <a:off x="2079808" y="4431442"/>
            <a:ext cx="6462756" cy="7424131"/>
          </a:xfrm>
          <a:prstGeom prst="rect">
            <a:avLst/>
          </a:prstGeom>
        </p:spPr>
        <p:txBody>
          <a:bodyPr lIns="91439" tIns="45719" rIns="91439" bIns="45719" anchor="t">
            <a:noAutofit/>
          </a:bodyPr>
          <a:lstStyle/>
          <a:p>
            <a:endParaRPr/>
          </a:p>
        </p:txBody>
      </p:sp>
      <p:sp>
        <p:nvSpPr>
          <p:cNvPr id="231" name="Rectangle"/>
          <p:cNvSpPr/>
          <p:nvPr/>
        </p:nvSpPr>
        <p:spPr>
          <a:xfrm>
            <a:off x="15857334" y="4429800"/>
            <a:ext cx="6465868" cy="7455139"/>
          </a:xfrm>
          <a:prstGeom prst="rect">
            <a:avLst/>
          </a:prstGeom>
          <a:ln w="25400">
            <a:solidFill>
              <a:srgbClr val="EFF2F8"/>
            </a:solid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232" name="Square"/>
          <p:cNvSpPr/>
          <p:nvPr/>
        </p:nvSpPr>
        <p:spPr>
          <a:xfrm>
            <a:off x="23607448" y="215377"/>
            <a:ext cx="585982" cy="585982"/>
          </a:xfrm>
          <a:prstGeom prst="rect">
            <a:avLst/>
          </a:prstGeom>
          <a:solidFill>
            <a:schemeClr val="accent1"/>
          </a:solidFill>
          <a:ln w="12700">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grpSp>
        <p:nvGrpSpPr>
          <p:cNvPr id="236" name="Group"/>
          <p:cNvGrpSpPr/>
          <p:nvPr/>
        </p:nvGrpSpPr>
        <p:grpSpPr>
          <a:xfrm>
            <a:off x="453704" y="356765"/>
            <a:ext cx="366639" cy="303206"/>
            <a:chOff x="0" y="0"/>
            <a:chExt cx="366637" cy="303205"/>
          </a:xfrm>
        </p:grpSpPr>
        <p:sp>
          <p:nvSpPr>
            <p:cNvPr id="233" name="Rectangle"/>
            <p:cNvSpPr/>
            <p:nvPr/>
          </p:nvSpPr>
          <p:spPr>
            <a:xfrm>
              <a:off x="0" y="0"/>
              <a:ext cx="366638" cy="49049"/>
            </a:xfrm>
            <a:prstGeom prst="rect">
              <a:avLst/>
            </a:prstGeom>
            <a:solidFill>
              <a:srgbClr val="D5D5D5"/>
            </a:solidFill>
            <a:ln w="12700" cap="flat">
              <a:noFill/>
              <a:miter lim="400000"/>
            </a:ln>
            <a:effectLst/>
          </p:spPr>
          <p:txBody>
            <a:bodyPr wrap="square" lIns="0" tIns="0" rIns="0" bIns="0" numCol="1" anchor="ctr">
              <a:noAutofit/>
            </a:bodyP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234" name="Rectangle"/>
            <p:cNvSpPr/>
            <p:nvPr/>
          </p:nvSpPr>
          <p:spPr>
            <a:xfrm>
              <a:off x="0" y="127078"/>
              <a:ext cx="366638" cy="49049"/>
            </a:xfrm>
            <a:prstGeom prst="rect">
              <a:avLst/>
            </a:prstGeom>
            <a:solidFill>
              <a:srgbClr val="D5D5D5"/>
            </a:solidFill>
            <a:ln w="12700" cap="flat">
              <a:noFill/>
              <a:miter lim="400000"/>
            </a:ln>
            <a:effectLst/>
          </p:spPr>
          <p:txBody>
            <a:bodyPr wrap="square" lIns="0" tIns="0" rIns="0" bIns="0" numCol="1" anchor="ctr">
              <a:noAutofit/>
            </a:bodyP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235" name="Rectangle"/>
            <p:cNvSpPr/>
            <p:nvPr/>
          </p:nvSpPr>
          <p:spPr>
            <a:xfrm>
              <a:off x="0" y="254156"/>
              <a:ext cx="366638" cy="49050"/>
            </a:xfrm>
            <a:prstGeom prst="rect">
              <a:avLst/>
            </a:prstGeom>
            <a:solidFill>
              <a:srgbClr val="D5D5D5"/>
            </a:solidFill>
            <a:ln w="12700" cap="flat">
              <a:noFill/>
              <a:miter lim="400000"/>
            </a:ln>
            <a:effectLst/>
          </p:spPr>
          <p:txBody>
            <a:bodyPr wrap="square" lIns="0" tIns="0" rIns="0" bIns="0" numCol="1" anchor="ctr">
              <a:noAutofit/>
            </a:bodyP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grpSp>
      <p:sp>
        <p:nvSpPr>
          <p:cNvPr id="237" name="Line"/>
          <p:cNvSpPr/>
          <p:nvPr/>
        </p:nvSpPr>
        <p:spPr>
          <a:xfrm flipV="1">
            <a:off x="1154651" y="215377"/>
            <a:ext cx="1" cy="585982"/>
          </a:xfrm>
          <a:prstGeom prst="line">
            <a:avLst/>
          </a:prstGeom>
          <a:ln w="25400">
            <a:solidFill>
              <a:srgbClr val="D5D5D5"/>
            </a:solid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238" name="Presentation Title"/>
          <p:cNvSpPr txBox="1"/>
          <p:nvPr/>
        </p:nvSpPr>
        <p:spPr>
          <a:xfrm>
            <a:off x="1488960" y="298817"/>
            <a:ext cx="2211897" cy="419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nSpc>
                <a:spcPct val="130000"/>
              </a:lnSpc>
              <a:defRPr cap="none" spc="0">
                <a:solidFill>
                  <a:srgbClr val="5E5E5E"/>
                </a:solidFill>
                <a:latin typeface="Lato Regular"/>
                <a:ea typeface="Lato Regular"/>
                <a:cs typeface="Lato Regular"/>
                <a:sym typeface="Lato Regular"/>
              </a:defRPr>
            </a:lvl1pPr>
          </a:lstStyle>
          <a:p>
            <a:r>
              <a:t>Presentation Title</a:t>
            </a:r>
          </a:p>
        </p:txBody>
      </p:sp>
      <p:sp>
        <p:nvSpPr>
          <p:cNvPr id="239" name="Text"/>
          <p:cNvSpPr txBox="1"/>
          <p:nvPr/>
        </p:nvSpPr>
        <p:spPr>
          <a:xfrm>
            <a:off x="23836410" y="303238"/>
            <a:ext cx="102656" cy="425758"/>
          </a:xfrm>
          <a:prstGeom prst="rect">
            <a:avLst/>
          </a:prstGeom>
          <a:ln w="12700">
            <a:miter lim="400000"/>
          </a:ln>
        </p:spPr>
        <p:txBody>
          <a:bodyPr wrap="none" lIns="50800" tIns="50800" rIns="50800" bIns="50800">
            <a:spAutoFit/>
          </a:bodyPr>
          <a:lstStyle/>
          <a:p>
            <a:pPr algn="ctr">
              <a:lnSpc>
                <a:spcPct val="100000"/>
              </a:lnSpc>
              <a:defRPr cap="none" spc="0">
                <a:solidFill>
                  <a:srgbClr val="FFFFFF"/>
                </a:solidFill>
                <a:latin typeface="+mn-lt"/>
                <a:ea typeface="+mn-ea"/>
                <a:cs typeface="+mn-cs"/>
                <a:sym typeface="Lato Bold"/>
              </a:defRPr>
            </a:pPr>
            <a:endParaRPr dirty="0">
              <a:latin typeface="Muli" pitchFamily="2" charset="0"/>
            </a:endParaRPr>
          </a:p>
        </p:txBody>
      </p:sp>
      <p:sp>
        <p:nvSpPr>
          <p:cNvPr id="240"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Blank copy 38">
    <p:spTree>
      <p:nvGrpSpPr>
        <p:cNvPr id="1" name=""/>
        <p:cNvGrpSpPr/>
        <p:nvPr/>
      </p:nvGrpSpPr>
      <p:grpSpPr>
        <a:xfrm>
          <a:off x="0" y="0"/>
          <a:ext cx="0" cy="0"/>
          <a:chOff x="0" y="0"/>
          <a:chExt cx="0" cy="0"/>
        </a:xfrm>
      </p:grpSpPr>
      <p:sp>
        <p:nvSpPr>
          <p:cNvPr id="247"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Blank copy 13">
    <p:spTree>
      <p:nvGrpSpPr>
        <p:cNvPr id="1" name=""/>
        <p:cNvGrpSpPr/>
        <p:nvPr/>
      </p:nvGrpSpPr>
      <p:grpSpPr>
        <a:xfrm>
          <a:off x="0" y="0"/>
          <a:ext cx="0" cy="0"/>
          <a:chOff x="0" y="0"/>
          <a:chExt cx="0" cy="0"/>
        </a:xfrm>
      </p:grpSpPr>
      <p:sp>
        <p:nvSpPr>
          <p:cNvPr id="254" name="_.jpg"/>
          <p:cNvSpPr>
            <a:spLocks noGrp="1"/>
          </p:cNvSpPr>
          <p:nvPr>
            <p:ph type="pic" sz="quarter" idx="13"/>
          </p:nvPr>
        </p:nvSpPr>
        <p:spPr>
          <a:xfrm>
            <a:off x="2079808" y="4431442"/>
            <a:ext cx="6462755" cy="3673602"/>
          </a:xfrm>
          <a:prstGeom prst="rect">
            <a:avLst/>
          </a:prstGeom>
        </p:spPr>
        <p:txBody>
          <a:bodyPr lIns="91439" tIns="45719" rIns="91439" bIns="45719" anchor="t">
            <a:noAutofit/>
          </a:bodyPr>
          <a:lstStyle/>
          <a:p>
            <a:endParaRPr/>
          </a:p>
        </p:txBody>
      </p:sp>
      <p:sp>
        <p:nvSpPr>
          <p:cNvPr id="255" name="_.jpg"/>
          <p:cNvSpPr>
            <a:spLocks noGrp="1"/>
          </p:cNvSpPr>
          <p:nvPr>
            <p:ph type="pic" sz="quarter" idx="14"/>
          </p:nvPr>
        </p:nvSpPr>
        <p:spPr>
          <a:xfrm>
            <a:off x="8960643" y="4431442"/>
            <a:ext cx="6462756" cy="3673602"/>
          </a:xfrm>
          <a:prstGeom prst="rect">
            <a:avLst/>
          </a:prstGeom>
        </p:spPr>
        <p:txBody>
          <a:bodyPr lIns="91439" tIns="45719" rIns="91439" bIns="45719" anchor="t">
            <a:noAutofit/>
          </a:bodyPr>
          <a:lstStyle/>
          <a:p>
            <a:endParaRPr/>
          </a:p>
        </p:txBody>
      </p:sp>
      <p:sp>
        <p:nvSpPr>
          <p:cNvPr id="256" name="_.jpg"/>
          <p:cNvSpPr>
            <a:spLocks noGrp="1"/>
          </p:cNvSpPr>
          <p:nvPr>
            <p:ph type="pic" sz="quarter" idx="15"/>
          </p:nvPr>
        </p:nvSpPr>
        <p:spPr>
          <a:xfrm>
            <a:off x="15841478" y="4431442"/>
            <a:ext cx="6462756" cy="3673602"/>
          </a:xfrm>
          <a:prstGeom prst="rect">
            <a:avLst/>
          </a:prstGeom>
        </p:spPr>
        <p:txBody>
          <a:bodyPr lIns="91439" tIns="45719" rIns="91439" bIns="45719" anchor="t">
            <a:noAutofit/>
          </a:bodyPr>
          <a:lstStyle/>
          <a:p>
            <a:endParaRPr/>
          </a:p>
        </p:txBody>
      </p:sp>
      <p:sp>
        <p:nvSpPr>
          <p:cNvPr id="257" name="Text"/>
          <p:cNvSpPr txBox="1"/>
          <p:nvPr/>
        </p:nvSpPr>
        <p:spPr>
          <a:xfrm>
            <a:off x="23836410" y="303238"/>
            <a:ext cx="102656" cy="425758"/>
          </a:xfrm>
          <a:prstGeom prst="rect">
            <a:avLst/>
          </a:prstGeom>
          <a:ln w="12700">
            <a:miter lim="400000"/>
          </a:ln>
        </p:spPr>
        <p:txBody>
          <a:bodyPr wrap="none" lIns="50800" tIns="50800" rIns="50800" bIns="50800">
            <a:spAutoFit/>
          </a:bodyPr>
          <a:lstStyle/>
          <a:p>
            <a:pPr algn="ctr">
              <a:lnSpc>
                <a:spcPct val="100000"/>
              </a:lnSpc>
              <a:defRPr cap="none" spc="0">
                <a:solidFill>
                  <a:srgbClr val="FFFFFF"/>
                </a:solidFill>
                <a:latin typeface="+mn-lt"/>
                <a:ea typeface="+mn-ea"/>
                <a:cs typeface="+mn-cs"/>
                <a:sym typeface="Lato Bold"/>
              </a:defRPr>
            </a:pPr>
            <a:endParaRPr dirty="0">
              <a:latin typeface="Muli" pitchFamily="2" charset="0"/>
            </a:endParaRPr>
          </a:p>
        </p:txBody>
      </p:sp>
      <p:sp>
        <p:nvSpPr>
          <p:cNvPr id="258"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Blank copy 39">
    <p:spTree>
      <p:nvGrpSpPr>
        <p:cNvPr id="1" name=""/>
        <p:cNvGrpSpPr/>
        <p:nvPr/>
      </p:nvGrpSpPr>
      <p:grpSpPr>
        <a:xfrm>
          <a:off x="0" y="0"/>
          <a:ext cx="0" cy="0"/>
          <a:chOff x="0" y="0"/>
          <a:chExt cx="0" cy="0"/>
        </a:xfrm>
      </p:grpSpPr>
      <p:sp>
        <p:nvSpPr>
          <p:cNvPr id="265"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Blank copy 36">
    <p:spTree>
      <p:nvGrpSpPr>
        <p:cNvPr id="1" name=""/>
        <p:cNvGrpSpPr/>
        <p:nvPr/>
      </p:nvGrpSpPr>
      <p:grpSpPr>
        <a:xfrm>
          <a:off x="0" y="0"/>
          <a:ext cx="0" cy="0"/>
          <a:chOff x="0" y="0"/>
          <a:chExt cx="0" cy="0"/>
        </a:xfrm>
      </p:grpSpPr>
      <p:sp>
        <p:nvSpPr>
          <p:cNvPr id="291"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lank copy 3">
    <p:spTree>
      <p:nvGrpSpPr>
        <p:cNvPr id="1" name=""/>
        <p:cNvGrpSpPr/>
        <p:nvPr/>
      </p:nvGrpSpPr>
      <p:grpSpPr>
        <a:xfrm>
          <a:off x="0" y="0"/>
          <a:ext cx="0" cy="0"/>
          <a:chOff x="0" y="0"/>
          <a:chExt cx="0" cy="0"/>
        </a:xfrm>
      </p:grpSpPr>
      <p:sp>
        <p:nvSpPr>
          <p:cNvPr id="40"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41" name="_.jpg"/>
          <p:cNvSpPr>
            <a:spLocks noGrp="1"/>
          </p:cNvSpPr>
          <p:nvPr>
            <p:ph type="pic" idx="13"/>
          </p:nvPr>
        </p:nvSpPr>
        <p:spPr>
          <a:xfrm>
            <a:off x="12657006" y="789264"/>
            <a:ext cx="11747617" cy="12926736"/>
          </a:xfrm>
          <a:prstGeom prst="rect">
            <a:avLst/>
          </a:prstGeom>
        </p:spPr>
        <p:txBody>
          <a:bodyPr lIns="91439" tIns="45719" rIns="91439" bIns="45719" anchor="t">
            <a:noAutofit/>
          </a:bodyPr>
          <a:lstStyle/>
          <a:p>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Blank copy 15">
    <p:spTree>
      <p:nvGrpSpPr>
        <p:cNvPr id="1" name=""/>
        <p:cNvGrpSpPr/>
        <p:nvPr/>
      </p:nvGrpSpPr>
      <p:grpSpPr>
        <a:xfrm>
          <a:off x="0" y="0"/>
          <a:ext cx="0" cy="0"/>
          <a:chOff x="0" y="0"/>
          <a:chExt cx="0" cy="0"/>
        </a:xfrm>
      </p:grpSpPr>
      <p:sp>
        <p:nvSpPr>
          <p:cNvPr id="298" name="Text"/>
          <p:cNvSpPr txBox="1"/>
          <p:nvPr/>
        </p:nvSpPr>
        <p:spPr>
          <a:xfrm>
            <a:off x="23836410" y="303238"/>
            <a:ext cx="102656" cy="425758"/>
          </a:xfrm>
          <a:prstGeom prst="rect">
            <a:avLst/>
          </a:prstGeom>
          <a:ln w="12700">
            <a:miter lim="400000"/>
          </a:ln>
        </p:spPr>
        <p:txBody>
          <a:bodyPr wrap="none" lIns="50800" tIns="50800" rIns="50800" bIns="50800">
            <a:spAutoFit/>
          </a:bodyPr>
          <a:lstStyle/>
          <a:p>
            <a:pPr algn="ctr">
              <a:lnSpc>
                <a:spcPct val="100000"/>
              </a:lnSpc>
              <a:defRPr cap="none" spc="0">
                <a:solidFill>
                  <a:srgbClr val="FFFFFF"/>
                </a:solidFill>
                <a:latin typeface="+mn-lt"/>
                <a:ea typeface="+mn-ea"/>
                <a:cs typeface="+mn-cs"/>
                <a:sym typeface="Lato Bold"/>
              </a:defRPr>
            </a:pPr>
            <a:endParaRPr dirty="0">
              <a:latin typeface="Muli" pitchFamily="2" charset="0"/>
            </a:endParaRPr>
          </a:p>
        </p:txBody>
      </p:sp>
      <p:sp>
        <p:nvSpPr>
          <p:cNvPr id="299" name="Rectangle"/>
          <p:cNvSpPr/>
          <p:nvPr/>
        </p:nvSpPr>
        <p:spPr>
          <a:xfrm>
            <a:off x="2073830" y="4155519"/>
            <a:ext cx="10030263" cy="3853930"/>
          </a:xfrm>
          <a:prstGeom prst="rect">
            <a:avLst/>
          </a:prstGeom>
          <a:solidFill>
            <a:schemeClr val="bg1">
              <a:lumMod val="95000"/>
            </a:schemeClr>
          </a:solidFill>
          <a:ln w="12700">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300" name="_.jpg"/>
          <p:cNvSpPr>
            <a:spLocks noGrp="1"/>
          </p:cNvSpPr>
          <p:nvPr>
            <p:ph type="pic" sz="quarter" idx="13"/>
          </p:nvPr>
        </p:nvSpPr>
        <p:spPr>
          <a:xfrm>
            <a:off x="12142694" y="4162504"/>
            <a:ext cx="10121743" cy="3847071"/>
          </a:xfrm>
          <a:prstGeom prst="rect">
            <a:avLst/>
          </a:prstGeom>
        </p:spPr>
        <p:txBody>
          <a:bodyPr lIns="91439" tIns="45719" rIns="91439" bIns="45719" anchor="t">
            <a:noAutofit/>
          </a:bodyPr>
          <a:lstStyle/>
          <a:p>
            <a:endParaRPr/>
          </a:p>
        </p:txBody>
      </p:sp>
      <p:sp>
        <p:nvSpPr>
          <p:cNvPr id="301" name="Line"/>
          <p:cNvSpPr/>
          <p:nvPr/>
        </p:nvSpPr>
        <p:spPr>
          <a:xfrm>
            <a:off x="5829500" y="5784712"/>
            <a:ext cx="2278084" cy="1"/>
          </a:xfrm>
          <a:prstGeom prst="line">
            <a:avLst/>
          </a:prstGeom>
          <a:ln w="12700">
            <a:solidFill>
              <a:srgbClr val="5E5E5E"/>
            </a:solid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302"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Blank copy 40">
    <p:spTree>
      <p:nvGrpSpPr>
        <p:cNvPr id="1" name=""/>
        <p:cNvGrpSpPr/>
        <p:nvPr/>
      </p:nvGrpSpPr>
      <p:grpSpPr>
        <a:xfrm>
          <a:off x="0" y="0"/>
          <a:ext cx="0" cy="0"/>
          <a:chOff x="0" y="0"/>
          <a:chExt cx="0" cy="0"/>
        </a:xfrm>
      </p:grpSpPr>
      <p:sp>
        <p:nvSpPr>
          <p:cNvPr id="309"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Blank copy 37">
    <p:spTree>
      <p:nvGrpSpPr>
        <p:cNvPr id="1" name=""/>
        <p:cNvGrpSpPr/>
        <p:nvPr/>
      </p:nvGrpSpPr>
      <p:grpSpPr>
        <a:xfrm>
          <a:off x="0" y="0"/>
          <a:ext cx="0" cy="0"/>
          <a:chOff x="0" y="0"/>
          <a:chExt cx="0" cy="0"/>
        </a:xfrm>
      </p:grpSpPr>
      <p:sp>
        <p:nvSpPr>
          <p:cNvPr id="328"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Blank copy 41">
    <p:spTree>
      <p:nvGrpSpPr>
        <p:cNvPr id="1" name=""/>
        <p:cNvGrpSpPr/>
        <p:nvPr/>
      </p:nvGrpSpPr>
      <p:grpSpPr>
        <a:xfrm>
          <a:off x="0" y="0"/>
          <a:ext cx="0" cy="0"/>
          <a:chOff x="0" y="0"/>
          <a:chExt cx="0" cy="0"/>
        </a:xfrm>
      </p:grpSpPr>
      <p:sp>
        <p:nvSpPr>
          <p:cNvPr id="345"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Blank copy 42">
    <p:spTree>
      <p:nvGrpSpPr>
        <p:cNvPr id="1" name=""/>
        <p:cNvGrpSpPr/>
        <p:nvPr/>
      </p:nvGrpSpPr>
      <p:grpSpPr>
        <a:xfrm>
          <a:off x="0" y="0"/>
          <a:ext cx="0" cy="0"/>
          <a:chOff x="0" y="0"/>
          <a:chExt cx="0" cy="0"/>
        </a:xfrm>
      </p:grpSpPr>
      <p:sp>
        <p:nvSpPr>
          <p:cNvPr id="362"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Blank copy 43">
    <p:spTree>
      <p:nvGrpSpPr>
        <p:cNvPr id="1" name=""/>
        <p:cNvGrpSpPr/>
        <p:nvPr/>
      </p:nvGrpSpPr>
      <p:grpSpPr>
        <a:xfrm>
          <a:off x="0" y="0"/>
          <a:ext cx="0" cy="0"/>
          <a:chOff x="0" y="0"/>
          <a:chExt cx="0" cy="0"/>
        </a:xfrm>
      </p:grpSpPr>
      <p:sp>
        <p:nvSpPr>
          <p:cNvPr id="384"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Blank copy 44">
    <p:spTree>
      <p:nvGrpSpPr>
        <p:cNvPr id="1" name=""/>
        <p:cNvGrpSpPr/>
        <p:nvPr/>
      </p:nvGrpSpPr>
      <p:grpSpPr>
        <a:xfrm>
          <a:off x="0" y="0"/>
          <a:ext cx="0" cy="0"/>
          <a:chOff x="0" y="0"/>
          <a:chExt cx="0" cy="0"/>
        </a:xfrm>
      </p:grpSpPr>
      <p:sp>
        <p:nvSpPr>
          <p:cNvPr id="401"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Blank copy 45">
    <p:spTree>
      <p:nvGrpSpPr>
        <p:cNvPr id="1" name=""/>
        <p:cNvGrpSpPr/>
        <p:nvPr/>
      </p:nvGrpSpPr>
      <p:grpSpPr>
        <a:xfrm>
          <a:off x="0" y="0"/>
          <a:ext cx="0" cy="0"/>
          <a:chOff x="0" y="0"/>
          <a:chExt cx="0" cy="0"/>
        </a:xfrm>
      </p:grpSpPr>
      <p:sp>
        <p:nvSpPr>
          <p:cNvPr id="426"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Blank copy 46">
    <p:spTree>
      <p:nvGrpSpPr>
        <p:cNvPr id="1" name=""/>
        <p:cNvGrpSpPr/>
        <p:nvPr/>
      </p:nvGrpSpPr>
      <p:grpSpPr>
        <a:xfrm>
          <a:off x="0" y="0"/>
          <a:ext cx="0" cy="0"/>
          <a:chOff x="0" y="0"/>
          <a:chExt cx="0" cy="0"/>
        </a:xfrm>
      </p:grpSpPr>
      <p:sp>
        <p:nvSpPr>
          <p:cNvPr id="446"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Blank copy 47">
    <p:spTree>
      <p:nvGrpSpPr>
        <p:cNvPr id="1" name=""/>
        <p:cNvGrpSpPr/>
        <p:nvPr/>
      </p:nvGrpSpPr>
      <p:grpSpPr>
        <a:xfrm>
          <a:off x="0" y="0"/>
          <a:ext cx="0" cy="0"/>
          <a:chOff x="0" y="0"/>
          <a:chExt cx="0" cy="0"/>
        </a:xfrm>
      </p:grpSpPr>
      <p:sp>
        <p:nvSpPr>
          <p:cNvPr id="466"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lank copy 1">
    <p:spTree>
      <p:nvGrpSpPr>
        <p:cNvPr id="1" name=""/>
        <p:cNvGrpSpPr/>
        <p:nvPr/>
      </p:nvGrpSpPr>
      <p:grpSpPr>
        <a:xfrm>
          <a:off x="0" y="0"/>
          <a:ext cx="0" cy="0"/>
          <a:chOff x="0" y="0"/>
          <a:chExt cx="0" cy="0"/>
        </a:xfrm>
      </p:grpSpPr>
      <p:sp>
        <p:nvSpPr>
          <p:cNvPr id="48"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Blank copy 25">
    <p:spTree>
      <p:nvGrpSpPr>
        <p:cNvPr id="1" name=""/>
        <p:cNvGrpSpPr/>
        <p:nvPr/>
      </p:nvGrpSpPr>
      <p:grpSpPr>
        <a:xfrm>
          <a:off x="0" y="0"/>
          <a:ext cx="0" cy="0"/>
          <a:chOff x="0" y="0"/>
          <a:chExt cx="0" cy="0"/>
        </a:xfrm>
      </p:grpSpPr>
      <p:sp>
        <p:nvSpPr>
          <p:cNvPr id="473" name="Text"/>
          <p:cNvSpPr txBox="1"/>
          <p:nvPr/>
        </p:nvSpPr>
        <p:spPr>
          <a:xfrm>
            <a:off x="23836410" y="303238"/>
            <a:ext cx="102656" cy="425758"/>
          </a:xfrm>
          <a:prstGeom prst="rect">
            <a:avLst/>
          </a:prstGeom>
          <a:ln w="12700">
            <a:miter lim="400000"/>
          </a:ln>
        </p:spPr>
        <p:txBody>
          <a:bodyPr wrap="none" lIns="50800" tIns="50800" rIns="50800" bIns="50800">
            <a:spAutoFit/>
          </a:bodyPr>
          <a:lstStyle/>
          <a:p>
            <a:pPr algn="ctr">
              <a:lnSpc>
                <a:spcPct val="100000"/>
              </a:lnSpc>
              <a:defRPr cap="none" spc="0">
                <a:solidFill>
                  <a:srgbClr val="FFFFFF"/>
                </a:solidFill>
                <a:latin typeface="+mn-lt"/>
                <a:ea typeface="+mn-ea"/>
                <a:cs typeface="+mn-cs"/>
                <a:sym typeface="Lato Bold"/>
              </a:defRPr>
            </a:pPr>
            <a:endParaRPr dirty="0">
              <a:latin typeface="Muli" pitchFamily="2" charset="0"/>
            </a:endParaRPr>
          </a:p>
        </p:txBody>
      </p:sp>
      <p:grpSp>
        <p:nvGrpSpPr>
          <p:cNvPr id="477" name="Group"/>
          <p:cNvGrpSpPr/>
          <p:nvPr/>
        </p:nvGrpSpPr>
        <p:grpSpPr>
          <a:xfrm>
            <a:off x="15612217" y="2638674"/>
            <a:ext cx="7039643" cy="9053542"/>
            <a:chOff x="0" y="0"/>
            <a:chExt cx="7039641" cy="9053540"/>
          </a:xfrm>
        </p:grpSpPr>
        <p:pic>
          <p:nvPicPr>
            <p:cNvPr id="474" name="iPad Air 2 FRONT.png" descr="iPad Air 2 FRONT.png"/>
            <p:cNvPicPr>
              <a:picLocks noChangeAspect="1"/>
            </p:cNvPicPr>
            <p:nvPr/>
          </p:nvPicPr>
          <p:blipFill>
            <a:blip r:embed="rId2"/>
            <a:stretch>
              <a:fillRect/>
            </a:stretch>
          </p:blipFill>
          <p:spPr>
            <a:xfrm>
              <a:off x="0" y="0"/>
              <a:ext cx="7039642" cy="9053541"/>
            </a:xfrm>
            <a:prstGeom prst="rect">
              <a:avLst/>
            </a:prstGeom>
            <a:ln w="12700" cap="flat">
              <a:noFill/>
              <a:miter lim="400000"/>
            </a:ln>
            <a:effectLst/>
          </p:spPr>
        </p:pic>
        <p:pic>
          <p:nvPicPr>
            <p:cNvPr id="475" name="iPad Air 2 FRONTa.png" descr="iPad Air 2 FRONTa.png"/>
            <p:cNvPicPr>
              <a:picLocks noChangeAspect="1"/>
            </p:cNvPicPr>
            <p:nvPr/>
          </p:nvPicPr>
          <p:blipFill>
            <a:blip r:embed="rId3"/>
            <a:stretch>
              <a:fillRect/>
            </a:stretch>
          </p:blipFill>
          <p:spPr>
            <a:xfrm>
              <a:off x="0" y="0"/>
              <a:ext cx="7039642" cy="9053541"/>
            </a:xfrm>
            <a:prstGeom prst="rect">
              <a:avLst/>
            </a:prstGeom>
            <a:ln w="12700" cap="flat">
              <a:noFill/>
              <a:miter lim="400000"/>
            </a:ln>
            <a:effectLst/>
          </p:spPr>
        </p:pic>
        <p:sp>
          <p:nvSpPr>
            <p:cNvPr id="476" name="Rectangle"/>
            <p:cNvSpPr/>
            <p:nvPr/>
          </p:nvSpPr>
          <p:spPr>
            <a:xfrm>
              <a:off x="725671" y="813329"/>
              <a:ext cx="5547358" cy="7396176"/>
            </a:xfrm>
            <a:prstGeom prst="rect">
              <a:avLst/>
            </a:prstGeom>
            <a:gradFill flip="none" rotWithShape="1">
              <a:gsLst>
                <a:gs pos="0">
                  <a:srgbClr val="51A7F9"/>
                </a:gs>
                <a:gs pos="100000">
                  <a:srgbClr val="0365C0"/>
                </a:gs>
              </a:gsLst>
              <a:lin ang="5400000" scaled="0"/>
            </a:gradFill>
            <a:ln w="25400" cap="flat">
              <a:solidFill>
                <a:srgbClr val="404C55"/>
              </a:solidFill>
              <a:prstDash val="solid"/>
              <a:round/>
            </a:ln>
            <a:effectLst/>
          </p:spPr>
          <p:txBody>
            <a:bodyPr wrap="square" lIns="71437" tIns="71437" rIns="71437" bIns="71437" numCol="1" anchor="ctr">
              <a:noAutofit/>
            </a:bodyPr>
            <a:lstStyle/>
            <a:p>
              <a:pPr algn="ctr" defTabSz="584200">
                <a:lnSpc>
                  <a:spcPct val="100000"/>
                </a:lnSpc>
                <a:defRPr sz="3200" cap="none" spc="0">
                  <a:solidFill>
                    <a:srgbClr val="FFFFFF"/>
                  </a:solidFill>
                  <a:latin typeface="Helvetica Light"/>
                  <a:ea typeface="Helvetica Light"/>
                  <a:cs typeface="Helvetica Light"/>
                  <a:sym typeface="Helvetica Light"/>
                </a:defRPr>
              </a:pPr>
              <a:endParaRPr/>
            </a:p>
          </p:txBody>
        </p:sp>
      </p:grpSp>
      <p:sp>
        <p:nvSpPr>
          <p:cNvPr id="478" name="Image"/>
          <p:cNvSpPr>
            <a:spLocks noGrp="1"/>
          </p:cNvSpPr>
          <p:nvPr>
            <p:ph type="pic" sz="quarter" idx="13"/>
          </p:nvPr>
        </p:nvSpPr>
        <p:spPr>
          <a:xfrm>
            <a:off x="19585009" y="3452003"/>
            <a:ext cx="2320708" cy="7396176"/>
          </a:xfrm>
          <a:prstGeom prst="rect">
            <a:avLst/>
          </a:prstGeom>
          <a:ln w="38100">
            <a:solidFill>
              <a:srgbClr val="000000"/>
            </a:solidFill>
          </a:ln>
        </p:spPr>
        <p:txBody>
          <a:bodyPr lIns="91439" tIns="45719" rIns="91439" bIns="45719" anchor="t">
            <a:noAutofit/>
          </a:bodyPr>
          <a:lstStyle/>
          <a:p>
            <a:endParaRPr/>
          </a:p>
        </p:txBody>
      </p:sp>
      <p:grpSp>
        <p:nvGrpSpPr>
          <p:cNvPr id="482" name="Group"/>
          <p:cNvGrpSpPr/>
          <p:nvPr/>
        </p:nvGrpSpPr>
        <p:grpSpPr>
          <a:xfrm>
            <a:off x="12260730" y="2050565"/>
            <a:ext cx="7697470" cy="9899560"/>
            <a:chOff x="0" y="0"/>
            <a:chExt cx="7697468" cy="9899559"/>
          </a:xfrm>
        </p:grpSpPr>
        <p:pic>
          <p:nvPicPr>
            <p:cNvPr id="479" name="iPad Air 2 FRONT.png" descr="iPad Air 2 FRONT.png"/>
            <p:cNvPicPr>
              <a:picLocks noChangeAspect="1"/>
            </p:cNvPicPr>
            <p:nvPr/>
          </p:nvPicPr>
          <p:blipFill>
            <a:blip r:embed="rId2"/>
            <a:stretch>
              <a:fillRect/>
            </a:stretch>
          </p:blipFill>
          <p:spPr>
            <a:xfrm>
              <a:off x="0" y="0"/>
              <a:ext cx="7697469" cy="9899560"/>
            </a:xfrm>
            <a:prstGeom prst="rect">
              <a:avLst/>
            </a:prstGeom>
            <a:ln w="12700" cap="flat">
              <a:noFill/>
              <a:miter lim="400000"/>
            </a:ln>
            <a:effectLst/>
          </p:spPr>
        </p:pic>
        <p:pic>
          <p:nvPicPr>
            <p:cNvPr id="480" name="iPad Air 2 FRONTa.png" descr="iPad Air 2 FRONTa.png"/>
            <p:cNvPicPr>
              <a:picLocks noChangeAspect="1"/>
            </p:cNvPicPr>
            <p:nvPr/>
          </p:nvPicPr>
          <p:blipFill>
            <a:blip r:embed="rId3"/>
            <a:stretch>
              <a:fillRect/>
            </a:stretch>
          </p:blipFill>
          <p:spPr>
            <a:xfrm>
              <a:off x="0" y="0"/>
              <a:ext cx="7697469" cy="9899560"/>
            </a:xfrm>
            <a:prstGeom prst="rect">
              <a:avLst/>
            </a:prstGeom>
            <a:ln w="12700" cap="flat">
              <a:noFill/>
              <a:miter lim="400000"/>
            </a:ln>
            <a:effectLst/>
          </p:spPr>
        </p:pic>
        <p:sp>
          <p:nvSpPr>
            <p:cNvPr id="481" name="Rectangle"/>
            <p:cNvSpPr/>
            <p:nvPr/>
          </p:nvSpPr>
          <p:spPr>
            <a:xfrm>
              <a:off x="793482" y="889331"/>
              <a:ext cx="6065737" cy="8087321"/>
            </a:xfrm>
            <a:prstGeom prst="rect">
              <a:avLst/>
            </a:prstGeom>
            <a:gradFill flip="none" rotWithShape="1">
              <a:gsLst>
                <a:gs pos="0">
                  <a:srgbClr val="51A7F9"/>
                </a:gs>
                <a:gs pos="100000">
                  <a:srgbClr val="0365C0"/>
                </a:gs>
              </a:gsLst>
              <a:lin ang="5400000" scaled="0"/>
            </a:gradFill>
            <a:ln w="25400" cap="flat">
              <a:solidFill>
                <a:srgbClr val="404C55"/>
              </a:solidFill>
              <a:prstDash val="solid"/>
              <a:round/>
            </a:ln>
            <a:effectLst/>
          </p:spPr>
          <p:txBody>
            <a:bodyPr wrap="square" lIns="71437" tIns="71437" rIns="71437" bIns="71437" numCol="1" anchor="ctr">
              <a:noAutofit/>
            </a:bodyPr>
            <a:lstStyle/>
            <a:p>
              <a:pPr algn="ctr" defTabSz="584200">
                <a:lnSpc>
                  <a:spcPct val="100000"/>
                </a:lnSpc>
                <a:defRPr sz="3200" cap="none" spc="0">
                  <a:solidFill>
                    <a:srgbClr val="FFFFFF"/>
                  </a:solidFill>
                  <a:latin typeface="Helvetica Light"/>
                  <a:ea typeface="Helvetica Light"/>
                  <a:cs typeface="Helvetica Light"/>
                  <a:sym typeface="Helvetica Light"/>
                </a:defRPr>
              </a:pPr>
              <a:endParaRPr/>
            </a:p>
          </p:txBody>
        </p:sp>
      </p:grpSp>
      <p:sp>
        <p:nvSpPr>
          <p:cNvPr id="483" name="Image"/>
          <p:cNvSpPr>
            <a:spLocks noGrp="1"/>
          </p:cNvSpPr>
          <p:nvPr>
            <p:ph type="pic" sz="quarter" idx="14"/>
          </p:nvPr>
        </p:nvSpPr>
        <p:spPr>
          <a:xfrm>
            <a:off x="13076597" y="2939896"/>
            <a:ext cx="6065737" cy="8087321"/>
          </a:xfrm>
          <a:prstGeom prst="rect">
            <a:avLst/>
          </a:prstGeom>
          <a:ln w="38100">
            <a:solidFill>
              <a:srgbClr val="000000"/>
            </a:solidFill>
          </a:ln>
        </p:spPr>
        <p:txBody>
          <a:bodyPr lIns="91439" tIns="45719" rIns="91439" bIns="45719" anchor="t">
            <a:noAutofit/>
          </a:bodyPr>
          <a:lstStyle/>
          <a:p>
            <a:endParaRPr/>
          </a:p>
        </p:txBody>
      </p:sp>
      <p:sp>
        <p:nvSpPr>
          <p:cNvPr id="484"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Blank copy 48">
    <p:spTree>
      <p:nvGrpSpPr>
        <p:cNvPr id="1" name=""/>
        <p:cNvGrpSpPr/>
        <p:nvPr/>
      </p:nvGrpSpPr>
      <p:grpSpPr>
        <a:xfrm>
          <a:off x="0" y="0"/>
          <a:ext cx="0" cy="0"/>
          <a:chOff x="0" y="0"/>
          <a:chExt cx="0" cy="0"/>
        </a:xfrm>
      </p:grpSpPr>
      <p:sp>
        <p:nvSpPr>
          <p:cNvPr id="491"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Blank copy 49">
    <p:spTree>
      <p:nvGrpSpPr>
        <p:cNvPr id="1" name=""/>
        <p:cNvGrpSpPr/>
        <p:nvPr/>
      </p:nvGrpSpPr>
      <p:grpSpPr>
        <a:xfrm>
          <a:off x="0" y="0"/>
          <a:ext cx="0" cy="0"/>
          <a:chOff x="0" y="0"/>
          <a:chExt cx="0" cy="0"/>
        </a:xfrm>
      </p:grpSpPr>
      <p:sp>
        <p:nvSpPr>
          <p:cNvPr id="517"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Blank">
    <p:bg>
      <p:bgPr>
        <a:solidFill>
          <a:srgbClr val="2D2E3B"/>
        </a:solidFill>
        <a:effectLst/>
      </p:bgPr>
    </p:bg>
    <p:spTree>
      <p:nvGrpSpPr>
        <p:cNvPr id="1" name=""/>
        <p:cNvGrpSpPr/>
        <p:nvPr/>
      </p:nvGrpSpPr>
      <p:grpSpPr>
        <a:xfrm>
          <a:off x="0" y="0"/>
          <a:ext cx="0" cy="0"/>
          <a:chOff x="0" y="0"/>
          <a:chExt cx="0" cy="0"/>
        </a:xfrm>
      </p:grpSpPr>
      <p:sp>
        <p:nvSpPr>
          <p:cNvPr id="524" name="Slide Number"/>
          <p:cNvSpPr txBox="1">
            <a:spLocks noGrp="1"/>
          </p:cNvSpPr>
          <p:nvPr>
            <p:ph type="sldNum" sz="quarter" idx="2"/>
          </p:nvPr>
        </p:nvSpPr>
        <p:spPr>
          <a:xfrm>
            <a:off x="11959031" y="13081000"/>
            <a:ext cx="453238" cy="461059"/>
          </a:xfrm>
          <a:prstGeom prst="rect">
            <a:avLst/>
          </a:prstGeom>
        </p:spPr>
        <p:txBody>
          <a:bodyPr/>
          <a:lstStyle>
            <a:lvl1pPr>
              <a:defRPr sz="2400">
                <a:solidFill>
                  <a:srgbClr val="000000"/>
                </a:solidFill>
                <a:latin typeface="Helvetica Neue Light"/>
                <a:ea typeface="Helvetica Neue Light"/>
                <a:cs typeface="Helvetica Neue Light"/>
                <a:sym typeface="Helvetica Neue Light"/>
              </a:defRPr>
            </a:lvl1pPr>
          </a:lstStyle>
          <a:p>
            <a:fld id="{86CB4B4D-7CA3-9044-876B-883B54F8677D}" type="slidenum">
              <a:t>‹Nº›</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BLANCO">
    <p:spTree>
      <p:nvGrpSpPr>
        <p:cNvPr id="1" name=""/>
        <p:cNvGrpSpPr/>
        <p:nvPr/>
      </p:nvGrpSpPr>
      <p:grpSpPr>
        <a:xfrm>
          <a:off x="0" y="0"/>
          <a:ext cx="0" cy="0"/>
          <a:chOff x="0" y="0"/>
          <a:chExt cx="0" cy="0"/>
        </a:xfrm>
      </p:grpSpPr>
      <p:pic>
        <p:nvPicPr>
          <p:cNvPr id="3" name="Imagen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086324" y="273377"/>
            <a:ext cx="4064845" cy="3039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95708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GENERICA">
    <p:spTree>
      <p:nvGrpSpPr>
        <p:cNvPr id="1" name=""/>
        <p:cNvGrpSpPr/>
        <p:nvPr/>
      </p:nvGrpSpPr>
      <p:grpSpPr>
        <a:xfrm>
          <a:off x="0" y="0"/>
          <a:ext cx="0" cy="0"/>
          <a:chOff x="0" y="0"/>
          <a:chExt cx="0" cy="0"/>
        </a:xfrm>
      </p:grpSpPr>
      <p:pic>
        <p:nvPicPr>
          <p:cNvPr id="3" name="Imagen 6" descr="Faldón.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2407901"/>
            <a:ext cx="24384000" cy="1333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7"/>
          <p:cNvPicPr>
            <a:picLocks noChangeAspect="1"/>
          </p:cNvPicPr>
          <p:nvPr userDrawn="1"/>
        </p:nvPicPr>
        <p:blipFill rotWithShape="1">
          <a:blip r:embed="rId3">
            <a:extLst>
              <a:ext uri="{28A0092B-C50C-407E-A947-70E740481C1C}">
                <a14:useLocalDpi xmlns:a14="http://schemas.microsoft.com/office/drawing/2010/main" val="0"/>
              </a:ext>
            </a:extLst>
          </a:blip>
          <a:srcRect b="52831"/>
          <a:stretch/>
        </p:blipFill>
        <p:spPr bwMode="auto">
          <a:xfrm>
            <a:off x="20296298" y="0"/>
            <a:ext cx="4064845" cy="143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Marcador de número de diapositiva 5"/>
          <p:cNvSpPr>
            <a:spLocks noGrp="1"/>
          </p:cNvSpPr>
          <p:nvPr>
            <p:ph type="sldNum" sz="quarter" idx="10"/>
          </p:nvPr>
        </p:nvSpPr>
        <p:spPr>
          <a:xfrm>
            <a:off x="23121505" y="12712703"/>
            <a:ext cx="581890" cy="430824"/>
          </a:xfrm>
        </p:spPr>
        <p:txBody>
          <a:bodyPr/>
          <a:lstStyle>
            <a:lvl1pPr>
              <a:defRPr sz="2133">
                <a:solidFill>
                  <a:schemeClr val="bg1"/>
                </a:solidFill>
                <a:latin typeface="Helvetica" charset="0"/>
              </a:defRPr>
            </a:lvl1pPr>
          </a:lstStyle>
          <a:p>
            <a:pPr>
              <a:defRPr/>
            </a:pPr>
            <a:fld id="{492A5315-FB3F-497B-8344-BEBA83FD6CF6}" type="slidenum">
              <a:rPr lang="es-ES" altLang="es-ES_tradnl"/>
              <a:pPr>
                <a:defRPr/>
              </a:pPr>
              <a:t>‹Nº›</a:t>
            </a:fld>
            <a:endParaRPr lang="es-ES" altLang="es-ES_tradnl"/>
          </a:p>
        </p:txBody>
      </p:sp>
    </p:spTree>
    <p:extLst>
      <p:ext uri="{BB962C8B-B14F-4D97-AF65-F5344CB8AC3E}">
        <p14:creationId xmlns:p14="http://schemas.microsoft.com/office/powerpoint/2010/main" val="354704951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GENERICA">
    <p:spTree>
      <p:nvGrpSpPr>
        <p:cNvPr id="1" name=""/>
        <p:cNvGrpSpPr/>
        <p:nvPr/>
      </p:nvGrpSpPr>
      <p:grpSpPr>
        <a:xfrm>
          <a:off x="0" y="0"/>
          <a:ext cx="0" cy="0"/>
          <a:chOff x="0" y="0"/>
          <a:chExt cx="0" cy="0"/>
        </a:xfrm>
      </p:grpSpPr>
      <p:pic>
        <p:nvPicPr>
          <p:cNvPr id="2" name="Imagen 6" descr="Faldón.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2407901"/>
            <a:ext cx="24384000" cy="1333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n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086324" y="273377"/>
            <a:ext cx="4064845" cy="3039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Marcador de número de diapositiva 5"/>
          <p:cNvSpPr>
            <a:spLocks noGrp="1"/>
          </p:cNvSpPr>
          <p:nvPr>
            <p:ph type="sldNum" sz="quarter" idx="10"/>
          </p:nvPr>
        </p:nvSpPr>
        <p:spPr>
          <a:xfrm>
            <a:off x="23121505" y="12712703"/>
            <a:ext cx="581890" cy="430824"/>
          </a:xfrm>
        </p:spPr>
        <p:txBody>
          <a:bodyPr/>
          <a:lstStyle>
            <a:lvl1pPr>
              <a:defRPr sz="2133">
                <a:solidFill>
                  <a:schemeClr val="bg1"/>
                </a:solidFill>
                <a:latin typeface="Helvetica" charset="0"/>
              </a:defRPr>
            </a:lvl1pPr>
          </a:lstStyle>
          <a:p>
            <a:pPr>
              <a:defRPr/>
            </a:pPr>
            <a:fld id="{492A5315-FB3F-497B-8344-BEBA83FD6CF6}" type="slidenum">
              <a:rPr lang="es-ES" altLang="es-ES_tradnl"/>
              <a:pPr>
                <a:defRPr/>
              </a:pPr>
              <a:t>‹Nº›</a:t>
            </a:fld>
            <a:endParaRPr lang="es-ES" altLang="es-ES_tradnl"/>
          </a:p>
        </p:txBody>
      </p:sp>
      <p:sp>
        <p:nvSpPr>
          <p:cNvPr id="6" name="Marcador de contenido 5"/>
          <p:cNvSpPr>
            <a:spLocks noGrp="1"/>
          </p:cNvSpPr>
          <p:nvPr>
            <p:ph sz="quarter" idx="11"/>
          </p:nvPr>
        </p:nvSpPr>
        <p:spPr>
          <a:xfrm>
            <a:off x="1316567" y="3312484"/>
            <a:ext cx="22028461" cy="8799085"/>
          </a:xfrm>
        </p:spPr>
        <p:txBody>
          <a:bodyPr/>
          <a:lstStyle>
            <a:lvl1pPr>
              <a:defRPr sz="5333">
                <a:latin typeface="Helvetica" charset="0"/>
                <a:ea typeface="Helvetica" charset="0"/>
                <a:cs typeface="Helvetica" charset="0"/>
              </a:defRPr>
            </a:lvl1pPr>
            <a:lvl2pPr>
              <a:defRPr sz="4800">
                <a:latin typeface="Helvetica" charset="0"/>
                <a:ea typeface="Helvetica" charset="0"/>
                <a:cs typeface="Helvetica" charset="0"/>
              </a:defRPr>
            </a:lvl2pPr>
            <a:lvl3pPr>
              <a:defRPr sz="4267">
                <a:latin typeface="Helvetica" charset="0"/>
                <a:ea typeface="Helvetica" charset="0"/>
                <a:cs typeface="Helvetica" charset="0"/>
              </a:defRPr>
            </a:lvl3pPr>
            <a:lvl4pPr>
              <a:defRPr sz="3733">
                <a:latin typeface="Helvetica" charset="0"/>
                <a:ea typeface="Helvetica" charset="0"/>
                <a:cs typeface="Helvetica" charset="0"/>
              </a:defRPr>
            </a:lvl4pPr>
            <a:lvl5pPr>
              <a:defRPr sz="3200">
                <a:latin typeface="Helvetica" charset="0"/>
                <a:ea typeface="Helvetica" charset="0"/>
                <a:cs typeface="Helvetica" charset="0"/>
              </a:defRPr>
            </a:lvl5pPr>
          </a:lstStyle>
          <a:p>
            <a:pPr lvl="0"/>
            <a:r>
              <a:rPr lang="es-ES_tradnl" dirty="0"/>
              <a:t>Haga clic para modificar los estilos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p>
        </p:txBody>
      </p:sp>
      <p:cxnSp>
        <p:nvCxnSpPr>
          <p:cNvPr id="8" name="Conector recto 7">
            <a:extLst>
              <a:ext uri="{FF2B5EF4-FFF2-40B4-BE49-F238E27FC236}">
                <a16:creationId xmlns:a16="http://schemas.microsoft.com/office/drawing/2014/main" id="{9EAF788A-EAEB-4693-B8E4-65D8FA147D39}"/>
              </a:ext>
            </a:extLst>
          </p:cNvPr>
          <p:cNvCxnSpPr/>
          <p:nvPr userDrawn="1"/>
        </p:nvCxnSpPr>
        <p:spPr>
          <a:xfrm>
            <a:off x="1231901" y="2448237"/>
            <a:ext cx="9194800" cy="0"/>
          </a:xfrm>
          <a:prstGeom prst="line">
            <a:avLst/>
          </a:prstGeom>
          <a:ln w="3175" cmpd="sng">
            <a:solidFill>
              <a:srgbClr val="646165"/>
            </a:solidFill>
            <a:prstDash val="solid"/>
          </a:ln>
          <a:effectLst/>
        </p:spPr>
        <p:style>
          <a:lnRef idx="2">
            <a:schemeClr val="accent1"/>
          </a:lnRef>
          <a:fillRef idx="0">
            <a:schemeClr val="accent1"/>
          </a:fillRef>
          <a:effectRef idx="1">
            <a:schemeClr val="accent1"/>
          </a:effectRef>
          <a:fontRef idx="minor">
            <a:schemeClr val="tx1"/>
          </a:fontRef>
        </p:style>
      </p:cxnSp>
      <p:sp>
        <p:nvSpPr>
          <p:cNvPr id="9" name="Título 8"/>
          <p:cNvSpPr>
            <a:spLocks noGrp="1"/>
          </p:cNvSpPr>
          <p:nvPr>
            <p:ph type="title"/>
          </p:nvPr>
        </p:nvSpPr>
        <p:spPr>
          <a:xfrm>
            <a:off x="1060451" y="518919"/>
            <a:ext cx="18732501" cy="1929320"/>
          </a:xfrm>
        </p:spPr>
        <p:txBody>
          <a:bodyPr anchor="ctr"/>
          <a:lstStyle>
            <a:lvl1pPr algn="l">
              <a:defRPr sz="4800" b="1">
                <a:solidFill>
                  <a:schemeClr val="accent4"/>
                </a:solidFill>
                <a:latin typeface="Helvetica" charset="0"/>
                <a:ea typeface="Helvetica" charset="0"/>
                <a:cs typeface="Helvetica" charset="0"/>
              </a:defRPr>
            </a:lvl1pPr>
          </a:lstStyle>
          <a:p>
            <a:r>
              <a:rPr lang="es-ES_tradnl" dirty="0"/>
              <a:t>Haga clic para modificar el estilo de título del patrón</a:t>
            </a:r>
          </a:p>
        </p:txBody>
      </p:sp>
    </p:spTree>
    <p:extLst>
      <p:ext uri="{BB962C8B-B14F-4D97-AF65-F5344CB8AC3E}">
        <p14:creationId xmlns:p14="http://schemas.microsoft.com/office/powerpoint/2010/main" val="15469226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CIERRE">
    <p:spTree>
      <p:nvGrpSpPr>
        <p:cNvPr id="1" name=""/>
        <p:cNvGrpSpPr/>
        <p:nvPr/>
      </p:nvGrpSpPr>
      <p:grpSpPr>
        <a:xfrm>
          <a:off x="0" y="0"/>
          <a:ext cx="0" cy="0"/>
          <a:chOff x="0" y="0"/>
          <a:chExt cx="0" cy="0"/>
        </a:xfrm>
      </p:grpSpPr>
      <p:pic>
        <p:nvPicPr>
          <p:cNvPr id="4" name="Imagen 6" descr="indic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0"/>
            <a:ext cx="24375533" cy="137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n 2"/>
          <p:cNvPicPr>
            <a:picLocks noChangeAspect="1" noChangeArrowheads="1"/>
          </p:cNvPicPr>
          <p:nvPr userDrawn="1"/>
        </p:nvPicPr>
        <p:blipFill>
          <a:blip r:embed="rId3">
            <a:clrChange>
              <a:clrFrom>
                <a:srgbClr val="C6C6C6"/>
              </a:clrFrom>
              <a:clrTo>
                <a:srgbClr val="C6C6C6">
                  <a:alpha val="0"/>
                </a:srgbClr>
              </a:clrTo>
            </a:clrChange>
            <a:extLst>
              <a:ext uri="{28A0092B-C50C-407E-A947-70E740481C1C}">
                <a14:useLocalDpi xmlns:a14="http://schemas.microsoft.com/office/drawing/2010/main" val="0"/>
              </a:ext>
            </a:extLst>
          </a:blip>
          <a:srcRect/>
          <a:stretch>
            <a:fillRect/>
          </a:stretch>
        </p:blipFill>
        <p:spPr bwMode="auto">
          <a:xfrm>
            <a:off x="554571" y="8460187"/>
            <a:ext cx="3696272" cy="4616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9"/>
          <p:cNvSpPr>
            <a:spLocks noChangeArrowheads="1"/>
          </p:cNvSpPr>
          <p:nvPr userDrawn="1"/>
        </p:nvSpPr>
        <p:spPr bwMode="auto">
          <a:xfrm>
            <a:off x="20019436" y="12731311"/>
            <a:ext cx="4356099" cy="1351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87485" tIns="243744" rIns="487485" bIns="243744">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Geneva" pitchFamily="12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pitchFamily="12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pitchFamily="12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pitchFamily="12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pitchFamily="12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pitchFamily="12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pitchFamily="12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pitchFamily="12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pitchFamily="124" charset="-128"/>
              </a:defRPr>
            </a:lvl9pPr>
          </a:lstStyle>
          <a:p>
            <a:pPr algn="r">
              <a:spcBef>
                <a:spcPct val="0"/>
              </a:spcBef>
              <a:buFontTx/>
              <a:buNone/>
            </a:pPr>
            <a:r>
              <a:rPr lang="en-US" altLang="en-US" sz="1600" dirty="0" err="1">
                <a:solidFill>
                  <a:schemeClr val="bg1">
                    <a:lumMod val="85000"/>
                  </a:schemeClr>
                </a:solidFill>
                <a:latin typeface="Helvetica" pitchFamily="2" charset="0"/>
              </a:rPr>
              <a:t>www.mioti.es</a:t>
            </a:r>
            <a:endParaRPr lang="en-US" altLang="en-US" sz="1600" dirty="0">
              <a:solidFill>
                <a:schemeClr val="bg1">
                  <a:lumMod val="85000"/>
                </a:schemeClr>
              </a:solidFill>
              <a:latin typeface="Helvetica" pitchFamily="2" charset="0"/>
            </a:endParaRPr>
          </a:p>
          <a:p>
            <a:pPr algn="r">
              <a:spcBef>
                <a:spcPct val="0"/>
              </a:spcBef>
              <a:buFontTx/>
              <a:buNone/>
            </a:pPr>
            <a:r>
              <a:rPr lang="en-US" altLang="en-US" sz="1600" dirty="0">
                <a:solidFill>
                  <a:schemeClr val="bg1">
                    <a:lumMod val="85000"/>
                  </a:schemeClr>
                </a:solidFill>
                <a:latin typeface="Helvetica" pitchFamily="2" charset="0"/>
              </a:rPr>
              <a:t>© 2017 All rights reserved</a:t>
            </a:r>
          </a:p>
        </p:txBody>
      </p:sp>
    </p:spTree>
    <p:extLst>
      <p:ext uri="{BB962C8B-B14F-4D97-AF65-F5344CB8AC3E}">
        <p14:creationId xmlns:p14="http://schemas.microsoft.com/office/powerpoint/2010/main" val="89994461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INDICE">
  <p:cSld name="INDICE">
    <p:spTree>
      <p:nvGrpSpPr>
        <p:cNvPr id="1" name="Shape 18"/>
        <p:cNvGrpSpPr/>
        <p:nvPr/>
      </p:nvGrpSpPr>
      <p:grpSpPr>
        <a:xfrm>
          <a:off x="0" y="0"/>
          <a:ext cx="0" cy="0"/>
          <a:chOff x="0" y="0"/>
          <a:chExt cx="0" cy="0"/>
        </a:xfrm>
      </p:grpSpPr>
      <p:sp>
        <p:nvSpPr>
          <p:cNvPr id="19" name="Google Shape;19;p36"/>
          <p:cNvSpPr/>
          <p:nvPr/>
        </p:nvSpPr>
        <p:spPr>
          <a:xfrm>
            <a:off x="0" y="-942167"/>
            <a:ext cx="24384000" cy="14658168"/>
          </a:xfrm>
          <a:prstGeom prst="rect">
            <a:avLst/>
          </a:prstGeom>
          <a:solidFill>
            <a:srgbClr val="E84371"/>
          </a:solidFill>
          <a:ln>
            <a:noFill/>
          </a:ln>
        </p:spPr>
        <p:txBody>
          <a:bodyPr spcFirstLastPara="1" wrap="square" lIns="243800" tIns="121867" rIns="243800" bIns="121867"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2800" b="0" i="0" u="none" strike="noStrike" cap="none">
              <a:solidFill>
                <a:schemeClr val="lt1"/>
              </a:solidFill>
              <a:latin typeface="Arial"/>
              <a:ea typeface="Arial"/>
              <a:cs typeface="Arial"/>
              <a:sym typeface="Arial"/>
            </a:endParaRPr>
          </a:p>
        </p:txBody>
      </p:sp>
      <p:sp>
        <p:nvSpPr>
          <p:cNvPr id="20" name="Google Shape;20;p36"/>
          <p:cNvSpPr/>
          <p:nvPr/>
        </p:nvSpPr>
        <p:spPr>
          <a:xfrm>
            <a:off x="14305281" y="11838056"/>
            <a:ext cx="9716771" cy="1312987"/>
          </a:xfrm>
          <a:prstGeom prst="rect">
            <a:avLst/>
          </a:prstGeom>
          <a:noFill/>
          <a:ln>
            <a:noFill/>
          </a:ln>
        </p:spPr>
        <p:txBody>
          <a:bodyPr spcFirstLastPara="1" wrap="square" lIns="487467" tIns="243733" rIns="487467" bIns="243733"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s-ES" sz="2667" b="0" i="0" u="none" strike="noStrike" cap="none" dirty="0">
                <a:solidFill>
                  <a:schemeClr val="lt1"/>
                </a:solidFill>
                <a:latin typeface="Muli"/>
                <a:ea typeface="Muli"/>
                <a:cs typeface="Muli"/>
                <a:sym typeface="Muli"/>
              </a:rPr>
              <a:t>www.mioti.es</a:t>
            </a:r>
            <a:endParaRPr sz="3733" b="0" i="0" u="none" strike="noStrike" cap="none" dirty="0">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000"/>
              <a:buFont typeface="Arial"/>
              <a:buNone/>
            </a:pPr>
            <a:r>
              <a:rPr lang="es-ES" sz="2667" b="0" i="0" u="none" strike="noStrike" cap="none" dirty="0">
                <a:solidFill>
                  <a:schemeClr val="lt1"/>
                </a:solidFill>
                <a:latin typeface="Muli"/>
                <a:ea typeface="Muli"/>
                <a:cs typeface="Muli"/>
                <a:sym typeface="Muli"/>
              </a:rPr>
              <a:t>© 2020 Todos los derechos reservados</a:t>
            </a:r>
            <a:endParaRPr sz="3733"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916612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copy 2">
    <p:spTree>
      <p:nvGrpSpPr>
        <p:cNvPr id="1" name=""/>
        <p:cNvGrpSpPr/>
        <p:nvPr/>
      </p:nvGrpSpPr>
      <p:grpSpPr>
        <a:xfrm>
          <a:off x="0" y="0"/>
          <a:ext cx="0" cy="0"/>
          <a:chOff x="0" y="0"/>
          <a:chExt cx="0" cy="0"/>
        </a:xfrm>
      </p:grpSpPr>
      <p:sp>
        <p:nvSpPr>
          <p:cNvPr id="55"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56" name="_.jpg"/>
          <p:cNvSpPr>
            <a:spLocks noGrp="1"/>
          </p:cNvSpPr>
          <p:nvPr>
            <p:ph type="pic" idx="13"/>
          </p:nvPr>
        </p:nvSpPr>
        <p:spPr>
          <a:xfrm>
            <a:off x="-71196" y="789264"/>
            <a:ext cx="11747617" cy="12926736"/>
          </a:xfrm>
          <a:prstGeom prst="rect">
            <a:avLst/>
          </a:prstGeom>
        </p:spPr>
        <p:txBody>
          <a:bodyPr lIns="91439" tIns="45719" rIns="91439" bIns="45719" anchor="t">
            <a:noAutofit/>
          </a:bodyPr>
          <a:lstStyle/>
          <a:p>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copy 23">
    <p:spTree>
      <p:nvGrpSpPr>
        <p:cNvPr id="1" name=""/>
        <p:cNvGrpSpPr/>
        <p:nvPr/>
      </p:nvGrpSpPr>
      <p:grpSpPr>
        <a:xfrm>
          <a:off x="0" y="0"/>
          <a:ext cx="0" cy="0"/>
          <a:chOff x="0" y="0"/>
          <a:chExt cx="0" cy="0"/>
        </a:xfrm>
      </p:grpSpPr>
      <p:sp>
        <p:nvSpPr>
          <p:cNvPr id="63"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copy 27">
    <p:spTree>
      <p:nvGrpSpPr>
        <p:cNvPr id="1" name=""/>
        <p:cNvGrpSpPr/>
        <p:nvPr/>
      </p:nvGrpSpPr>
      <p:grpSpPr>
        <a:xfrm>
          <a:off x="0" y="0"/>
          <a:ext cx="0" cy="0"/>
          <a:chOff x="0" y="0"/>
          <a:chExt cx="0" cy="0"/>
        </a:xfrm>
      </p:grpSpPr>
      <p:sp>
        <p:nvSpPr>
          <p:cNvPr id="81"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lank copy 5">
    <p:spTree>
      <p:nvGrpSpPr>
        <p:cNvPr id="1" name=""/>
        <p:cNvGrpSpPr/>
        <p:nvPr/>
      </p:nvGrpSpPr>
      <p:grpSpPr>
        <a:xfrm>
          <a:off x="0" y="0"/>
          <a:ext cx="0" cy="0"/>
          <a:chOff x="0" y="0"/>
          <a:chExt cx="0" cy="0"/>
        </a:xfrm>
      </p:grpSpPr>
      <p:sp>
        <p:nvSpPr>
          <p:cNvPr id="88"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89" name="_.jpg"/>
          <p:cNvSpPr>
            <a:spLocks noGrp="1"/>
          </p:cNvSpPr>
          <p:nvPr>
            <p:ph type="pic" sz="quarter" idx="13"/>
          </p:nvPr>
        </p:nvSpPr>
        <p:spPr>
          <a:xfrm>
            <a:off x="12187564" y="1336563"/>
            <a:ext cx="10093883" cy="3673602"/>
          </a:xfrm>
          <a:prstGeom prst="rect">
            <a:avLst/>
          </a:prstGeom>
        </p:spPr>
        <p:txBody>
          <a:bodyPr lIns="91439" tIns="45719" rIns="91439" bIns="45719" anchor="t">
            <a:noAutofit/>
          </a:bodyPr>
          <a:lstStyle/>
          <a:p>
            <a:endParaRPr/>
          </a:p>
        </p:txBody>
      </p:sp>
      <p:sp>
        <p:nvSpPr>
          <p:cNvPr id="90" name="_.jpg"/>
          <p:cNvSpPr>
            <a:spLocks noGrp="1"/>
          </p:cNvSpPr>
          <p:nvPr>
            <p:ph type="pic" sz="quarter" idx="14"/>
          </p:nvPr>
        </p:nvSpPr>
        <p:spPr>
          <a:xfrm>
            <a:off x="17235894" y="5011068"/>
            <a:ext cx="5062676" cy="3673602"/>
          </a:xfrm>
          <a:prstGeom prst="rect">
            <a:avLst/>
          </a:prstGeom>
        </p:spPr>
        <p:txBody>
          <a:bodyPr lIns="91439" tIns="45719" rIns="91439" bIns="45719" anchor="t">
            <a:noAutofit/>
          </a:bodyPr>
          <a:lstStyle/>
          <a:p>
            <a:endParaRPr/>
          </a:p>
        </p:txBody>
      </p:sp>
      <p:sp>
        <p:nvSpPr>
          <p:cNvPr id="91" name="_.jpg"/>
          <p:cNvSpPr>
            <a:spLocks noGrp="1"/>
          </p:cNvSpPr>
          <p:nvPr>
            <p:ph type="pic" sz="quarter" idx="15"/>
          </p:nvPr>
        </p:nvSpPr>
        <p:spPr>
          <a:xfrm>
            <a:off x="12192236" y="8705961"/>
            <a:ext cx="5039580" cy="3673602"/>
          </a:xfrm>
          <a:prstGeom prst="rect">
            <a:avLst/>
          </a:prstGeom>
        </p:spPr>
        <p:txBody>
          <a:bodyPr lIns="91439" tIns="45719" rIns="91439" bIns="45719" anchor="t">
            <a:noAutofit/>
          </a:bodyPr>
          <a:lstStyle/>
          <a:p>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lank copy 28">
    <p:spTree>
      <p:nvGrpSpPr>
        <p:cNvPr id="1" name=""/>
        <p:cNvGrpSpPr/>
        <p:nvPr/>
      </p:nvGrpSpPr>
      <p:grpSpPr>
        <a:xfrm>
          <a:off x="0" y="0"/>
          <a:ext cx="0" cy="0"/>
          <a:chOff x="0" y="0"/>
          <a:chExt cx="0" cy="0"/>
        </a:xfrm>
      </p:grpSpPr>
      <p:sp>
        <p:nvSpPr>
          <p:cNvPr id="98"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quare"/>
          <p:cNvSpPr/>
          <p:nvPr/>
        </p:nvSpPr>
        <p:spPr>
          <a:xfrm>
            <a:off x="23607448" y="215377"/>
            <a:ext cx="585982" cy="585982"/>
          </a:xfrm>
          <a:prstGeom prst="rect">
            <a:avLst/>
          </a:prstGeom>
          <a:solidFill>
            <a:schemeClr val="accent1"/>
          </a:solidFill>
          <a:ln w="12700">
            <a:solidFill>
              <a:schemeClr val="accent1"/>
            </a:solid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grpSp>
        <p:nvGrpSpPr>
          <p:cNvPr id="6" name="Group"/>
          <p:cNvGrpSpPr/>
          <p:nvPr/>
        </p:nvGrpSpPr>
        <p:grpSpPr>
          <a:xfrm>
            <a:off x="453704" y="356765"/>
            <a:ext cx="366639" cy="303206"/>
            <a:chOff x="0" y="0"/>
            <a:chExt cx="366637" cy="303205"/>
          </a:xfrm>
        </p:grpSpPr>
        <p:sp>
          <p:nvSpPr>
            <p:cNvPr id="3" name="Rectangle"/>
            <p:cNvSpPr/>
            <p:nvPr/>
          </p:nvSpPr>
          <p:spPr>
            <a:xfrm>
              <a:off x="0" y="0"/>
              <a:ext cx="366638" cy="49049"/>
            </a:xfrm>
            <a:prstGeom prst="rect">
              <a:avLst/>
            </a:prstGeom>
            <a:solidFill>
              <a:srgbClr val="D5D5D5"/>
            </a:solidFill>
            <a:ln w="12700" cap="flat">
              <a:noFill/>
              <a:miter lim="400000"/>
            </a:ln>
            <a:effectLst/>
          </p:spPr>
          <p:txBody>
            <a:bodyPr wrap="square" lIns="0" tIns="0" rIns="0" bIns="0" numCol="1" anchor="ctr">
              <a:noAutofit/>
            </a:bodyP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solidFill>
                  <a:schemeClr val="tx2"/>
                </a:solidFill>
              </a:endParaRPr>
            </a:p>
          </p:txBody>
        </p:sp>
        <p:sp>
          <p:nvSpPr>
            <p:cNvPr id="4" name="Rectangle"/>
            <p:cNvSpPr/>
            <p:nvPr/>
          </p:nvSpPr>
          <p:spPr>
            <a:xfrm>
              <a:off x="0" y="127078"/>
              <a:ext cx="366638" cy="49049"/>
            </a:xfrm>
            <a:prstGeom prst="rect">
              <a:avLst/>
            </a:prstGeom>
            <a:solidFill>
              <a:srgbClr val="D5D5D5"/>
            </a:solidFill>
            <a:ln w="12700" cap="flat">
              <a:noFill/>
              <a:miter lim="400000"/>
            </a:ln>
            <a:effectLst/>
          </p:spPr>
          <p:txBody>
            <a:bodyPr wrap="square" lIns="0" tIns="0" rIns="0" bIns="0" numCol="1" anchor="ctr">
              <a:noAutofit/>
            </a:bodyP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solidFill>
                  <a:schemeClr val="tx2"/>
                </a:solidFill>
              </a:endParaRPr>
            </a:p>
          </p:txBody>
        </p:sp>
        <p:sp>
          <p:nvSpPr>
            <p:cNvPr id="5" name="Rectangle"/>
            <p:cNvSpPr/>
            <p:nvPr/>
          </p:nvSpPr>
          <p:spPr>
            <a:xfrm>
              <a:off x="0" y="254156"/>
              <a:ext cx="366638" cy="49050"/>
            </a:xfrm>
            <a:prstGeom prst="rect">
              <a:avLst/>
            </a:prstGeom>
            <a:solidFill>
              <a:srgbClr val="D5D5D5"/>
            </a:solidFill>
            <a:ln w="12700" cap="flat">
              <a:noFill/>
              <a:miter lim="400000"/>
            </a:ln>
            <a:effectLst/>
          </p:spPr>
          <p:txBody>
            <a:bodyPr wrap="square" lIns="0" tIns="0" rIns="0" bIns="0" numCol="1" anchor="ctr">
              <a:noAutofit/>
            </a:bodyP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solidFill>
                  <a:schemeClr val="tx2"/>
                </a:solidFill>
              </a:endParaRPr>
            </a:p>
          </p:txBody>
        </p:sp>
      </p:grpSp>
      <p:sp>
        <p:nvSpPr>
          <p:cNvPr id="7" name="Line"/>
          <p:cNvSpPr/>
          <p:nvPr/>
        </p:nvSpPr>
        <p:spPr>
          <a:xfrm flipV="1">
            <a:off x="1154651" y="215377"/>
            <a:ext cx="1" cy="585982"/>
          </a:xfrm>
          <a:prstGeom prst="line">
            <a:avLst/>
          </a:prstGeom>
          <a:ln w="25400">
            <a:solidFill>
              <a:srgbClr val="D5D5D5"/>
            </a:solid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8" name="Presentation Title"/>
          <p:cNvSpPr txBox="1"/>
          <p:nvPr/>
        </p:nvSpPr>
        <p:spPr>
          <a:xfrm>
            <a:off x="1488960" y="267340"/>
            <a:ext cx="2393284" cy="48205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nSpc>
                <a:spcPct val="130000"/>
              </a:lnSpc>
              <a:defRPr cap="none" spc="0">
                <a:solidFill>
                  <a:srgbClr val="5E5E5E"/>
                </a:solidFill>
                <a:latin typeface="Lato Regular"/>
                <a:ea typeface="Lato Regular"/>
                <a:cs typeface="Lato Regular"/>
                <a:sym typeface="Lato Regular"/>
              </a:defRPr>
            </a:lvl1pPr>
          </a:lstStyle>
          <a:p>
            <a:r>
              <a:rPr lang="es-ES" dirty="0">
                <a:solidFill>
                  <a:schemeClr val="tx2"/>
                </a:solidFill>
                <a:latin typeface="Muli" pitchFamily="2" charset="77"/>
              </a:rPr>
              <a:t>Data </a:t>
            </a:r>
            <a:r>
              <a:rPr lang="es-ES" dirty="0" err="1">
                <a:solidFill>
                  <a:schemeClr val="tx2"/>
                </a:solidFill>
                <a:latin typeface="Muli" pitchFamily="2" charset="77"/>
              </a:rPr>
              <a:t>Visualization</a:t>
            </a:r>
            <a:endParaRPr dirty="0">
              <a:solidFill>
                <a:schemeClr val="tx2"/>
              </a:solidFill>
              <a:latin typeface="Muli" pitchFamily="2" charset="77"/>
            </a:endParaRPr>
          </a:p>
        </p:txBody>
      </p:sp>
      <p:sp>
        <p:nvSpPr>
          <p:cNvPr id="9" name="Slide Number"/>
          <p:cNvSpPr txBox="1">
            <a:spLocks noGrp="1"/>
          </p:cNvSpPr>
          <p:nvPr>
            <p:ph type="sldNum" sz="quarter" idx="2"/>
          </p:nvPr>
        </p:nvSpPr>
        <p:spPr>
          <a:xfrm>
            <a:off x="23649692" y="303238"/>
            <a:ext cx="476092" cy="379591"/>
          </a:xfrm>
          <a:prstGeom prst="rect">
            <a:avLst/>
          </a:prstGeom>
          <a:ln w="12700">
            <a:miter lim="400000"/>
          </a:ln>
        </p:spPr>
        <p:txBody>
          <a:bodyPr wrap="none" lIns="50800" tIns="50800" rIns="50800" bIns="50800">
            <a:spAutoFit/>
          </a:bodyPr>
          <a:lstStyle>
            <a:lvl1pPr algn="ctr">
              <a:lnSpc>
                <a:spcPct val="100000"/>
              </a:lnSpc>
              <a:defRPr sz="1800" cap="none" spc="0">
                <a:solidFill>
                  <a:srgbClr val="FFFFFF"/>
                </a:solidFill>
                <a:latin typeface="Muli" pitchFamily="2" charset="77"/>
                <a:ea typeface="+mn-ea"/>
                <a:cs typeface="+mn-cs"/>
                <a:sym typeface="Lato Bold"/>
              </a:defRPr>
            </a:lvl1pPr>
          </a:lstStyle>
          <a:p>
            <a:fld id="{86CB4B4D-7CA3-9044-876B-883B54F8677D}" type="slidenum">
              <a:rPr lang="es-ES" smtClean="0"/>
              <a:pPr/>
              <a:t>‹Nº›</a:t>
            </a:fld>
            <a:endParaRPr lang="es-ES" dirty="0"/>
          </a:p>
        </p:txBody>
      </p:sp>
      <p:sp>
        <p:nvSpPr>
          <p:cNvPr id="10" name="Title Text"/>
          <p:cNvSpPr txBox="1">
            <a:spLocks noGrp="1"/>
          </p:cNvSpPr>
          <p:nvPr>
            <p:ph type="title"/>
          </p:nvPr>
        </p:nvSpPr>
        <p:spPr>
          <a:xfrm>
            <a:off x="1689100" y="683186"/>
            <a:ext cx="21005800" cy="228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rPr dirty="0"/>
              <a:t>Title Text</a:t>
            </a:r>
          </a:p>
        </p:txBody>
      </p:sp>
      <p:sp>
        <p:nvSpPr>
          <p:cNvPr id="11"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pic>
        <p:nvPicPr>
          <p:cNvPr id="13" name="Imagen 12">
            <a:extLst>
              <a:ext uri="{FF2B5EF4-FFF2-40B4-BE49-F238E27FC236}">
                <a16:creationId xmlns:a16="http://schemas.microsoft.com/office/drawing/2014/main" id="{00BF0E37-CE13-904B-85D0-23F5486EC526}"/>
              </a:ext>
            </a:extLst>
          </p:cNvPr>
          <p:cNvPicPr>
            <a:picLocks noChangeAspect="1"/>
          </p:cNvPicPr>
          <p:nvPr userDrawn="1"/>
        </p:nvPicPr>
        <p:blipFill>
          <a:blip r:embed="rId50">
            <a:extLst>
              <a:ext uri="{28A0092B-C50C-407E-A947-70E740481C1C}">
                <a14:useLocalDpi xmlns:a14="http://schemas.microsoft.com/office/drawing/2010/main" val="0"/>
              </a:ext>
            </a:extLst>
          </a:blip>
          <a:stretch>
            <a:fillRect/>
          </a:stretch>
        </p:blipFill>
        <p:spPr>
          <a:xfrm>
            <a:off x="453704" y="12806829"/>
            <a:ext cx="1476189" cy="55357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703" r:id="rId21"/>
    <p:sldLayoutId id="2147483671" r:id="rId22"/>
    <p:sldLayoutId id="2147483672" r:id="rId23"/>
    <p:sldLayoutId id="2147483673" r:id="rId24"/>
    <p:sldLayoutId id="2147483674" r:id="rId25"/>
    <p:sldLayoutId id="2147483675" r:id="rId26"/>
    <p:sldLayoutId id="2147483676" r:id="rId27"/>
    <p:sldLayoutId id="2147483677" r:id="rId28"/>
    <p:sldLayoutId id="2147483679" r:id="rId29"/>
    <p:sldLayoutId id="2147483680" r:id="rId30"/>
    <p:sldLayoutId id="2147483681" r:id="rId31"/>
    <p:sldLayoutId id="2147483683" r:id="rId32"/>
    <p:sldLayoutId id="2147483685" r:id="rId33"/>
    <p:sldLayoutId id="2147483687" r:id="rId34"/>
    <p:sldLayoutId id="2147483689" r:id="rId35"/>
    <p:sldLayoutId id="2147483691" r:id="rId36"/>
    <p:sldLayoutId id="2147483693" r:id="rId37"/>
    <p:sldLayoutId id="2147483695" r:id="rId38"/>
    <p:sldLayoutId id="2147483697" r:id="rId39"/>
    <p:sldLayoutId id="2147483698" r:id="rId40"/>
    <p:sldLayoutId id="2147483699" r:id="rId41"/>
    <p:sldLayoutId id="2147483701" r:id="rId42"/>
    <p:sldLayoutId id="2147483702" r:id="rId43"/>
    <p:sldLayoutId id="2147483704" r:id="rId44"/>
    <p:sldLayoutId id="2147483705" r:id="rId45"/>
    <p:sldLayoutId id="2147483706" r:id="rId46"/>
    <p:sldLayoutId id="2147483707" r:id="rId47"/>
    <p:sldLayoutId id="2147483708" r:id="rId48"/>
  </p:sldLayoutIdLst>
  <p:transition spd="med"/>
  <p:txStyles>
    <p:titleStyle>
      <a:lvl1pPr marL="0" marR="0" indent="0" algn="l" defTabSz="825500" rtl="0" latinLnBrk="0">
        <a:lnSpc>
          <a:spcPct val="100000"/>
        </a:lnSpc>
        <a:spcBef>
          <a:spcPts val="0"/>
        </a:spcBef>
        <a:spcAft>
          <a:spcPts val="0"/>
        </a:spcAft>
        <a:buClrTx/>
        <a:buSzTx/>
        <a:buFontTx/>
        <a:buNone/>
        <a:tabLst/>
        <a:defRPr sz="6000" b="0" i="0" u="none" strike="noStrike" cap="none" spc="0" baseline="0">
          <a:ln>
            <a:noFill/>
          </a:ln>
          <a:solidFill>
            <a:schemeClr val="tx1"/>
          </a:solidFill>
          <a:uFillTx/>
          <a:latin typeface="Muli" pitchFamily="2" charset="77"/>
          <a:ea typeface="+mj-ea"/>
          <a:cs typeface="+mj-cs"/>
          <a:sym typeface="Lato Light"/>
        </a:defRPr>
      </a:lvl1pPr>
      <a:lvl2pPr marL="0" marR="0" indent="0" algn="l" defTabSz="8255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Lato Light"/>
        </a:defRPr>
      </a:lvl2pPr>
      <a:lvl3pPr marL="0" marR="0" indent="0" algn="l" defTabSz="8255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Lato Light"/>
        </a:defRPr>
      </a:lvl3pPr>
      <a:lvl4pPr marL="0" marR="0" indent="0" algn="l" defTabSz="8255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Lato Light"/>
        </a:defRPr>
      </a:lvl4pPr>
      <a:lvl5pPr marL="0" marR="0" indent="0" algn="l" defTabSz="8255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Lato Light"/>
        </a:defRPr>
      </a:lvl5pPr>
      <a:lvl6pPr marL="0" marR="0" indent="0" algn="l" defTabSz="8255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Lato Light"/>
        </a:defRPr>
      </a:lvl6pPr>
      <a:lvl7pPr marL="0" marR="0" indent="0" algn="l" defTabSz="8255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Lato Light"/>
        </a:defRPr>
      </a:lvl7pPr>
      <a:lvl8pPr marL="0" marR="0" indent="0" algn="l" defTabSz="8255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Lato Light"/>
        </a:defRPr>
      </a:lvl8pPr>
      <a:lvl9pPr marL="0" marR="0" indent="0" algn="l" defTabSz="825500" rtl="0" latinLnBrk="0">
        <a:lnSpc>
          <a:spcPct val="100000"/>
        </a:lnSpc>
        <a:spcBef>
          <a:spcPts val="0"/>
        </a:spcBef>
        <a:spcAft>
          <a:spcPts val="0"/>
        </a:spcAft>
        <a:buClrTx/>
        <a:buSzTx/>
        <a:buFontTx/>
        <a:buNone/>
        <a:tabLst/>
        <a:defRPr sz="6400" b="0" i="0" u="none" strike="noStrike" cap="none" spc="0" baseline="0">
          <a:ln>
            <a:noFill/>
          </a:ln>
          <a:solidFill>
            <a:srgbClr val="000000"/>
          </a:solidFill>
          <a:uFillTx/>
          <a:latin typeface="+mj-lt"/>
          <a:ea typeface="+mj-ea"/>
          <a:cs typeface="+mj-cs"/>
          <a:sym typeface="Lato Light"/>
        </a:defRPr>
      </a:lvl9pPr>
    </p:titleStyle>
    <p:bodyStyle>
      <a:lvl1pPr marL="63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Muli" pitchFamily="2" charset="77"/>
          <a:ea typeface="Helvetica Neue"/>
          <a:cs typeface="Helvetica Neue"/>
          <a:sym typeface="Helvetica Neue"/>
        </a:defRPr>
      </a:lvl1pPr>
      <a:lvl2pPr marL="127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Muli" pitchFamily="2" charset="77"/>
          <a:ea typeface="Helvetica Neue"/>
          <a:cs typeface="Helvetica Neue"/>
          <a:sym typeface="Helvetica Neue"/>
        </a:defRPr>
      </a:lvl2pPr>
      <a:lvl3pPr marL="190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Muli" pitchFamily="2" charset="77"/>
          <a:ea typeface="Helvetica Neue"/>
          <a:cs typeface="Helvetica Neue"/>
          <a:sym typeface="Helvetica Neue"/>
        </a:defRPr>
      </a:lvl3pPr>
      <a:lvl4pPr marL="254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Muli" pitchFamily="2" charset="77"/>
          <a:ea typeface="Helvetica Neue"/>
          <a:cs typeface="Helvetica Neue"/>
          <a:sym typeface="Helvetica Neue"/>
        </a:defRPr>
      </a:lvl4pPr>
      <a:lvl5pPr marL="317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Muli" pitchFamily="2" charset="77"/>
          <a:ea typeface="Helvetica Neue"/>
          <a:cs typeface="Helvetica Neue"/>
          <a:sym typeface="Helvetica Neue"/>
        </a:defRPr>
      </a:lvl5pPr>
      <a:lvl6pPr marL="381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Lato Bold"/>
        </a:defRPr>
      </a:lvl1pPr>
      <a:lvl2pPr marL="0" marR="0" indent="228600" algn="ctr" defTabSz="82550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Lato Bold"/>
        </a:defRPr>
      </a:lvl2pPr>
      <a:lvl3pPr marL="0" marR="0" indent="457200" algn="ctr" defTabSz="82550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Lato Bold"/>
        </a:defRPr>
      </a:lvl3pPr>
      <a:lvl4pPr marL="0" marR="0" indent="685800" algn="ctr" defTabSz="82550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Lato Bold"/>
        </a:defRPr>
      </a:lvl4pPr>
      <a:lvl5pPr marL="0" marR="0" indent="914400" algn="ctr" defTabSz="82550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Lato Bold"/>
        </a:defRPr>
      </a:lvl5pPr>
      <a:lvl6pPr marL="0" marR="0" indent="1143000" algn="ctr" defTabSz="82550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Lato Bold"/>
        </a:defRPr>
      </a:lvl6pPr>
      <a:lvl7pPr marL="0" marR="0" indent="1371600" algn="ctr" defTabSz="82550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Lato Bold"/>
        </a:defRPr>
      </a:lvl7pPr>
      <a:lvl8pPr marL="0" marR="0" indent="1600200" algn="ctr" defTabSz="82550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Lato Bold"/>
        </a:defRPr>
      </a:lvl8pPr>
      <a:lvl9pPr marL="0" marR="0" indent="1828800" algn="ctr" defTabSz="825500" latinLnBrk="0">
        <a:lnSpc>
          <a:spcPct val="100000"/>
        </a:lnSpc>
        <a:spcBef>
          <a:spcPts val="0"/>
        </a:spcBef>
        <a:spcAft>
          <a:spcPts val="0"/>
        </a:spcAft>
        <a:buClrTx/>
        <a:buSzTx/>
        <a:buFontTx/>
        <a:buNone/>
        <a:tabLst/>
        <a:defRPr sz="2100" b="0" i="0" u="none" strike="noStrike" cap="none" spc="0" baseline="0">
          <a:ln>
            <a:noFill/>
          </a:ln>
          <a:solidFill>
            <a:schemeClr val="tx1"/>
          </a:solidFill>
          <a:uFillTx/>
          <a:latin typeface="+mn-lt"/>
          <a:ea typeface="+mn-ea"/>
          <a:cs typeface="+mn-cs"/>
          <a:sym typeface="Lato Bold"/>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posición de imagen 4" descr="Imagen que contiene reloj, colgando, grande, lado&#10;&#10;Descripción generada automáticamente">
            <a:extLst>
              <a:ext uri="{FF2B5EF4-FFF2-40B4-BE49-F238E27FC236}">
                <a16:creationId xmlns:a16="http://schemas.microsoft.com/office/drawing/2014/main" id="{F3130375-E9D3-4BEA-81F7-EFC840048C82}"/>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a:stretch>
            <a:fillRect/>
          </a:stretch>
        </p:blipFill>
        <p:spPr>
          <a:solidFill>
            <a:schemeClr val="bg2">
              <a:lumMod val="90000"/>
            </a:schemeClr>
          </a:solidFill>
        </p:spPr>
      </p:pic>
      <p:sp>
        <p:nvSpPr>
          <p:cNvPr id="3" name="Rectángulo 2">
            <a:extLst>
              <a:ext uri="{FF2B5EF4-FFF2-40B4-BE49-F238E27FC236}">
                <a16:creationId xmlns:a16="http://schemas.microsoft.com/office/drawing/2014/main" id="{0F2133D1-196D-1A48-B812-067D91EA6C69}"/>
              </a:ext>
            </a:extLst>
          </p:cNvPr>
          <p:cNvSpPr/>
          <p:nvPr/>
        </p:nvSpPr>
        <p:spPr>
          <a:xfrm>
            <a:off x="4457239" y="4716000"/>
            <a:ext cx="15480000" cy="90000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s-E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534" name="CORE SLIDES"/>
          <p:cNvSpPr txBox="1"/>
          <p:nvPr/>
        </p:nvSpPr>
        <p:spPr>
          <a:xfrm>
            <a:off x="5039733" y="5455781"/>
            <a:ext cx="14231460" cy="379591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ctr">
              <a:lnSpc>
                <a:spcPct val="100000"/>
              </a:lnSpc>
              <a:defRPr sz="12000" cap="none" spc="0">
                <a:latin typeface="+mj-lt"/>
                <a:ea typeface="+mj-ea"/>
                <a:cs typeface="+mj-cs"/>
                <a:sym typeface="Lato Light"/>
              </a:defRPr>
            </a:pPr>
            <a:r>
              <a:rPr lang="es-ES" b="1" dirty="0" err="1">
                <a:solidFill>
                  <a:schemeClr val="tx1"/>
                </a:solidFill>
                <a:latin typeface="Muli" pitchFamily="2" charset="77"/>
                <a:sym typeface="Lato Black"/>
              </a:rPr>
              <a:t>DataScience</a:t>
            </a:r>
            <a:r>
              <a:rPr lang="es-ES" b="1" dirty="0">
                <a:solidFill>
                  <a:schemeClr val="tx1"/>
                </a:solidFill>
                <a:latin typeface="Muli" pitchFamily="2" charset="77"/>
                <a:sym typeface="Lato Black"/>
              </a:rPr>
              <a:t> en </a:t>
            </a:r>
            <a:r>
              <a:rPr lang="es-ES" b="1" dirty="0" err="1">
                <a:solidFill>
                  <a:schemeClr val="tx1"/>
                </a:solidFill>
                <a:latin typeface="Muli" pitchFamily="2" charset="77"/>
                <a:sym typeface="Lato Black"/>
              </a:rPr>
              <a:t>IoT</a:t>
            </a:r>
            <a:endParaRPr lang="es-ES" b="1" dirty="0">
              <a:solidFill>
                <a:schemeClr val="tx1"/>
              </a:solidFill>
              <a:latin typeface="Muli" pitchFamily="2" charset="77"/>
              <a:sym typeface="Lato Black"/>
            </a:endParaRPr>
          </a:p>
          <a:p>
            <a:pPr algn="ctr">
              <a:lnSpc>
                <a:spcPct val="100000"/>
              </a:lnSpc>
              <a:defRPr sz="12000" cap="none" spc="0">
                <a:latin typeface="+mj-lt"/>
                <a:ea typeface="+mj-ea"/>
                <a:cs typeface="+mj-cs"/>
                <a:sym typeface="Lato Light"/>
              </a:defRPr>
            </a:pPr>
            <a:r>
              <a:rPr lang="es-ES" dirty="0">
                <a:solidFill>
                  <a:schemeClr val="tx1"/>
                </a:solidFill>
                <a:latin typeface="Muli" pitchFamily="2" charset="77"/>
                <a:sym typeface="Lato Black"/>
              </a:rPr>
              <a:t>Data </a:t>
            </a:r>
            <a:r>
              <a:rPr lang="es-ES" dirty="0" err="1">
                <a:solidFill>
                  <a:schemeClr val="tx1"/>
                </a:solidFill>
                <a:latin typeface="Muli" pitchFamily="2" charset="77"/>
                <a:sym typeface="Lato Black"/>
              </a:rPr>
              <a:t>Visualization</a:t>
            </a:r>
            <a:endParaRPr dirty="0">
              <a:solidFill>
                <a:schemeClr val="tx1"/>
              </a:solidFill>
              <a:latin typeface="Muli" pitchFamily="2" charset="77"/>
            </a:endParaRPr>
          </a:p>
        </p:txBody>
      </p:sp>
      <p:sp>
        <p:nvSpPr>
          <p:cNvPr id="535" name="PRESENTATION TEMPLATE"/>
          <p:cNvSpPr txBox="1"/>
          <p:nvPr/>
        </p:nvSpPr>
        <p:spPr>
          <a:xfrm>
            <a:off x="8243687" y="9826322"/>
            <a:ext cx="7823552" cy="109331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ctr"/>
          </a:lstStyle>
          <a:p>
            <a:r>
              <a:rPr lang="es-ES" sz="2800" b="1" dirty="0">
                <a:solidFill>
                  <a:schemeClr val="tx1"/>
                </a:solidFill>
                <a:latin typeface="Muli" pitchFamily="2" charset="77"/>
              </a:rPr>
              <a:t>Sesión 2 | 12 de mayo de 2020</a:t>
            </a:r>
          </a:p>
          <a:p>
            <a:r>
              <a:rPr lang="es-ES" sz="2800" b="1" dirty="0">
                <a:solidFill>
                  <a:schemeClr val="tx1"/>
                </a:solidFill>
                <a:latin typeface="Muli" pitchFamily="2" charset="77"/>
              </a:rPr>
              <a:t>Rocío Pérez | @ROCIOPEREZN</a:t>
            </a:r>
            <a:endParaRPr sz="2800" b="1" dirty="0">
              <a:solidFill>
                <a:schemeClr val="tx1"/>
              </a:solidFill>
              <a:latin typeface="Muli" pitchFamily="2" charset="77"/>
            </a:endParaRPr>
          </a:p>
        </p:txBody>
      </p:sp>
      <p:pic>
        <p:nvPicPr>
          <p:cNvPr id="13" name="Imagen 12">
            <a:extLst>
              <a:ext uri="{FF2B5EF4-FFF2-40B4-BE49-F238E27FC236}">
                <a16:creationId xmlns:a16="http://schemas.microsoft.com/office/drawing/2014/main" id="{C1BD7023-E234-F044-A4CE-6FB69104F5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8120" y="12186291"/>
            <a:ext cx="3774686" cy="1170224"/>
          </a:xfrm>
          <a:prstGeom prst="rect">
            <a:avLst/>
          </a:prstGeom>
        </p:spPr>
      </p:pic>
      <p:sp>
        <p:nvSpPr>
          <p:cNvPr id="15" name="Line">
            <a:extLst>
              <a:ext uri="{FF2B5EF4-FFF2-40B4-BE49-F238E27FC236}">
                <a16:creationId xmlns:a16="http://schemas.microsoft.com/office/drawing/2014/main" id="{03D06CE2-9350-2C4A-84DF-694D229AAAFC}"/>
              </a:ext>
            </a:extLst>
          </p:cNvPr>
          <p:cNvSpPr/>
          <p:nvPr/>
        </p:nvSpPr>
        <p:spPr>
          <a:xfrm>
            <a:off x="11016420" y="11466291"/>
            <a:ext cx="2278085" cy="1"/>
          </a:xfrm>
          <a:prstGeom prst="line">
            <a:avLst/>
          </a:prstGeom>
          <a:ln w="28575">
            <a:solidFill>
              <a:schemeClr val="tx1"/>
            </a:solidFill>
            <a:miter lim="400000"/>
          </a:ln>
        </p:spPr>
        <p:txBody>
          <a:bodyPr lIns="0" tIns="0" rIns="0" bIns="0" anchor="ct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12" name="Rectángulo 11">
            <a:extLst>
              <a:ext uri="{FF2B5EF4-FFF2-40B4-BE49-F238E27FC236}">
                <a16:creationId xmlns:a16="http://schemas.microsoft.com/office/drawing/2014/main" id="{DB417C83-A1B0-AE4C-A50D-0231057D1FA7}"/>
              </a:ext>
            </a:extLst>
          </p:cNvPr>
          <p:cNvSpPr/>
          <p:nvPr/>
        </p:nvSpPr>
        <p:spPr>
          <a:xfrm>
            <a:off x="12197239" y="4032000"/>
            <a:ext cx="7740000" cy="684000"/>
          </a:xfrm>
          <a:prstGeom prst="rect">
            <a:avLst/>
          </a:prstGeom>
          <a:solidFill>
            <a:schemeClr val="tx1"/>
          </a:solid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s-ES" sz="2800" b="0" i="0" u="none" strike="noStrike" cap="none" spc="0" normalizeH="0" baseline="0" dirty="0">
                <a:ln>
                  <a:noFill/>
                </a:ln>
                <a:solidFill>
                  <a:srgbClr val="FFFFFF"/>
                </a:solidFill>
                <a:effectLst/>
                <a:uFillTx/>
                <a:latin typeface="Libre Baskerville" panose="02000000000000000000" pitchFamily="2" charset="0"/>
                <a:ea typeface="Helvetica Neue Medium"/>
                <a:cs typeface="Helvetica Neue Medium"/>
                <a:sym typeface="Helvetica Neue Medium"/>
              </a:rPr>
              <a:t>Curso 2020</a:t>
            </a:r>
          </a:p>
        </p:txBody>
      </p:sp>
      <p:pic>
        <p:nvPicPr>
          <p:cNvPr id="9" name="Picture 8" descr="Google+">
            <a:extLst>
              <a:ext uri="{FF2B5EF4-FFF2-40B4-BE49-F238E27FC236}">
                <a16:creationId xmlns:a16="http://schemas.microsoft.com/office/drawing/2014/main" id="{ADA4CB29-E3D8-46AF-B754-AAEF698DC1B1}"/>
              </a:ext>
            </a:extLst>
          </p:cNvPr>
          <p:cNvPicPr>
            <a:picLocks noChangeAspect="1"/>
          </p:cNvPicPr>
          <p:nvPr/>
        </p:nvPicPr>
        <p:blipFill>
          <a:blip r:embed="rId4" cstate="print"/>
          <a:srcRect/>
          <a:stretch>
            <a:fillRect/>
          </a:stretch>
        </p:blipFill>
        <p:spPr bwMode="auto">
          <a:xfrm>
            <a:off x="15297302" y="10372978"/>
            <a:ext cx="439345" cy="439345"/>
          </a:xfrm>
          <a:prstGeom prst="rect">
            <a:avLst/>
          </a:prstGeom>
          <a:noFill/>
          <a:ln w="9525">
            <a:noFill/>
            <a:miter lim="800000"/>
            <a:headEnd/>
            <a:tailEnd/>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CuadroTexto 1"/>
          <p:cNvSpPr txBox="1">
            <a:spLocks noChangeArrowheads="1"/>
          </p:cNvSpPr>
          <p:nvPr/>
        </p:nvSpPr>
        <p:spPr bwMode="auto">
          <a:xfrm>
            <a:off x="1478041" y="4032949"/>
            <a:ext cx="21427917" cy="3043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Geneva" charset="0"/>
              </a:defRPr>
            </a:lvl1pPr>
            <a:lvl2pPr marL="742950" indent="-285750">
              <a:defRPr>
                <a:solidFill>
                  <a:schemeClr val="tx1"/>
                </a:solidFill>
                <a:latin typeface="Calibri" charset="0"/>
                <a:ea typeface="Geneva" charset="0"/>
              </a:defRPr>
            </a:lvl2pPr>
            <a:lvl3pPr marL="1143000" indent="-228600">
              <a:defRPr>
                <a:solidFill>
                  <a:schemeClr val="tx1"/>
                </a:solidFill>
                <a:latin typeface="Calibri" charset="0"/>
                <a:ea typeface="Geneva" charset="0"/>
              </a:defRPr>
            </a:lvl3pPr>
            <a:lvl4pPr marL="1600200" indent="-228600">
              <a:defRPr>
                <a:solidFill>
                  <a:schemeClr val="tx1"/>
                </a:solidFill>
                <a:latin typeface="Calibri" charset="0"/>
                <a:ea typeface="Geneva" charset="0"/>
              </a:defRPr>
            </a:lvl4pPr>
            <a:lvl5pPr marL="2057400" indent="-228600">
              <a:defRPr>
                <a:solidFill>
                  <a:schemeClr val="tx1"/>
                </a:solidFill>
                <a:latin typeface="Calibri" charset="0"/>
                <a:ea typeface="Geneva" charset="0"/>
              </a:defRPr>
            </a:lvl5pPr>
            <a:lvl6pPr marL="2514600" indent="-228600" defTabSz="457200" eaLnBrk="0" fontAlgn="base" hangingPunct="0">
              <a:spcBef>
                <a:spcPct val="0"/>
              </a:spcBef>
              <a:spcAft>
                <a:spcPct val="0"/>
              </a:spcAft>
              <a:defRPr>
                <a:solidFill>
                  <a:schemeClr val="tx1"/>
                </a:solidFill>
                <a:latin typeface="Calibri" charset="0"/>
                <a:ea typeface="Geneva" charset="0"/>
              </a:defRPr>
            </a:lvl6pPr>
            <a:lvl7pPr marL="2971800" indent="-228600" defTabSz="457200" eaLnBrk="0" fontAlgn="base" hangingPunct="0">
              <a:spcBef>
                <a:spcPct val="0"/>
              </a:spcBef>
              <a:spcAft>
                <a:spcPct val="0"/>
              </a:spcAft>
              <a:defRPr>
                <a:solidFill>
                  <a:schemeClr val="tx1"/>
                </a:solidFill>
                <a:latin typeface="Calibri" charset="0"/>
                <a:ea typeface="Geneva" charset="0"/>
              </a:defRPr>
            </a:lvl7pPr>
            <a:lvl8pPr marL="3429000" indent="-228600" defTabSz="457200" eaLnBrk="0" fontAlgn="base" hangingPunct="0">
              <a:spcBef>
                <a:spcPct val="0"/>
              </a:spcBef>
              <a:spcAft>
                <a:spcPct val="0"/>
              </a:spcAft>
              <a:defRPr>
                <a:solidFill>
                  <a:schemeClr val="tx1"/>
                </a:solidFill>
                <a:latin typeface="Calibri" charset="0"/>
                <a:ea typeface="Geneva" charset="0"/>
              </a:defRPr>
            </a:lvl8pPr>
            <a:lvl9pPr marL="3886200" indent="-228600" defTabSz="457200" eaLnBrk="0" fontAlgn="base" hangingPunct="0">
              <a:spcBef>
                <a:spcPct val="0"/>
              </a:spcBef>
              <a:spcAft>
                <a:spcPct val="0"/>
              </a:spcAft>
              <a:defRPr>
                <a:solidFill>
                  <a:schemeClr val="tx1"/>
                </a:solidFill>
                <a:latin typeface="Calibri" charset="0"/>
                <a:ea typeface="Geneva" charset="0"/>
              </a:defRPr>
            </a:lvl9pPr>
          </a:lstStyle>
          <a:p>
            <a:r>
              <a:rPr lang="es-ES_tradnl" altLang="es-ES_tradnl" sz="17600" b="1" dirty="0">
                <a:solidFill>
                  <a:schemeClr val="bg1"/>
                </a:solidFill>
                <a:latin typeface="Helvetica" charset="0"/>
              </a:rPr>
              <a:t>Muchas gracias</a:t>
            </a:r>
          </a:p>
        </p:txBody>
      </p:sp>
      <p:sp>
        <p:nvSpPr>
          <p:cNvPr id="3" name="PRESENTATION TEMPLATE">
            <a:extLst>
              <a:ext uri="{FF2B5EF4-FFF2-40B4-BE49-F238E27FC236}">
                <a16:creationId xmlns:a16="http://schemas.microsoft.com/office/drawing/2014/main" id="{6DA7B06B-118D-4369-B5BF-2A30C8F8F92C}"/>
              </a:ext>
            </a:extLst>
          </p:cNvPr>
          <p:cNvSpPr txBox="1"/>
          <p:nvPr/>
        </p:nvSpPr>
        <p:spPr>
          <a:xfrm>
            <a:off x="518160" y="11433441"/>
            <a:ext cx="7823552" cy="161037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spAutoFit/>
          </a:bodyPr>
          <a:lstStyle>
            <a:lvl1pPr algn="ctr"/>
          </a:lstStyle>
          <a:p>
            <a:pPr algn="just"/>
            <a:r>
              <a:rPr lang="es-ES" sz="2800" dirty="0">
                <a:solidFill>
                  <a:schemeClr val="bg1"/>
                </a:solidFill>
                <a:latin typeface="Muli" pitchFamily="2" charset="77"/>
              </a:rPr>
              <a:t>ROCIO PÉREZ</a:t>
            </a:r>
          </a:p>
          <a:p>
            <a:pPr algn="just"/>
            <a:r>
              <a:rPr lang="es-ES" sz="2800" dirty="0">
                <a:solidFill>
                  <a:schemeClr val="bg1"/>
                </a:solidFill>
                <a:latin typeface="Muli" pitchFamily="2" charset="77"/>
              </a:rPr>
              <a:t>rociopn@faculty.mioti.es</a:t>
            </a:r>
          </a:p>
          <a:p>
            <a:pPr algn="just"/>
            <a:r>
              <a:rPr lang="es-ES" sz="2800" dirty="0">
                <a:solidFill>
                  <a:schemeClr val="bg1"/>
                </a:solidFill>
                <a:latin typeface="Muli" pitchFamily="2" charset="77"/>
              </a:rPr>
              <a:t>@ROCIOPEREZN</a:t>
            </a:r>
            <a:endParaRPr sz="2800" dirty="0">
              <a:solidFill>
                <a:schemeClr val="bg1"/>
              </a:solidFill>
              <a:latin typeface="Muli" pitchFamily="2" charset="77"/>
            </a:endParaRPr>
          </a:p>
        </p:txBody>
      </p:sp>
      <p:pic>
        <p:nvPicPr>
          <p:cNvPr id="4" name="Picture 8" descr="Google+">
            <a:extLst>
              <a:ext uri="{FF2B5EF4-FFF2-40B4-BE49-F238E27FC236}">
                <a16:creationId xmlns:a16="http://schemas.microsoft.com/office/drawing/2014/main" id="{C409481A-54B8-4A55-ABD2-27610352DB21}"/>
              </a:ext>
            </a:extLst>
          </p:cNvPr>
          <p:cNvPicPr>
            <a:picLocks noChangeAspect="1"/>
          </p:cNvPicPr>
          <p:nvPr/>
        </p:nvPicPr>
        <p:blipFill>
          <a:blip r:embed="rId2" cstate="print"/>
          <a:srcRect/>
          <a:stretch>
            <a:fillRect/>
          </a:stretch>
        </p:blipFill>
        <p:spPr bwMode="auto">
          <a:xfrm>
            <a:off x="3865012" y="12604473"/>
            <a:ext cx="439345" cy="439345"/>
          </a:xfrm>
          <a:prstGeom prst="rect">
            <a:avLst/>
          </a:prstGeom>
          <a:noFill/>
          <a:ln w="9525">
            <a:noFill/>
            <a:miter lim="800000"/>
            <a:headEnd/>
            <a:tailEnd/>
          </a:ln>
        </p:spPr>
      </p:pic>
    </p:spTree>
    <p:extLst>
      <p:ext uri="{BB962C8B-B14F-4D97-AF65-F5344CB8AC3E}">
        <p14:creationId xmlns:p14="http://schemas.microsoft.com/office/powerpoint/2010/main" val="695085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3699209" y="896081"/>
            <a:ext cx="4662558" cy="16215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algn="ctr" defTabSz="821541"/>
            <a:r>
              <a:rPr lang="es-ES_tradnl" sz="8000" dirty="0">
                <a:solidFill>
                  <a:srgbClr val="EF426F"/>
                </a:solidFill>
                <a:latin typeface="Muli" pitchFamily="2" charset="0"/>
                <a:ea typeface="+mn-ea"/>
                <a:sym typeface="Helvetica Light"/>
              </a:rPr>
              <a:t>Agenda</a:t>
            </a:r>
          </a:p>
        </p:txBody>
      </p:sp>
      <p:sp>
        <p:nvSpPr>
          <p:cNvPr id="4" name="TextBox 3">
            <a:extLst>
              <a:ext uri="{FF2B5EF4-FFF2-40B4-BE49-F238E27FC236}">
                <a16:creationId xmlns:a16="http://schemas.microsoft.com/office/drawing/2014/main" id="{1426EFF3-5511-4197-B0F6-2C7D6C1CDBD6}"/>
              </a:ext>
            </a:extLst>
          </p:cNvPr>
          <p:cNvSpPr txBox="1"/>
          <p:nvPr/>
        </p:nvSpPr>
        <p:spPr>
          <a:xfrm>
            <a:off x="2343112" y="2989008"/>
            <a:ext cx="18657608" cy="6988965"/>
          </a:xfrm>
          <a:prstGeom prst="rect">
            <a:avLst/>
          </a:prstGeom>
          <a:noFill/>
        </p:spPr>
        <p:txBody>
          <a:bodyPr wrap="square" rtlCol="0">
            <a:spAutoFit/>
          </a:bodyPr>
          <a:lstStyle/>
          <a:p>
            <a:r>
              <a:rPr lang="es-ES" sz="5400" dirty="0">
                <a:latin typeface="Muli" pitchFamily="2" charset="0"/>
              </a:rPr>
              <a:t>Sesión 1 – Introducción </a:t>
            </a:r>
          </a:p>
          <a:p>
            <a:r>
              <a:rPr lang="es-ES" sz="5400" b="1" dirty="0">
                <a:latin typeface="Muli" pitchFamily="2" charset="0"/>
              </a:rPr>
              <a:t>Sesión 2 – Gráficos </a:t>
            </a:r>
          </a:p>
          <a:p>
            <a:r>
              <a:rPr lang="es-ES" sz="5400" dirty="0">
                <a:latin typeface="Muli" pitchFamily="2" charset="0"/>
              </a:rPr>
              <a:t>Sesión 3 – Introducción Data </a:t>
            </a:r>
            <a:r>
              <a:rPr lang="es-ES" sz="5400" dirty="0" err="1">
                <a:latin typeface="Muli" pitchFamily="2" charset="0"/>
              </a:rPr>
              <a:t>Viz</a:t>
            </a:r>
            <a:r>
              <a:rPr lang="es-ES" sz="5400" dirty="0">
                <a:latin typeface="Muli" pitchFamily="2" charset="0"/>
              </a:rPr>
              <a:t> en Python </a:t>
            </a:r>
          </a:p>
          <a:p>
            <a:r>
              <a:rPr lang="es-ES" sz="5400" dirty="0">
                <a:latin typeface="Muli" pitchFamily="2" charset="0"/>
              </a:rPr>
              <a:t>Sesión 4 – Data </a:t>
            </a:r>
            <a:r>
              <a:rPr lang="es-ES" sz="5400" dirty="0" err="1">
                <a:latin typeface="Muli" pitchFamily="2" charset="0"/>
              </a:rPr>
              <a:t>Viz</a:t>
            </a:r>
            <a:r>
              <a:rPr lang="es-ES" sz="5400" dirty="0">
                <a:latin typeface="Muli" pitchFamily="2" charset="0"/>
              </a:rPr>
              <a:t> : librerías importantes</a:t>
            </a:r>
          </a:p>
          <a:p>
            <a:r>
              <a:rPr lang="es-ES" sz="5400" dirty="0">
                <a:latin typeface="Muli" pitchFamily="2" charset="0"/>
              </a:rPr>
              <a:t>Sesión 5 – </a:t>
            </a:r>
            <a:r>
              <a:rPr lang="es-ES" sz="5400" dirty="0" err="1">
                <a:latin typeface="Muli" pitchFamily="2" charset="0"/>
              </a:rPr>
              <a:t>Graph</a:t>
            </a:r>
            <a:r>
              <a:rPr lang="es-ES" sz="5400" dirty="0">
                <a:latin typeface="Muli" pitchFamily="2" charset="0"/>
              </a:rPr>
              <a:t> </a:t>
            </a:r>
            <a:r>
              <a:rPr lang="es-ES" sz="5400" dirty="0" err="1">
                <a:latin typeface="Muli" pitchFamily="2" charset="0"/>
              </a:rPr>
              <a:t>Analytics</a:t>
            </a:r>
            <a:endParaRPr lang="es-ES" sz="5400" dirty="0">
              <a:latin typeface="Muli" pitchFamily="2" charset="0"/>
            </a:endParaRPr>
          </a:p>
          <a:p>
            <a:r>
              <a:rPr lang="es-ES" sz="5400" dirty="0">
                <a:latin typeface="Muli" pitchFamily="2" charset="0"/>
              </a:rPr>
              <a:t>Sesión 6 – </a:t>
            </a:r>
            <a:r>
              <a:rPr lang="es-ES" sz="5400" dirty="0" err="1">
                <a:latin typeface="Muli" pitchFamily="2" charset="0"/>
              </a:rPr>
              <a:t>Build</a:t>
            </a:r>
            <a:r>
              <a:rPr lang="es-ES" sz="5400" dirty="0">
                <a:latin typeface="Muli" pitchFamily="2" charset="0"/>
              </a:rPr>
              <a:t> </a:t>
            </a:r>
            <a:r>
              <a:rPr lang="es-ES" sz="5400" dirty="0" err="1">
                <a:latin typeface="Muli" pitchFamily="2" charset="0"/>
              </a:rPr>
              <a:t>your</a:t>
            </a:r>
            <a:r>
              <a:rPr lang="es-ES" sz="5400" dirty="0">
                <a:latin typeface="Muli" pitchFamily="2" charset="0"/>
              </a:rPr>
              <a:t> </a:t>
            </a:r>
            <a:r>
              <a:rPr lang="es-ES" sz="5400" dirty="0" err="1">
                <a:latin typeface="Muli" pitchFamily="2" charset="0"/>
              </a:rPr>
              <a:t>own</a:t>
            </a:r>
            <a:r>
              <a:rPr lang="es-ES" sz="5400" dirty="0">
                <a:latin typeface="Muli" pitchFamily="2" charset="0"/>
              </a:rPr>
              <a:t> data </a:t>
            </a:r>
            <a:r>
              <a:rPr lang="es-ES" sz="5400" dirty="0" err="1">
                <a:latin typeface="Muli" pitchFamily="2" charset="0"/>
              </a:rPr>
              <a:t>Story</a:t>
            </a:r>
            <a:endParaRPr lang="es-ES" sz="5400" dirty="0">
              <a:latin typeface="Muli" pitchFamily="2" charset="0"/>
            </a:endParaRPr>
          </a:p>
          <a:p>
            <a:endParaRPr lang="es-ES" sz="5400" dirty="0">
              <a:latin typeface="Muli" pitchFamily="2" charset="0"/>
            </a:endParaRPr>
          </a:p>
        </p:txBody>
      </p:sp>
      <p:cxnSp>
        <p:nvCxnSpPr>
          <p:cNvPr id="5" name="Conector recto 4">
            <a:extLst>
              <a:ext uri="{FF2B5EF4-FFF2-40B4-BE49-F238E27FC236}">
                <a16:creationId xmlns:a16="http://schemas.microsoft.com/office/drawing/2014/main" id="{E5642511-2DFC-429D-BE0C-37E295ADECC8}"/>
              </a:ext>
            </a:extLst>
          </p:cNvPr>
          <p:cNvCxnSpPr/>
          <p:nvPr/>
        </p:nvCxnSpPr>
        <p:spPr>
          <a:xfrm>
            <a:off x="1285987" y="1706879"/>
            <a:ext cx="18000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7AD0250C-5450-4ACE-B103-BCF22FA91A6B}"/>
              </a:ext>
            </a:extLst>
          </p:cNvPr>
          <p:cNvCxnSpPr/>
          <p:nvPr/>
        </p:nvCxnSpPr>
        <p:spPr>
          <a:xfrm>
            <a:off x="1285987" y="1706879"/>
            <a:ext cx="0" cy="1075944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530615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5E0577-9A03-4946-8C50-0F60069F2E6F}"/>
              </a:ext>
            </a:extLst>
          </p:cNvPr>
          <p:cNvSpPr>
            <a:spLocks noGrp="1"/>
          </p:cNvSpPr>
          <p:nvPr>
            <p:ph type="sldNum" sz="quarter" idx="2"/>
          </p:nvPr>
        </p:nvSpPr>
        <p:spPr/>
        <p:txBody>
          <a:bodyPr/>
          <a:lstStyle/>
          <a:p>
            <a:pPr>
              <a:defRPr/>
            </a:pPr>
            <a:fld id="{492A5315-FB3F-497B-8344-BEBA83FD6CF6}" type="slidenum">
              <a:rPr lang="es-ES" altLang="es-ES_tradnl" smtClean="0"/>
              <a:pPr>
                <a:defRPr/>
              </a:pPr>
              <a:t>3</a:t>
            </a:fld>
            <a:endParaRPr lang="es-ES" altLang="es-ES_tradnl"/>
          </a:p>
        </p:txBody>
      </p:sp>
      <p:sp>
        <p:nvSpPr>
          <p:cNvPr id="3" name="TextBox 2">
            <a:extLst>
              <a:ext uri="{FF2B5EF4-FFF2-40B4-BE49-F238E27FC236}">
                <a16:creationId xmlns:a16="http://schemas.microsoft.com/office/drawing/2014/main" id="{8E0BD250-7818-41F8-8A27-52A7A9AD4BED}"/>
              </a:ext>
            </a:extLst>
          </p:cNvPr>
          <p:cNvSpPr txBox="1"/>
          <p:nvPr/>
        </p:nvSpPr>
        <p:spPr>
          <a:xfrm>
            <a:off x="1575168" y="1614500"/>
            <a:ext cx="21098565" cy="10587001"/>
          </a:xfrm>
          <a:prstGeom prst="rect">
            <a:avLst/>
          </a:prstGeom>
          <a:noFill/>
        </p:spPr>
        <p:txBody>
          <a:bodyPr wrap="square" rtlCol="0">
            <a:spAutoFit/>
          </a:bodyPr>
          <a:lstStyle/>
          <a:p>
            <a:endParaRPr lang="es-ES" sz="4400" dirty="0">
              <a:latin typeface="Muli" pitchFamily="2" charset="0"/>
            </a:endParaRPr>
          </a:p>
          <a:p>
            <a:r>
              <a:rPr lang="es-ES" sz="4400" dirty="0">
                <a:latin typeface="Muli" pitchFamily="2" charset="0"/>
              </a:rPr>
              <a:t>Los </a:t>
            </a:r>
            <a:r>
              <a:rPr lang="es-ES" sz="4400" dirty="0" err="1">
                <a:latin typeface="Muli" pitchFamily="2" charset="0"/>
              </a:rPr>
              <a:t>challenge</a:t>
            </a:r>
            <a:r>
              <a:rPr lang="es-ES" sz="4400" dirty="0">
                <a:latin typeface="Muli" pitchFamily="2" charset="0"/>
              </a:rPr>
              <a:t> resueltos se enviarán a a través de </a:t>
            </a:r>
            <a:r>
              <a:rPr lang="es-ES" sz="4400" dirty="0" err="1">
                <a:latin typeface="Muli" pitchFamily="2" charset="0"/>
              </a:rPr>
              <a:t>Classroom</a:t>
            </a:r>
            <a:r>
              <a:rPr lang="es-ES" sz="4400" dirty="0">
                <a:latin typeface="Muli" pitchFamily="2" charset="0"/>
              </a:rPr>
              <a:t>, en la tarea preparada al efecto, en </a:t>
            </a:r>
            <a:r>
              <a:rPr lang="es-ES" sz="4400" b="1" dirty="0">
                <a:latin typeface="Muli" pitchFamily="2" charset="0"/>
              </a:rPr>
              <a:t>un único fichero sin comprimir </a:t>
            </a:r>
            <a:r>
              <a:rPr lang="es-ES" sz="4400" dirty="0">
                <a:latin typeface="Muli" pitchFamily="2" charset="0"/>
              </a:rPr>
              <a:t>que se debe llamar: </a:t>
            </a:r>
          </a:p>
          <a:p>
            <a:endParaRPr lang="es-ES" sz="4400" dirty="0">
              <a:latin typeface="Muli" pitchFamily="2" charset="0"/>
            </a:endParaRPr>
          </a:p>
          <a:p>
            <a:r>
              <a:rPr lang="es-ES" sz="4400" dirty="0" err="1">
                <a:latin typeface="Muli" pitchFamily="2" charset="0"/>
              </a:rPr>
              <a:t>Sesion</a:t>
            </a:r>
            <a:r>
              <a:rPr lang="es-ES" sz="4400" dirty="0">
                <a:latin typeface="Muli" pitchFamily="2" charset="0"/>
              </a:rPr>
              <a:t>[#</a:t>
            </a:r>
            <a:r>
              <a:rPr lang="es-ES" sz="4400" dirty="0" err="1">
                <a:latin typeface="Muli" pitchFamily="2" charset="0"/>
              </a:rPr>
              <a:t>sesion</a:t>
            </a:r>
            <a:r>
              <a:rPr lang="es-ES" sz="4400" dirty="0">
                <a:latin typeface="Muli" pitchFamily="2" charset="0"/>
              </a:rPr>
              <a:t>]DV[</a:t>
            </a:r>
            <a:r>
              <a:rPr lang="es-ES" sz="4400" dirty="0" err="1">
                <a:latin typeface="Muli" pitchFamily="2" charset="0"/>
              </a:rPr>
              <a:t>NombreDelAlumno</a:t>
            </a:r>
            <a:r>
              <a:rPr lang="es-ES" sz="4400" dirty="0">
                <a:latin typeface="Muli" pitchFamily="2" charset="0"/>
              </a:rPr>
              <a:t>].[extensión xls, </a:t>
            </a:r>
            <a:r>
              <a:rPr lang="es-ES" sz="4400" dirty="0" err="1">
                <a:latin typeface="Muli" pitchFamily="2" charset="0"/>
              </a:rPr>
              <a:t>pynb</a:t>
            </a:r>
            <a:r>
              <a:rPr lang="es-ES" sz="4400" dirty="0">
                <a:latin typeface="Muli" pitchFamily="2" charset="0"/>
              </a:rPr>
              <a:t>…]</a:t>
            </a:r>
          </a:p>
          <a:p>
            <a:endParaRPr lang="es-ES" sz="4400" dirty="0">
              <a:latin typeface="Muli" pitchFamily="2" charset="0"/>
            </a:endParaRPr>
          </a:p>
          <a:p>
            <a:r>
              <a:rPr lang="es-ES" sz="4400" dirty="0">
                <a:latin typeface="Muli" pitchFamily="2" charset="0"/>
              </a:rPr>
              <a:t>Utilice su nombre y 1 apellido. </a:t>
            </a:r>
          </a:p>
          <a:p>
            <a:endParaRPr lang="es-ES" sz="4400" dirty="0">
              <a:latin typeface="Muli" pitchFamily="2" charset="0"/>
            </a:endParaRPr>
          </a:p>
          <a:p>
            <a:r>
              <a:rPr lang="es-ES" sz="4400" dirty="0">
                <a:latin typeface="Muli" pitchFamily="2" charset="0"/>
              </a:rPr>
              <a:t>Por ejemplo </a:t>
            </a:r>
          </a:p>
          <a:p>
            <a:r>
              <a:rPr lang="es-ES" sz="4400" dirty="0">
                <a:latin typeface="Muli" pitchFamily="2" charset="0"/>
              </a:rPr>
              <a:t>Sesion1DVRocioPerez.pynb  </a:t>
            </a:r>
          </a:p>
          <a:p>
            <a:endParaRPr lang="es-ES" sz="4400" dirty="0">
              <a:latin typeface="Muli" pitchFamily="2" charset="0"/>
            </a:endParaRPr>
          </a:p>
          <a:p>
            <a:r>
              <a:rPr lang="es-ES" sz="4400" dirty="0">
                <a:latin typeface="Muli" pitchFamily="2" charset="0"/>
              </a:rPr>
              <a:t>(</a:t>
            </a:r>
            <a:r>
              <a:rPr lang="es-ES" sz="4400" b="1" dirty="0">
                <a:latin typeface="Muli" pitchFamily="2" charset="0"/>
              </a:rPr>
              <a:t>no separe las palabras con puntos </a:t>
            </a:r>
            <a:r>
              <a:rPr lang="es-ES" sz="4400" dirty="0">
                <a:latin typeface="Muli" pitchFamily="2" charset="0"/>
              </a:rPr>
              <a:t>(.)) </a:t>
            </a:r>
          </a:p>
        </p:txBody>
      </p:sp>
    </p:spTree>
    <p:extLst>
      <p:ext uri="{BB962C8B-B14F-4D97-AF65-F5344CB8AC3E}">
        <p14:creationId xmlns:p14="http://schemas.microsoft.com/office/powerpoint/2010/main" val="197546805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383280" y="742473"/>
            <a:ext cx="18732500" cy="1928812"/>
          </a:xfrm>
        </p:spPr>
        <p:txBody>
          <a:bodyPr/>
          <a:lstStyle/>
          <a:p>
            <a:r>
              <a:rPr lang="es-ES_tradnl" dirty="0">
                <a:solidFill>
                  <a:srgbClr val="EF426F"/>
                </a:solidFill>
              </a:rPr>
              <a:t>Evolución Temporal  </a:t>
            </a:r>
            <a:endParaRPr lang="en-US" dirty="0">
              <a:solidFill>
                <a:srgbClr val="EF426F"/>
              </a:solidFill>
            </a:endParaRPr>
          </a:p>
        </p:txBody>
      </p:sp>
      <p:sp>
        <p:nvSpPr>
          <p:cNvPr id="3" name="Content Placeholder 2"/>
          <p:cNvSpPr>
            <a:spLocks noGrp="1"/>
          </p:cNvSpPr>
          <p:nvPr>
            <p:ph sz="quarter" idx="4294967295"/>
          </p:nvPr>
        </p:nvSpPr>
        <p:spPr>
          <a:xfrm>
            <a:off x="2354263" y="3313113"/>
            <a:ext cx="22029737" cy="8797925"/>
          </a:xfrm>
        </p:spPr>
        <p:txBody>
          <a:bodyPr/>
          <a:lstStyle/>
          <a:p>
            <a:r>
              <a:rPr lang="es-ES" dirty="0"/>
              <a:t>El más común es el gráfico de líneas</a:t>
            </a:r>
          </a:p>
          <a:p>
            <a:r>
              <a:rPr lang="es-ES" dirty="0"/>
              <a:t>El gráfico de barras y áreas si permite ampliar la información con otra dimensión ( días laborables) . Vemos de forma individual lo que contribuye cada tipo de día. </a:t>
            </a:r>
          </a:p>
          <a:p>
            <a:pPr lvl="1">
              <a:buBlip>
                <a:blip r:embed="rId3"/>
              </a:buBlip>
            </a:pPr>
            <a:r>
              <a:rPr lang="es-ES" dirty="0"/>
              <a:t>Grafico de barras: Hace más hincapié en el mes </a:t>
            </a:r>
          </a:p>
          <a:p>
            <a:pPr lvl="1">
              <a:buBlip>
                <a:blip r:embed="rId3"/>
              </a:buBlip>
            </a:pPr>
            <a:r>
              <a:rPr lang="es-ES" dirty="0"/>
              <a:t>Gráfico de áreas: Trata cada tipo de día de forma más individual</a:t>
            </a:r>
            <a:endParaRPr lang="en-US" dirty="0"/>
          </a:p>
          <a:p>
            <a:pPr lvl="1"/>
            <a:endParaRPr lang="es-ES" dirty="0"/>
          </a:p>
        </p:txBody>
      </p:sp>
      <p:sp>
        <p:nvSpPr>
          <p:cNvPr id="2" name="Rectangle 1"/>
          <p:cNvSpPr/>
          <p:nvPr/>
        </p:nvSpPr>
        <p:spPr>
          <a:xfrm>
            <a:off x="7069666" y="11027304"/>
            <a:ext cx="10244667" cy="21674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s-ES" sz="3600" dirty="0" err="1">
                <a:latin typeface="Muli" pitchFamily="2" charset="0"/>
              </a:rPr>
              <a:t>Challenge</a:t>
            </a:r>
            <a:r>
              <a:rPr lang="es-ES" sz="3600" dirty="0">
                <a:latin typeface="Muli" pitchFamily="2" charset="0"/>
              </a:rPr>
              <a:t>: </a:t>
            </a:r>
          </a:p>
          <a:p>
            <a:pPr marL="914411" indent="-914411">
              <a:buAutoNum type="arabicPeriod"/>
            </a:pPr>
            <a:r>
              <a:rPr lang="es-ES" sz="3600" dirty="0">
                <a:latin typeface="Muli" pitchFamily="2" charset="0"/>
              </a:rPr>
              <a:t>Evolución Temporal</a:t>
            </a:r>
          </a:p>
          <a:p>
            <a:pPr marL="2133627" lvl="1" indent="-914411">
              <a:buAutoNum type="arabicPeriod"/>
            </a:pPr>
            <a:r>
              <a:rPr lang="es-ES" sz="3600" dirty="0">
                <a:latin typeface="Muli" pitchFamily="2" charset="0"/>
              </a:rPr>
              <a:t>Tendencia día laboral</a:t>
            </a:r>
          </a:p>
        </p:txBody>
      </p:sp>
      <p:cxnSp>
        <p:nvCxnSpPr>
          <p:cNvPr id="5" name="Conector recto 4">
            <a:extLst>
              <a:ext uri="{FF2B5EF4-FFF2-40B4-BE49-F238E27FC236}">
                <a16:creationId xmlns:a16="http://schemas.microsoft.com/office/drawing/2014/main" id="{CFEB1591-9B8E-432B-9F12-E87340197750}"/>
              </a:ext>
            </a:extLst>
          </p:cNvPr>
          <p:cNvCxnSpPr/>
          <p:nvPr/>
        </p:nvCxnSpPr>
        <p:spPr>
          <a:xfrm>
            <a:off x="1285987" y="1706879"/>
            <a:ext cx="18000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229E8A24-62DC-46E9-914F-0C024C9862C6}"/>
              </a:ext>
            </a:extLst>
          </p:cNvPr>
          <p:cNvCxnSpPr/>
          <p:nvPr/>
        </p:nvCxnSpPr>
        <p:spPr>
          <a:xfrm>
            <a:off x="1285987" y="1706879"/>
            <a:ext cx="18000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EDCB7882-8DB5-496C-90B6-404D84EB7027}"/>
              </a:ext>
            </a:extLst>
          </p:cNvPr>
          <p:cNvCxnSpPr/>
          <p:nvPr/>
        </p:nvCxnSpPr>
        <p:spPr>
          <a:xfrm>
            <a:off x="1285987" y="1706879"/>
            <a:ext cx="0" cy="1075944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6775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383280" y="742473"/>
            <a:ext cx="18732500" cy="1928812"/>
          </a:xfrm>
        </p:spPr>
        <p:txBody>
          <a:bodyPr/>
          <a:lstStyle/>
          <a:p>
            <a:r>
              <a:rPr lang="es-ES_tradnl" dirty="0">
                <a:solidFill>
                  <a:srgbClr val="EF426F"/>
                </a:solidFill>
              </a:rPr>
              <a:t>Distribución</a:t>
            </a:r>
            <a:endParaRPr lang="en-US" dirty="0">
              <a:solidFill>
                <a:srgbClr val="EF426F"/>
              </a:solidFill>
            </a:endParaRPr>
          </a:p>
        </p:txBody>
      </p:sp>
      <p:sp>
        <p:nvSpPr>
          <p:cNvPr id="3" name="Content Placeholder 2"/>
          <p:cNvSpPr>
            <a:spLocks noGrp="1"/>
          </p:cNvSpPr>
          <p:nvPr>
            <p:ph sz="quarter" idx="4294967295"/>
          </p:nvPr>
        </p:nvSpPr>
        <p:spPr>
          <a:xfrm>
            <a:off x="2354263" y="2471605"/>
            <a:ext cx="22029737" cy="8797925"/>
          </a:xfrm>
        </p:spPr>
        <p:txBody>
          <a:bodyPr>
            <a:normAutofit/>
          </a:bodyPr>
          <a:lstStyle/>
          <a:p>
            <a:pPr>
              <a:buBlip>
                <a:blip r:embed="rId3"/>
              </a:buBlip>
            </a:pPr>
            <a:r>
              <a:rPr lang="es-ES" dirty="0"/>
              <a:t>Extremadamente útil, muestra los valores cuantitativos. Distribución de número de alquileres</a:t>
            </a:r>
          </a:p>
          <a:p>
            <a:pPr>
              <a:buBlip>
                <a:blip r:embed="rId3"/>
              </a:buBlip>
            </a:pPr>
            <a:r>
              <a:rPr lang="en-US" dirty="0" err="1"/>
              <a:t>Permite</a:t>
            </a:r>
            <a:r>
              <a:rPr lang="en-US" dirty="0"/>
              <a:t> </a:t>
            </a:r>
            <a:r>
              <a:rPr lang="en-US" dirty="0" err="1"/>
              <a:t>resumir</a:t>
            </a:r>
            <a:r>
              <a:rPr lang="en-US" dirty="0"/>
              <a:t> </a:t>
            </a:r>
            <a:r>
              <a:rPr lang="en-US" dirty="0" err="1"/>
              <a:t>grandes</a:t>
            </a:r>
            <a:r>
              <a:rPr lang="en-US" dirty="0"/>
              <a:t> </a:t>
            </a:r>
            <a:r>
              <a:rPr lang="en-US" dirty="0" err="1"/>
              <a:t>cantidades</a:t>
            </a:r>
            <a:r>
              <a:rPr lang="en-US" dirty="0"/>
              <a:t> de </a:t>
            </a:r>
            <a:r>
              <a:rPr lang="en-US" dirty="0" err="1"/>
              <a:t>datos</a:t>
            </a:r>
            <a:r>
              <a:rPr lang="en-US" dirty="0"/>
              <a:t>.</a:t>
            </a:r>
          </a:p>
          <a:p>
            <a:pPr>
              <a:buBlip>
                <a:blip r:embed="rId3"/>
              </a:buBlip>
            </a:pPr>
            <a:r>
              <a:rPr lang="es-ES" dirty="0"/>
              <a:t>Permite el análisis de los datos evidenciando esquemas de comportamiento y pautas de variación que son difíciles de captar en una tabla numérica</a:t>
            </a:r>
          </a:p>
          <a:p>
            <a:pPr>
              <a:buBlip>
                <a:blip r:embed="rId3"/>
              </a:buBlip>
            </a:pPr>
            <a:r>
              <a:rPr lang="es-ES" dirty="0"/>
              <a:t>Permite comunicar información de forma clara y sencilla sobre situaciones complejas.</a:t>
            </a:r>
            <a:endParaRPr lang="en-US" dirty="0"/>
          </a:p>
        </p:txBody>
      </p:sp>
      <p:sp>
        <p:nvSpPr>
          <p:cNvPr id="5" name="Rectangle 4"/>
          <p:cNvSpPr/>
          <p:nvPr/>
        </p:nvSpPr>
        <p:spPr>
          <a:xfrm>
            <a:off x="10769601" y="10943748"/>
            <a:ext cx="7091680" cy="21674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s-ES" sz="3600" dirty="0" err="1">
                <a:latin typeface="Muli" pitchFamily="2" charset="0"/>
              </a:rPr>
              <a:t>Challenge</a:t>
            </a:r>
            <a:r>
              <a:rPr lang="es-ES" sz="3600" dirty="0">
                <a:latin typeface="Muli" pitchFamily="2" charset="0"/>
              </a:rPr>
              <a:t>: </a:t>
            </a:r>
          </a:p>
          <a:p>
            <a:pPr marL="914411" indent="-914411">
              <a:buFont typeface="+mj-lt"/>
              <a:buAutoNum type="arabicPeriod" startAt="2"/>
            </a:pPr>
            <a:r>
              <a:rPr lang="es-ES" sz="3600" dirty="0">
                <a:latin typeface="Muli" pitchFamily="2" charset="0"/>
              </a:rPr>
              <a:t>Histograma</a:t>
            </a:r>
          </a:p>
        </p:txBody>
      </p:sp>
      <p:cxnSp>
        <p:nvCxnSpPr>
          <p:cNvPr id="6" name="Conector recto 5">
            <a:extLst>
              <a:ext uri="{FF2B5EF4-FFF2-40B4-BE49-F238E27FC236}">
                <a16:creationId xmlns:a16="http://schemas.microsoft.com/office/drawing/2014/main" id="{89B08632-9C6A-4131-97F1-1E9F6EAB469C}"/>
              </a:ext>
            </a:extLst>
          </p:cNvPr>
          <p:cNvCxnSpPr/>
          <p:nvPr/>
        </p:nvCxnSpPr>
        <p:spPr>
          <a:xfrm>
            <a:off x="1285987" y="1706879"/>
            <a:ext cx="18000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E99A8536-A1A0-407B-9D8C-6FF5B028DC72}"/>
              </a:ext>
            </a:extLst>
          </p:cNvPr>
          <p:cNvCxnSpPr/>
          <p:nvPr/>
        </p:nvCxnSpPr>
        <p:spPr>
          <a:xfrm>
            <a:off x="1285987" y="1706879"/>
            <a:ext cx="18000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B17296D5-7C45-4078-8289-80931B6A9C35}"/>
              </a:ext>
            </a:extLst>
          </p:cNvPr>
          <p:cNvCxnSpPr/>
          <p:nvPr/>
        </p:nvCxnSpPr>
        <p:spPr>
          <a:xfrm>
            <a:off x="1285987" y="1706879"/>
            <a:ext cx="0" cy="1075944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21955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pPr>
              <a:defRPr/>
            </a:pPr>
            <a:fld id="{492A5315-FB3F-497B-8344-BEBA83FD6CF6}" type="slidenum">
              <a:rPr lang="es-ES" altLang="es-ES_tradnl" smtClean="0"/>
              <a:pPr>
                <a:defRPr/>
              </a:pPr>
              <a:t>6</a:t>
            </a:fld>
            <a:endParaRPr lang="es-ES" altLang="es-ES_tradnl"/>
          </a:p>
        </p:txBody>
      </p:sp>
      <p:sp>
        <p:nvSpPr>
          <p:cNvPr id="3" name="Content Placeholder 2"/>
          <p:cNvSpPr>
            <a:spLocks noGrp="1"/>
          </p:cNvSpPr>
          <p:nvPr>
            <p:ph sz="quarter" idx="4294967295"/>
          </p:nvPr>
        </p:nvSpPr>
        <p:spPr>
          <a:xfrm>
            <a:off x="2354263" y="1671958"/>
            <a:ext cx="22029737" cy="8797925"/>
          </a:xfrm>
        </p:spPr>
        <p:txBody>
          <a:bodyPr>
            <a:normAutofit/>
          </a:bodyPr>
          <a:lstStyle/>
          <a:p>
            <a:pPr>
              <a:buBlip>
                <a:blip r:embed="rId2"/>
              </a:buBlip>
            </a:pPr>
            <a:r>
              <a:rPr lang="es-ES" dirty="0">
                <a:latin typeface="Muli" pitchFamily="2" charset="0"/>
              </a:rPr>
              <a:t>Un simple análisis de correlación es un excelente punto de partida para identificar relaciones entre medidas. Tenga en cuenta que la correlación no es garantía de relación. Sugiere, más bien, solo una posible relación. </a:t>
            </a:r>
          </a:p>
          <a:p>
            <a:pPr>
              <a:buBlip>
                <a:blip r:embed="rId2"/>
              </a:buBlip>
            </a:pPr>
            <a:r>
              <a:rPr lang="es-ES" dirty="0">
                <a:latin typeface="Muli" pitchFamily="2" charset="0"/>
              </a:rPr>
              <a:t>Para </a:t>
            </a:r>
            <a:r>
              <a:rPr lang="es-ES" sz="4400" dirty="0">
                <a:latin typeface="Muli" pitchFamily="2" charset="0"/>
              </a:rPr>
              <a:t>confirmar</a:t>
            </a:r>
            <a:r>
              <a:rPr lang="es-ES" dirty="0">
                <a:latin typeface="Muli" pitchFamily="2" charset="0"/>
              </a:rPr>
              <a:t> que la relación existe verdaderamente, a menudo se requiere una metodología más sofisticada </a:t>
            </a:r>
            <a:endParaRPr lang="en-US" dirty="0">
              <a:latin typeface="Muli" pitchFamily="2" charset="0"/>
            </a:endParaRPr>
          </a:p>
        </p:txBody>
      </p:sp>
      <p:sp>
        <p:nvSpPr>
          <p:cNvPr id="4" name="Title 3"/>
          <p:cNvSpPr>
            <a:spLocks noGrp="1"/>
          </p:cNvSpPr>
          <p:nvPr>
            <p:ph type="title" idx="4294967295"/>
          </p:nvPr>
        </p:nvSpPr>
        <p:spPr>
          <a:xfrm>
            <a:off x="3596640" y="742473"/>
            <a:ext cx="18732500" cy="1928812"/>
          </a:xfrm>
        </p:spPr>
        <p:txBody>
          <a:bodyPr/>
          <a:lstStyle/>
          <a:p>
            <a:r>
              <a:rPr lang="es-ES" dirty="0">
                <a:solidFill>
                  <a:srgbClr val="EF426F"/>
                </a:solidFill>
              </a:rPr>
              <a:t>Correlación </a:t>
            </a:r>
            <a:endParaRPr lang="en-US" dirty="0">
              <a:solidFill>
                <a:srgbClr val="EF426F"/>
              </a:solidFill>
            </a:endParaRPr>
          </a:p>
        </p:txBody>
      </p:sp>
      <p:sp>
        <p:nvSpPr>
          <p:cNvPr id="5" name="Rectangle 4"/>
          <p:cNvSpPr/>
          <p:nvPr/>
        </p:nvSpPr>
        <p:spPr>
          <a:xfrm>
            <a:off x="11785070" y="10448610"/>
            <a:ext cx="10244667" cy="21674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s-ES" sz="3600" dirty="0" err="1">
                <a:latin typeface="Muli" pitchFamily="2" charset="0"/>
              </a:rPr>
              <a:t>Challenge</a:t>
            </a:r>
            <a:r>
              <a:rPr lang="es-ES" sz="3600" dirty="0">
                <a:latin typeface="Muli" pitchFamily="2" charset="0"/>
              </a:rPr>
              <a:t>: </a:t>
            </a:r>
          </a:p>
          <a:p>
            <a:pPr marL="914411" indent="-914411">
              <a:buFont typeface="+mj-lt"/>
              <a:buAutoNum type="arabicPeriod" startAt="4"/>
            </a:pPr>
            <a:r>
              <a:rPr lang="es-ES" sz="3600" dirty="0">
                <a:latin typeface="Muli" pitchFamily="2" charset="0"/>
              </a:rPr>
              <a:t>Relación entre </a:t>
            </a:r>
            <a:r>
              <a:rPr lang="es-ES" sz="3600" dirty="0" err="1">
                <a:latin typeface="Muli" pitchFamily="2" charset="0"/>
              </a:rPr>
              <a:t>temp</a:t>
            </a:r>
            <a:r>
              <a:rPr lang="es-ES" sz="3600" dirty="0">
                <a:latin typeface="Muli" pitchFamily="2" charset="0"/>
              </a:rPr>
              <a:t> y </a:t>
            </a:r>
            <a:r>
              <a:rPr lang="es-ES" sz="3600" dirty="0" err="1">
                <a:latin typeface="Muli" pitchFamily="2" charset="0"/>
              </a:rPr>
              <a:t>cnt</a:t>
            </a:r>
            <a:r>
              <a:rPr lang="es-ES" sz="3600" dirty="0">
                <a:latin typeface="Muli" pitchFamily="2" charset="0"/>
              </a:rPr>
              <a:t> </a:t>
            </a:r>
          </a:p>
        </p:txBody>
      </p:sp>
      <p:cxnSp>
        <p:nvCxnSpPr>
          <p:cNvPr id="6" name="Conector recto 5">
            <a:extLst>
              <a:ext uri="{FF2B5EF4-FFF2-40B4-BE49-F238E27FC236}">
                <a16:creationId xmlns:a16="http://schemas.microsoft.com/office/drawing/2014/main" id="{788CB2B3-8EF1-40E7-8F89-C041FD5BC072}"/>
              </a:ext>
            </a:extLst>
          </p:cNvPr>
          <p:cNvCxnSpPr/>
          <p:nvPr/>
        </p:nvCxnSpPr>
        <p:spPr>
          <a:xfrm>
            <a:off x="1285987" y="1706879"/>
            <a:ext cx="18000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773F4BAD-0350-4443-AB0D-4265988C0B7B}"/>
              </a:ext>
            </a:extLst>
          </p:cNvPr>
          <p:cNvCxnSpPr/>
          <p:nvPr/>
        </p:nvCxnSpPr>
        <p:spPr>
          <a:xfrm>
            <a:off x="1285987" y="1706879"/>
            <a:ext cx="18000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C1DC1911-EF91-4649-9A60-1DAF77CEF6EE}"/>
              </a:ext>
            </a:extLst>
          </p:cNvPr>
          <p:cNvCxnSpPr/>
          <p:nvPr/>
        </p:nvCxnSpPr>
        <p:spPr>
          <a:xfrm>
            <a:off x="1285987" y="1706879"/>
            <a:ext cx="0" cy="1075944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233192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pPr>
              <a:defRPr/>
            </a:pPr>
            <a:fld id="{492A5315-FB3F-497B-8344-BEBA83FD6CF6}" type="slidenum">
              <a:rPr lang="es-ES" altLang="es-ES_tradnl" smtClean="0"/>
              <a:pPr>
                <a:defRPr/>
              </a:pPr>
              <a:t>7</a:t>
            </a:fld>
            <a:endParaRPr lang="es-ES" altLang="es-ES_tradnl"/>
          </a:p>
        </p:txBody>
      </p:sp>
      <p:sp>
        <p:nvSpPr>
          <p:cNvPr id="3" name="Content Placeholder 2"/>
          <p:cNvSpPr>
            <a:spLocks noGrp="1"/>
          </p:cNvSpPr>
          <p:nvPr>
            <p:ph sz="quarter" idx="4294967295"/>
          </p:nvPr>
        </p:nvSpPr>
        <p:spPr>
          <a:xfrm>
            <a:off x="2354263" y="2228324"/>
            <a:ext cx="22029737" cy="8797925"/>
          </a:xfrm>
        </p:spPr>
        <p:txBody>
          <a:bodyPr/>
          <a:lstStyle/>
          <a:p>
            <a:r>
              <a:rPr lang="es-ES" dirty="0">
                <a:latin typeface="Muli" pitchFamily="2" charset="0"/>
              </a:rPr>
              <a:t>El grafico de barras apilado es una opción muy recomendable para estos casos</a:t>
            </a:r>
          </a:p>
          <a:p>
            <a:r>
              <a:rPr lang="es-ES" dirty="0">
                <a:latin typeface="Muli" pitchFamily="2" charset="0"/>
              </a:rPr>
              <a:t>El gráfico es tarta es el menos recomendado de todos. </a:t>
            </a:r>
          </a:p>
          <a:p>
            <a:pPr lvl="1">
              <a:buBlip>
                <a:blip r:embed="rId2"/>
              </a:buBlip>
            </a:pPr>
            <a:r>
              <a:rPr lang="es-ES" dirty="0">
                <a:latin typeface="Muli" pitchFamily="2" charset="0"/>
              </a:rPr>
              <a:t>El ojo humano no tiene mucha capacidad para calcular áreas</a:t>
            </a:r>
            <a:endParaRPr lang="en-US" dirty="0">
              <a:latin typeface="Muli" pitchFamily="2" charset="0"/>
            </a:endParaRPr>
          </a:p>
        </p:txBody>
      </p:sp>
      <p:sp>
        <p:nvSpPr>
          <p:cNvPr id="4" name="Title 3"/>
          <p:cNvSpPr>
            <a:spLocks noGrp="1"/>
          </p:cNvSpPr>
          <p:nvPr>
            <p:ph type="title" idx="4294967295"/>
          </p:nvPr>
        </p:nvSpPr>
        <p:spPr>
          <a:xfrm>
            <a:off x="3512707" y="742473"/>
            <a:ext cx="18732500" cy="1928812"/>
          </a:xfrm>
        </p:spPr>
        <p:txBody>
          <a:bodyPr/>
          <a:lstStyle/>
          <a:p>
            <a:r>
              <a:rPr lang="es-ES" dirty="0"/>
              <a:t>De la parte al todo </a:t>
            </a:r>
            <a:endParaRPr lang="en-US" dirty="0"/>
          </a:p>
        </p:txBody>
      </p:sp>
      <p:sp>
        <p:nvSpPr>
          <p:cNvPr id="5" name="Rectangle 4"/>
          <p:cNvSpPr/>
          <p:nvPr/>
        </p:nvSpPr>
        <p:spPr>
          <a:xfrm>
            <a:off x="10403840" y="9942515"/>
            <a:ext cx="10244667" cy="21674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s-ES" sz="3600" dirty="0" err="1">
                <a:latin typeface="Muli" pitchFamily="2" charset="0"/>
              </a:rPr>
              <a:t>Challenge</a:t>
            </a:r>
            <a:r>
              <a:rPr lang="es-ES" sz="3600" dirty="0">
                <a:latin typeface="Muli" pitchFamily="2" charset="0"/>
              </a:rPr>
              <a:t>: </a:t>
            </a:r>
          </a:p>
          <a:p>
            <a:pPr marL="914411" indent="-914411">
              <a:buFont typeface="+mj-lt"/>
              <a:buAutoNum type="arabicPeriod" startAt="5"/>
            </a:pPr>
            <a:r>
              <a:rPr lang="es-ES" sz="3600" dirty="0">
                <a:latin typeface="Muli" pitchFamily="2" charset="0"/>
              </a:rPr>
              <a:t>Parte del todo</a:t>
            </a:r>
          </a:p>
        </p:txBody>
      </p:sp>
      <p:cxnSp>
        <p:nvCxnSpPr>
          <p:cNvPr id="6" name="Conector recto 5">
            <a:extLst>
              <a:ext uri="{FF2B5EF4-FFF2-40B4-BE49-F238E27FC236}">
                <a16:creationId xmlns:a16="http://schemas.microsoft.com/office/drawing/2014/main" id="{0DD48B76-230A-48B5-A9FB-3032DCB7B709}"/>
              </a:ext>
            </a:extLst>
          </p:cNvPr>
          <p:cNvCxnSpPr/>
          <p:nvPr/>
        </p:nvCxnSpPr>
        <p:spPr>
          <a:xfrm>
            <a:off x="1285987" y="1706879"/>
            <a:ext cx="18000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99D805F5-AB95-4BFF-BEEA-DAE6F587C93A}"/>
              </a:ext>
            </a:extLst>
          </p:cNvPr>
          <p:cNvCxnSpPr/>
          <p:nvPr/>
        </p:nvCxnSpPr>
        <p:spPr>
          <a:xfrm>
            <a:off x="1285987" y="1706879"/>
            <a:ext cx="18000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4139FF84-4FC0-42DA-8602-7A6F40DE0C8A}"/>
              </a:ext>
            </a:extLst>
          </p:cNvPr>
          <p:cNvCxnSpPr/>
          <p:nvPr/>
        </p:nvCxnSpPr>
        <p:spPr>
          <a:xfrm>
            <a:off x="1285987" y="1706879"/>
            <a:ext cx="0" cy="1075944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230811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173592" y="5899469"/>
            <a:ext cx="16036816" cy="19170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ctr" defTabSz="821541"/>
            <a:r>
              <a:rPr lang="es-ES_tradnl" sz="9600" dirty="0">
                <a:solidFill>
                  <a:srgbClr val="EF426F"/>
                </a:solidFill>
                <a:latin typeface="Muli" pitchFamily="2" charset="0"/>
                <a:ea typeface="+mn-ea"/>
                <a:sym typeface="Helvetica Light"/>
              </a:rPr>
              <a:t>En resumen </a:t>
            </a:r>
            <a:r>
              <a:rPr lang="mr-IN" sz="9600" dirty="0">
                <a:solidFill>
                  <a:srgbClr val="EF426F"/>
                </a:solidFill>
                <a:latin typeface="Muli" pitchFamily="2" charset="0"/>
                <a:ea typeface="+mn-ea"/>
                <a:sym typeface="Helvetica Light"/>
              </a:rPr>
              <a:t>…</a:t>
            </a:r>
            <a:r>
              <a:rPr lang="es-ES" sz="9600" dirty="0">
                <a:solidFill>
                  <a:srgbClr val="EF426F"/>
                </a:solidFill>
                <a:latin typeface="Muli" pitchFamily="2" charset="0"/>
                <a:ea typeface="+mn-ea"/>
                <a:sym typeface="Helvetica Light"/>
              </a:rPr>
              <a:t>.</a:t>
            </a:r>
            <a:endParaRPr lang="es-ES_tradnl" sz="9600" dirty="0">
              <a:solidFill>
                <a:srgbClr val="EF426F"/>
              </a:solidFill>
              <a:latin typeface="Muli" pitchFamily="2" charset="0"/>
              <a:ea typeface="+mn-ea"/>
              <a:sym typeface="Helvetica Light"/>
            </a:endParaRPr>
          </a:p>
        </p:txBody>
      </p:sp>
    </p:spTree>
    <p:extLst>
      <p:ext uri="{BB962C8B-B14F-4D97-AF65-F5344CB8AC3E}">
        <p14:creationId xmlns:p14="http://schemas.microsoft.com/office/powerpoint/2010/main" val="23736882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pPr>
              <a:defRPr/>
            </a:pPr>
            <a:fld id="{492A5315-FB3F-497B-8344-BEBA83FD6CF6}" type="slidenum">
              <a:rPr lang="es-ES" altLang="es-ES_tradnl" smtClean="0"/>
              <a:pPr>
                <a:defRPr/>
              </a:pPr>
              <a:t>9</a:t>
            </a:fld>
            <a:endParaRPr lang="es-ES" altLang="es-ES_tradnl"/>
          </a:p>
        </p:txBody>
      </p:sp>
      <p:sp>
        <p:nvSpPr>
          <p:cNvPr id="3" name="TextBox 2"/>
          <p:cNvSpPr txBox="1"/>
          <p:nvPr/>
        </p:nvSpPr>
        <p:spPr>
          <a:xfrm>
            <a:off x="2438401" y="3616961"/>
            <a:ext cx="184731" cy="1030539"/>
          </a:xfrm>
          <a:prstGeom prst="rect">
            <a:avLst/>
          </a:prstGeom>
          <a:noFill/>
        </p:spPr>
        <p:txBody>
          <a:bodyPr wrap="none" rtlCol="0">
            <a:spAutoFit/>
          </a:bodyPr>
          <a:lstStyle/>
          <a:p>
            <a:endParaRPr lang="en-US" sz="5600" dirty="0">
              <a:latin typeface="Muli" pitchFamily="2" charset="0"/>
            </a:endParaRPr>
          </a:p>
        </p:txBody>
      </p:sp>
      <p:sp>
        <p:nvSpPr>
          <p:cNvPr id="4" name="Rectangle 3"/>
          <p:cNvSpPr/>
          <p:nvPr/>
        </p:nvSpPr>
        <p:spPr>
          <a:xfrm>
            <a:off x="2185987" y="2235199"/>
            <a:ext cx="21088773" cy="112098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762010" indent="-762010">
              <a:buFont typeface="Arial" panose="020B0604020202020204" pitchFamily="34" charset="0"/>
              <a:buChar char="•"/>
            </a:pPr>
            <a:r>
              <a:rPr lang="es-ES" sz="4000" dirty="0">
                <a:solidFill>
                  <a:schemeClr val="tx1">
                    <a:lumMod val="50000"/>
                  </a:schemeClr>
                </a:solidFill>
                <a:latin typeface="Muli" pitchFamily="2" charset="0"/>
              </a:rPr>
              <a:t>La visualización de los datos debe considerarse como un </a:t>
            </a:r>
            <a:r>
              <a:rPr lang="es-ES" sz="4000" b="1" dirty="0">
                <a:solidFill>
                  <a:schemeClr val="tx1">
                    <a:lumMod val="50000"/>
                  </a:schemeClr>
                </a:solidFill>
                <a:latin typeface="Muli" pitchFamily="2" charset="0"/>
              </a:rPr>
              <a:t>complemento</a:t>
            </a:r>
            <a:r>
              <a:rPr lang="es-ES" sz="4000" dirty="0">
                <a:solidFill>
                  <a:schemeClr val="tx1">
                    <a:lumMod val="50000"/>
                  </a:schemeClr>
                </a:solidFill>
                <a:latin typeface="Muli" pitchFamily="2" charset="0"/>
              </a:rPr>
              <a:t> de las estadísticas </a:t>
            </a:r>
          </a:p>
          <a:p>
            <a:r>
              <a:rPr lang="es-ES" sz="4000" dirty="0">
                <a:solidFill>
                  <a:schemeClr val="tx1">
                    <a:lumMod val="50000"/>
                  </a:schemeClr>
                </a:solidFill>
                <a:latin typeface="Muli" pitchFamily="2" charset="0"/>
              </a:rPr>
              <a:t>	</a:t>
            </a:r>
          </a:p>
          <a:p>
            <a:pPr marL="762010" indent="-762010">
              <a:buFont typeface="Arial" panose="020B0604020202020204" pitchFamily="34" charset="0"/>
              <a:buChar char="•"/>
            </a:pPr>
            <a:r>
              <a:rPr lang="es-ES" sz="4000" dirty="0">
                <a:solidFill>
                  <a:schemeClr val="tx1">
                    <a:lumMod val="50000"/>
                  </a:schemeClr>
                </a:solidFill>
                <a:latin typeface="Muli" pitchFamily="2" charset="0"/>
              </a:rPr>
              <a:t>Hacer uno sin el otro le dejará una visión incompleta y potencialmente engañosa de sus datos. Del mismo modo que elegir el estadístico correcto para la situación en cuestión es fundamental, también lo es seleccionar el tipo de gráfico adecuado para sus propósitos. </a:t>
            </a:r>
          </a:p>
          <a:p>
            <a:pPr marL="1981225" lvl="1" indent="-762010">
              <a:buFont typeface="Arial" panose="020B0604020202020204" pitchFamily="34" charset="0"/>
              <a:buChar char="•"/>
            </a:pPr>
            <a:r>
              <a:rPr lang="es-ES" sz="4000" dirty="0">
                <a:solidFill>
                  <a:schemeClr val="tx1">
                    <a:lumMod val="50000"/>
                  </a:schemeClr>
                </a:solidFill>
                <a:latin typeface="Muli" pitchFamily="2" charset="0"/>
              </a:rPr>
              <a:t>Al comparar variables </a:t>
            </a:r>
            <a:r>
              <a:rPr lang="es-ES" sz="4000" b="1" dirty="0">
                <a:solidFill>
                  <a:schemeClr val="tx1">
                    <a:lumMod val="50000"/>
                  </a:schemeClr>
                </a:solidFill>
                <a:latin typeface="Muli" pitchFamily="2" charset="0"/>
              </a:rPr>
              <a:t>cuantitativas</a:t>
            </a:r>
            <a:r>
              <a:rPr lang="es-ES" sz="4000" dirty="0">
                <a:solidFill>
                  <a:schemeClr val="tx1">
                    <a:lumMod val="50000"/>
                  </a:schemeClr>
                </a:solidFill>
                <a:latin typeface="Muli" pitchFamily="2" charset="0"/>
              </a:rPr>
              <a:t> entre sí, considere gráficos de dispersión y de línea. </a:t>
            </a:r>
          </a:p>
          <a:p>
            <a:pPr marL="1981225" lvl="1" indent="-762010">
              <a:buFont typeface="Arial" panose="020B0604020202020204" pitchFamily="34" charset="0"/>
              <a:buChar char="•"/>
            </a:pPr>
            <a:r>
              <a:rPr lang="es-ES" sz="4000" dirty="0">
                <a:solidFill>
                  <a:schemeClr val="tx1">
                    <a:lumMod val="50000"/>
                  </a:schemeClr>
                </a:solidFill>
                <a:latin typeface="Muli" pitchFamily="2" charset="0"/>
              </a:rPr>
              <a:t>Si está interesado en cómo se </a:t>
            </a:r>
            <a:r>
              <a:rPr lang="es-ES" sz="4000" b="1" dirty="0">
                <a:solidFill>
                  <a:schemeClr val="tx1">
                    <a:lumMod val="50000"/>
                  </a:schemeClr>
                </a:solidFill>
                <a:latin typeface="Muli" pitchFamily="2" charset="0"/>
              </a:rPr>
              <a:t>distribuye</a:t>
            </a:r>
            <a:r>
              <a:rPr lang="es-ES" sz="4000" dirty="0">
                <a:solidFill>
                  <a:schemeClr val="tx1">
                    <a:lumMod val="50000"/>
                  </a:schemeClr>
                </a:solidFill>
                <a:latin typeface="Muli" pitchFamily="2" charset="0"/>
              </a:rPr>
              <a:t> una variable, gire a histogramas y gráficas de densidad. </a:t>
            </a:r>
          </a:p>
          <a:p>
            <a:pPr marL="1981225" lvl="1" indent="-762010">
              <a:buFont typeface="Arial" panose="020B0604020202020204" pitchFamily="34" charset="0"/>
              <a:buChar char="•"/>
            </a:pPr>
            <a:r>
              <a:rPr lang="es-ES" sz="4000" dirty="0">
                <a:solidFill>
                  <a:schemeClr val="tx1">
                    <a:lumMod val="50000"/>
                  </a:schemeClr>
                </a:solidFill>
                <a:latin typeface="Muli" pitchFamily="2" charset="0"/>
              </a:rPr>
              <a:t>Para las </a:t>
            </a:r>
            <a:r>
              <a:rPr lang="es-ES" sz="4000" b="1" dirty="0">
                <a:solidFill>
                  <a:schemeClr val="tx1">
                    <a:lumMod val="50000"/>
                  </a:schemeClr>
                </a:solidFill>
                <a:latin typeface="Muli" pitchFamily="2" charset="0"/>
              </a:rPr>
              <a:t>comparaciones</a:t>
            </a:r>
            <a:r>
              <a:rPr lang="es-ES" sz="4000" dirty="0">
                <a:solidFill>
                  <a:schemeClr val="tx1">
                    <a:lumMod val="50000"/>
                  </a:schemeClr>
                </a:solidFill>
                <a:latin typeface="Muli" pitchFamily="2" charset="0"/>
              </a:rPr>
              <a:t> que involucran variables categóricas, los gráficos de barras y cajas son buenos puntos de partida.</a:t>
            </a:r>
            <a:endParaRPr lang="en-US" sz="4000" dirty="0">
              <a:solidFill>
                <a:schemeClr val="tx1">
                  <a:lumMod val="50000"/>
                </a:schemeClr>
              </a:solidFill>
              <a:latin typeface="Muli" pitchFamily="2" charset="0"/>
            </a:endParaRPr>
          </a:p>
        </p:txBody>
      </p:sp>
      <p:sp>
        <p:nvSpPr>
          <p:cNvPr id="5" name="CuadroTexto 2"/>
          <p:cNvSpPr txBox="1">
            <a:spLocks noChangeArrowheads="1"/>
          </p:cNvSpPr>
          <p:nvPr/>
        </p:nvSpPr>
        <p:spPr bwMode="auto">
          <a:xfrm>
            <a:off x="3421267" y="1258262"/>
            <a:ext cx="16819035" cy="897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ea typeface="Geneva" charset="0"/>
              </a:defRPr>
            </a:lvl1pPr>
            <a:lvl2pPr marL="742950" indent="-285750">
              <a:spcBef>
                <a:spcPct val="20000"/>
              </a:spcBef>
              <a:buFont typeface="Arial" charset="0"/>
              <a:buChar char="–"/>
              <a:defRPr sz="2800">
                <a:solidFill>
                  <a:schemeClr val="tx1"/>
                </a:solidFill>
                <a:latin typeface="Calibri" charset="0"/>
                <a:ea typeface="Geneva" charset="0"/>
              </a:defRPr>
            </a:lvl2pPr>
            <a:lvl3pPr marL="1143000" indent="-228600">
              <a:spcBef>
                <a:spcPct val="20000"/>
              </a:spcBef>
              <a:buFont typeface="Arial" charset="0"/>
              <a:buChar char="•"/>
              <a:defRPr sz="2400">
                <a:solidFill>
                  <a:schemeClr val="tx1"/>
                </a:solidFill>
                <a:latin typeface="Calibri" charset="0"/>
                <a:ea typeface="Geneva" charset="0"/>
              </a:defRPr>
            </a:lvl3pPr>
            <a:lvl4pPr marL="1600200" indent="-228600">
              <a:spcBef>
                <a:spcPct val="20000"/>
              </a:spcBef>
              <a:buFont typeface="Arial" charset="0"/>
              <a:buChar char="–"/>
              <a:defRPr sz="2000">
                <a:solidFill>
                  <a:schemeClr val="tx1"/>
                </a:solidFill>
                <a:latin typeface="Calibri" charset="0"/>
                <a:ea typeface="Geneva" charset="0"/>
              </a:defRPr>
            </a:lvl4pPr>
            <a:lvl5pPr marL="2057400" indent="-228600">
              <a:spcBef>
                <a:spcPct val="20000"/>
              </a:spcBef>
              <a:buFont typeface="Arial" charset="0"/>
              <a:buChar char="»"/>
              <a:defRPr sz="2000">
                <a:solidFill>
                  <a:schemeClr val="tx1"/>
                </a:solidFill>
                <a:latin typeface="Calibri" charset="0"/>
                <a:ea typeface="Geneva"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ea typeface="Geneva"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ea typeface="Geneva"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ea typeface="Geneva"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ea typeface="Geneva" charset="0"/>
              </a:defRPr>
            </a:lvl9pPr>
          </a:lstStyle>
          <a:p>
            <a:pPr algn="l" eaLnBrk="1" hangingPunct="1">
              <a:spcBef>
                <a:spcPct val="0"/>
              </a:spcBef>
              <a:buFontTx/>
              <a:buNone/>
            </a:pPr>
            <a:r>
              <a:rPr lang="es-ES" altLang="es-ES" sz="4800" b="1" dirty="0">
                <a:solidFill>
                  <a:srgbClr val="EF426F"/>
                </a:solidFill>
                <a:latin typeface="Muli" pitchFamily="2" charset="0"/>
              </a:rPr>
              <a:t>En resumen</a:t>
            </a:r>
          </a:p>
        </p:txBody>
      </p:sp>
      <p:cxnSp>
        <p:nvCxnSpPr>
          <p:cNvPr id="8" name="Conector recto 7">
            <a:extLst>
              <a:ext uri="{FF2B5EF4-FFF2-40B4-BE49-F238E27FC236}">
                <a16:creationId xmlns:a16="http://schemas.microsoft.com/office/drawing/2014/main" id="{FC10D2C3-4DC6-4942-90C5-0CD70EE5AA1E}"/>
              </a:ext>
            </a:extLst>
          </p:cNvPr>
          <p:cNvCxnSpPr/>
          <p:nvPr/>
        </p:nvCxnSpPr>
        <p:spPr>
          <a:xfrm>
            <a:off x="1285987" y="1706879"/>
            <a:ext cx="18000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572EBCBB-F825-4D5D-9114-E467BE407450}"/>
              </a:ext>
            </a:extLst>
          </p:cNvPr>
          <p:cNvCxnSpPr/>
          <p:nvPr/>
        </p:nvCxnSpPr>
        <p:spPr>
          <a:xfrm>
            <a:off x="1285987" y="1706879"/>
            <a:ext cx="0" cy="1075944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84789"/>
      </p:ext>
    </p:extLst>
  </p:cSld>
  <p:clrMapOvr>
    <a:masterClrMapping/>
  </p:clrMapOvr>
  <p:transition spd="med"/>
</p:sld>
</file>

<file path=ppt/theme/theme1.xml><?xml version="1.0" encoding="utf-8"?>
<a:theme xmlns:a="http://schemas.openxmlformats.org/drawingml/2006/main" name="White">
  <a:themeElements>
    <a:clrScheme name="MIOTI 1">
      <a:dk1>
        <a:srgbClr val="000A33"/>
      </a:dk1>
      <a:lt1>
        <a:srgbClr val="FFFFFF"/>
      </a:lt1>
      <a:dk2>
        <a:srgbClr val="999999"/>
      </a:dk2>
      <a:lt2>
        <a:srgbClr val="E5E5E5"/>
      </a:lt2>
      <a:accent1>
        <a:srgbClr val="007EFF"/>
      </a:accent1>
      <a:accent2>
        <a:srgbClr val="E84371"/>
      </a:accent2>
      <a:accent3>
        <a:srgbClr val="001773"/>
      </a:accent3>
      <a:accent4>
        <a:srgbClr val="333366"/>
      </a:accent4>
      <a:accent5>
        <a:srgbClr val="FF6390"/>
      </a:accent5>
      <a:accent6>
        <a:srgbClr val="4D0808"/>
      </a:accent6>
      <a:hlink>
        <a:srgbClr val="E84371"/>
      </a:hlink>
      <a:folHlink>
        <a:srgbClr val="007E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ln w="12700">
          <a:miter lim="400000"/>
        </a:ln>
        <a:extLst>
          <a:ext uri="{C572A759-6A51-4108-AA02-DFA0A04FC94B}">
            <ma14:wrappingTextBoxFlag xmlns:ma14="http://schemas.microsoft.com/office/mac/drawingml/2011/main" xmlns:p="http://schemas.openxmlformats.org/presentationml/2006/main" xmlns:r="http://schemas.openxmlformats.org/officeDocument/2006/relationships" xmlns="" val="1"/>
          </a:ext>
        </a:extLst>
      </a:spPr>
      <a:bodyPr lIns="50800" tIns="50800" rIns="50800" bIns="50800">
        <a:spAutoFit/>
      </a:bodyPr>
      <a:lstStyle>
        <a:defPPr algn="l">
          <a:defRPr sz="6000" b="1" dirty="0" err="1">
            <a:latin typeface="Muli" pitchFamily="2" charset="77"/>
          </a:defRPr>
        </a:defPPr>
      </a:lst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Lato Light"/>
        <a:ea typeface="Lato Light"/>
        <a:cs typeface="Lato Light"/>
      </a:majorFont>
      <a:minorFont>
        <a:latin typeface="Lato Bold"/>
        <a:ea typeface="Lato Bold"/>
        <a:cs typeface="Lato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20000"/>
          </a:lnSpc>
          <a:spcBef>
            <a:spcPts val="0"/>
          </a:spcBef>
          <a:spcAft>
            <a:spcPts val="0"/>
          </a:spcAft>
          <a:buClrTx/>
          <a:buSzTx/>
          <a:buFontTx/>
          <a:buNone/>
          <a:tabLst/>
          <a:defRPr kumimoji="0" sz="2100" b="0" i="0" u="none" strike="noStrike" cap="all" spc="168" normalizeH="0" baseline="0">
            <a:ln>
              <a:noFill/>
            </a:ln>
            <a:solidFill>
              <a:srgbClr val="000000"/>
            </a:solidFill>
            <a:effectLst/>
            <a:uFillTx/>
            <a:latin typeface="Lato Black"/>
            <a:ea typeface="Lato Black"/>
            <a:cs typeface="Lato Black"/>
            <a:sym typeface="Lato Blac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410</TotalTime>
  <Words>503</Words>
  <Application>Microsoft Office PowerPoint</Application>
  <PresentationFormat>Personalizado</PresentationFormat>
  <Paragraphs>67</Paragraphs>
  <Slides>10</Slides>
  <Notes>4</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10</vt:i4>
      </vt:variant>
    </vt:vector>
  </HeadingPairs>
  <TitlesOfParts>
    <vt:vector size="21" baseType="lpstr">
      <vt:lpstr>Helvetica Light</vt:lpstr>
      <vt:lpstr>Helvetica Neue</vt:lpstr>
      <vt:lpstr>Helvetica Neue Light</vt:lpstr>
      <vt:lpstr>Helvetica Neue Medium</vt:lpstr>
      <vt:lpstr>Lato Black</vt:lpstr>
      <vt:lpstr>Lato Regular</vt:lpstr>
      <vt:lpstr>Arial</vt:lpstr>
      <vt:lpstr>Helvetica</vt:lpstr>
      <vt:lpstr>Libre Baskerville</vt:lpstr>
      <vt:lpstr>Muli</vt:lpstr>
      <vt:lpstr>White</vt:lpstr>
      <vt:lpstr>Presentación de PowerPoint</vt:lpstr>
      <vt:lpstr>Presentación de PowerPoint</vt:lpstr>
      <vt:lpstr>Presentación de PowerPoint</vt:lpstr>
      <vt:lpstr>Evolución Temporal  </vt:lpstr>
      <vt:lpstr>Distribución</vt:lpstr>
      <vt:lpstr>Correlación </vt:lpstr>
      <vt:lpstr>De la parte al todo </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rubenrg</dc:creator>
  <cp:lastModifiedBy>Ruben Ruiz</cp:lastModifiedBy>
  <cp:revision>35</cp:revision>
  <dcterms:modified xsi:type="dcterms:W3CDTF">2020-05-07T15:32:16Z</dcterms:modified>
</cp:coreProperties>
</file>