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776009E-16B4-47C9-8BDB-ED287A4625BD}"/>
              </a:ext>
            </a:extLst>
          </p:cNvPr>
          <p:cNvSpPr txBox="1"/>
          <p:nvPr/>
        </p:nvSpPr>
        <p:spPr>
          <a:xfrm>
            <a:off x="359532" y="1268760"/>
            <a:ext cx="84249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Pros Regresión Logística: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Rápido tanto en entrenamiento como en predicción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 pesar de su sencillez da en general buenos resultados, o, al menos, debe de ser usado como un modelo inicial de referencia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No precisa escalado de los datos aunque interesa hacerlo en general sobre todo si aplicamos regularización L1/L2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Soporta </a:t>
            </a:r>
            <a:r>
              <a:rPr lang="es-ES_tradnl" sz="1600" dirty="0" err="1"/>
              <a:t>multi-clase</a:t>
            </a:r>
            <a:endParaRPr lang="es-ES_trad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r>
              <a:rPr lang="es-ES_tradnl" sz="2800" dirty="0" err="1"/>
              <a:t>Cons</a:t>
            </a:r>
            <a:r>
              <a:rPr lang="es-ES_tradnl" sz="2800" dirty="0"/>
              <a:t> Regresión Logística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Tendencia al </a:t>
            </a:r>
            <a:r>
              <a:rPr lang="es-ES_tradnl" sz="1600" dirty="0" err="1"/>
              <a:t>subajuste</a:t>
            </a:r>
            <a:endParaRPr lang="es-ES_trad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Modelo lineal, no aplicable directamente si el problema no es lineal, aunque modificando/añadiendo características se puede aplicar a problemas no-lineales (ingeniería de características!)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673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Lopez</dc:creator>
  <cp:lastModifiedBy>Manuel Lopez</cp:lastModifiedBy>
  <cp:revision>3</cp:revision>
  <dcterms:created xsi:type="dcterms:W3CDTF">2020-01-09T09:49:02Z</dcterms:created>
  <dcterms:modified xsi:type="dcterms:W3CDTF">2020-01-09T09:57:09Z</dcterms:modified>
</cp:coreProperties>
</file>