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E45"/>
    <a:srgbClr val="354C7C"/>
    <a:srgbClr val="F5EBEC"/>
    <a:srgbClr val="E5CDD0"/>
    <a:srgbClr val="646165"/>
    <a:srgbClr val="5F416A"/>
    <a:srgbClr val="801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3" autoAdjust="0"/>
    <p:restoredTop sz="96115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882" y="12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083A4E92-3C1A-4064-B5C3-58A70BD19D37}" type="datetimeFigureOut">
              <a:rPr lang="es-ES" altLang="es-ES_tradnl"/>
              <a:pPr>
                <a:defRPr/>
              </a:pPr>
              <a:t>19/05/2020</a:t>
            </a:fld>
            <a:endParaRPr lang="es-ES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37E642FD-45FF-4086-BD4D-A924FCA9F43D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D31845BC-807D-4632-B5C6-4360F94CA7F9}" type="datetimeFigureOut">
              <a:rPr lang="es-ES" altLang="es-ES_tradnl"/>
              <a:pPr>
                <a:defRPr/>
              </a:pPr>
              <a:t>19/05/2020</a:t>
            </a:fld>
            <a:endParaRPr lang="es-ES" alt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/>
              <a:t>Haga clic para modificar el estilo de texto del patrón</a:t>
            </a:r>
          </a:p>
          <a:p>
            <a:pPr lvl="1"/>
            <a:r>
              <a:rPr lang="es-ES_tradnl" altLang="es-ES_tradnl" noProof="0"/>
              <a:t>Segundo nivel</a:t>
            </a:r>
          </a:p>
          <a:p>
            <a:pPr lvl="2"/>
            <a:r>
              <a:rPr lang="es-ES_tradnl" altLang="es-ES_tradnl" noProof="0"/>
              <a:t>Tercer nivel</a:t>
            </a:r>
          </a:p>
          <a:p>
            <a:pPr lvl="3"/>
            <a:r>
              <a:rPr lang="es-ES_tradnl" altLang="es-ES_tradnl" noProof="0"/>
              <a:t>Cuarto nivel</a:t>
            </a:r>
          </a:p>
          <a:p>
            <a:pPr lvl="4"/>
            <a:r>
              <a:rPr lang="es-ES_tradnl" altLang="es-ES_tradnl" noProof="0"/>
              <a:t>Quinto nivel</a:t>
            </a:r>
            <a:endParaRPr lang="es-ES" alt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240EDE5-AEE4-4C7B-90B3-14250A1A02F2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746125"/>
            <a:ext cx="1368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349250"/>
            <a:ext cx="11445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luna_degrad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illa_secció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824288"/>
            <a:ext cx="1368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Faldó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493712" y="1242181"/>
            <a:ext cx="8260673" cy="3299657"/>
          </a:xfr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AF788A-EAEB-4693-B8E4-65D8FA147D39}"/>
              </a:ext>
            </a:extLst>
          </p:cNvPr>
          <p:cNvCxnSpPr/>
          <p:nvPr userDrawn="1"/>
        </p:nvCxnSpPr>
        <p:spPr>
          <a:xfrm>
            <a:off x="461963" y="918089"/>
            <a:ext cx="3448050" cy="0"/>
          </a:xfrm>
          <a:prstGeom prst="line">
            <a:avLst/>
          </a:prstGeom>
          <a:ln w="3175" cmpd="sng">
            <a:solidFill>
              <a:srgbClr val="64616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97669" y="194594"/>
            <a:ext cx="7024688" cy="723495"/>
          </a:xfrm>
        </p:spPr>
        <p:txBody>
          <a:bodyPr anchor="ctr"/>
          <a:lstStyle>
            <a:lvl1pPr algn="l">
              <a:defRPr sz="1800" b="1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_tradnl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17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/>
          <p:cNvSpPr/>
          <p:nvPr userDrawn="1"/>
        </p:nvSpPr>
        <p:spPr>
          <a:xfrm>
            <a:off x="-1588" y="3233738"/>
            <a:ext cx="2947988" cy="1909762"/>
          </a:xfrm>
          <a:prstGeom prst="triangle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3" name="Imagen 6" descr="Faldó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473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4" y="3172570"/>
            <a:ext cx="1386102" cy="173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07288" y="4774241"/>
            <a:ext cx="1633537" cy="3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07" tIns="91404" rIns="182807" bIns="914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 err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www.mioti.es</a:t>
            </a:r>
            <a:endParaRPr lang="en-US" altLang="en-US" sz="6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© 2018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42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  <a:endParaRPr lang="es-ES" altLang="es-ES_tradn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dirty="0"/>
              <a:t>Haga clic para modificar el estilo de texto del patrón</a:t>
            </a:r>
          </a:p>
          <a:p>
            <a:pPr lvl="1"/>
            <a:r>
              <a:rPr lang="es-ES_tradnl" altLang="es-ES_tradnl" dirty="0"/>
              <a:t>Segundo nivel</a:t>
            </a:r>
          </a:p>
          <a:p>
            <a:pPr lvl="2"/>
            <a:r>
              <a:rPr lang="es-ES_tradnl" altLang="es-ES_tradnl" dirty="0"/>
              <a:t>Tercer nivel</a:t>
            </a:r>
          </a:p>
          <a:p>
            <a:pPr lvl="3"/>
            <a:r>
              <a:rPr lang="es-ES_tradnl" altLang="es-ES_tradnl" dirty="0"/>
              <a:t>Cuarto nivel</a:t>
            </a:r>
          </a:p>
          <a:p>
            <a:pPr lvl="4"/>
            <a:r>
              <a:rPr lang="es-ES_tradnl" altLang="es-ES_tradnl" dirty="0"/>
              <a:t>Quinto nivel</a:t>
            </a:r>
            <a:endParaRPr lang="es-ES" alt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4768202-7FA2-4C8E-A01A-2E107BDA40CA}" type="datetime1">
              <a:rPr lang="es-ES" altLang="es-ES_tradnl"/>
              <a:pPr>
                <a:defRPr/>
              </a:pPr>
              <a:t>19/05/2020</a:t>
            </a:fld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42463148-D02F-4D7A-80D7-6636E91221B4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9" r:id="rId7"/>
    <p:sldLayoutId id="2147483910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faq/docs/logistic_regression_linear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A5315-FB3F-497B-8344-BEBA83FD6CF6}" type="slidenum">
              <a:rPr lang="es-ES" altLang="es-ES_tradnl" smtClean="0"/>
              <a:pPr>
                <a:defRPr/>
              </a:pPr>
              <a:t>1</a:t>
            </a:fld>
            <a:endParaRPr lang="es-ES" alt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493712" y="1083431"/>
            <a:ext cx="8260673" cy="3299657"/>
          </a:xfrm>
        </p:spPr>
        <p:txBody>
          <a:bodyPr/>
          <a:lstStyle/>
          <a:p>
            <a:r>
              <a:rPr lang="es-ES_tradnl" dirty="0"/>
              <a:t>Que es un problema de clasificación</a:t>
            </a:r>
          </a:p>
          <a:p>
            <a:r>
              <a:rPr lang="es-ES_tradnl" dirty="0"/>
              <a:t>Que es </a:t>
            </a:r>
            <a:r>
              <a:rPr lang="es-ES_tradnl" b="1" dirty="0"/>
              <a:t>X</a:t>
            </a:r>
            <a:r>
              <a:rPr lang="es-ES_tradnl" dirty="0"/>
              <a:t> e </a:t>
            </a:r>
            <a:r>
              <a:rPr lang="es-ES_tradnl" b="1" dirty="0"/>
              <a:t>y</a:t>
            </a:r>
            <a:r>
              <a:rPr lang="es-ES_tradnl" dirty="0"/>
              <a:t> en un problema de clasificación</a:t>
            </a:r>
          </a:p>
          <a:p>
            <a:r>
              <a:rPr lang="es-ES_tradnl" dirty="0"/>
              <a:t>Que son los conjuntos de entrenamiento y test y por qué son importantes</a:t>
            </a:r>
          </a:p>
          <a:p>
            <a:r>
              <a:rPr lang="es-ES_tradnl" dirty="0"/>
              <a:t>Que asume el modelo de regresión logística. ¿Por qué es un modelo lineal?…. </a:t>
            </a:r>
            <a:r>
              <a:rPr lang="es-ES_tradnl" sz="1050" dirty="0">
                <a:hlinkClick r:id="rId2"/>
              </a:rPr>
              <a:t>https://sebastianraschka.com/faq/docs/logistic_regression_linear.html</a:t>
            </a:r>
            <a:r>
              <a:rPr lang="es-ES_tradnl" sz="1050" dirty="0"/>
              <a:t> </a:t>
            </a:r>
            <a:endParaRPr lang="es-ES_tradnl" dirty="0"/>
          </a:p>
          <a:p>
            <a:r>
              <a:rPr lang="es-ES_tradnl" dirty="0"/>
              <a:t>Qué es </a:t>
            </a:r>
            <a:r>
              <a:rPr lang="es-ES_tradnl" dirty="0" err="1"/>
              <a:t>accuracy</a:t>
            </a:r>
            <a:r>
              <a:rPr lang="es-ES_tradnl" dirty="0"/>
              <a:t>, matriz de confusión, precisión y </a:t>
            </a:r>
            <a:r>
              <a:rPr lang="es-ES_tradnl" dirty="0" err="1"/>
              <a:t>recall</a:t>
            </a:r>
            <a:endParaRPr lang="es-ES_tradnl" dirty="0"/>
          </a:p>
          <a:p>
            <a:r>
              <a:rPr lang="es-ES_tradnl" dirty="0"/>
              <a:t>Qué es </a:t>
            </a:r>
            <a:r>
              <a:rPr lang="es-ES_tradnl" dirty="0" err="1"/>
              <a:t>colaboratory</a:t>
            </a:r>
            <a:r>
              <a:rPr lang="es-ES_tradnl" dirty="0"/>
              <a:t> (no en detalle, lo vemos en la </a:t>
            </a:r>
            <a:r>
              <a:rPr lang="es-ES_tradnl"/>
              <a:t>siguiente sesión)</a:t>
            </a:r>
            <a:endParaRPr lang="es-ES_tradnl" dirty="0"/>
          </a:p>
          <a:p>
            <a:r>
              <a:rPr lang="es-ES_tradnl" dirty="0"/>
              <a:t>Los conjuntos de entrenamiento y test debe representar bien tus datos….lo cual no siempre es fácil.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hemos aprendido hoy……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1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OTI">
      <a:dk1>
        <a:srgbClr val="747275"/>
      </a:dk1>
      <a:lt1>
        <a:sysClr val="window" lastClr="FFFFFF"/>
      </a:lt1>
      <a:dk2>
        <a:srgbClr val="747275"/>
      </a:dk2>
      <a:lt2>
        <a:srgbClr val="FFFFFF"/>
      </a:lt2>
      <a:accent1>
        <a:srgbClr val="B62850"/>
      </a:accent1>
      <a:accent2>
        <a:srgbClr val="3E6096"/>
      </a:accent2>
      <a:accent3>
        <a:srgbClr val="5F0060"/>
      </a:accent3>
      <a:accent4>
        <a:srgbClr val="942041"/>
      </a:accent4>
      <a:accent5>
        <a:srgbClr val="95B3D7"/>
      </a:accent5>
      <a:accent6>
        <a:srgbClr val="DC5E8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113</Words>
  <Application>Microsoft Office PowerPoint</Application>
  <PresentationFormat>Presentación en pantalla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Tema de Office</vt:lpstr>
      <vt:lpstr>Que hemos aprendido hoy……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>Diego García Morate</dc:creator>
  <cp:keywords/>
  <dc:description/>
  <cp:lastModifiedBy>Manuel Lopez</cp:lastModifiedBy>
  <cp:revision>293</cp:revision>
  <dcterms:created xsi:type="dcterms:W3CDTF">2017-05-08T07:36:21Z</dcterms:created>
  <dcterms:modified xsi:type="dcterms:W3CDTF">2020-05-19T18:29:36Z</dcterms:modified>
  <cp:category/>
</cp:coreProperties>
</file>