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5143500" type="screen16x9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E45"/>
    <a:srgbClr val="354C7C"/>
    <a:srgbClr val="F5EBEC"/>
    <a:srgbClr val="E5CDD0"/>
    <a:srgbClr val="646165"/>
    <a:srgbClr val="5F416A"/>
    <a:srgbClr val="801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3" autoAdjust="0"/>
    <p:restoredTop sz="96115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912" y="96"/>
      </p:cViewPr>
      <p:guideLst>
        <p:guide pos="576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083A4E92-3C1A-4064-B5C3-58A70BD19D37}" type="datetimeFigureOut">
              <a:rPr lang="es-ES" altLang="es-ES_tradnl"/>
              <a:pPr>
                <a:defRPr/>
              </a:pPr>
              <a:t>25/12/2019</a:t>
            </a:fld>
            <a:endParaRPr lang="es-ES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37E642FD-45FF-4086-BD4D-A924FCA9F43D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D31845BC-807D-4632-B5C6-4360F94CA7F9}" type="datetimeFigureOut">
              <a:rPr lang="es-ES" altLang="es-ES_tradnl"/>
              <a:pPr>
                <a:defRPr/>
              </a:pPr>
              <a:t>25/12/2019</a:t>
            </a:fld>
            <a:endParaRPr lang="es-ES" alt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/>
              <a:t>Haga clic para modificar el estilo de texto del patrón</a:t>
            </a:r>
          </a:p>
          <a:p>
            <a:pPr lvl="1"/>
            <a:r>
              <a:rPr lang="es-ES_tradnl" altLang="es-ES_tradnl" noProof="0"/>
              <a:t>Segundo nivel</a:t>
            </a:r>
          </a:p>
          <a:p>
            <a:pPr lvl="2"/>
            <a:r>
              <a:rPr lang="es-ES_tradnl" altLang="es-ES_tradnl" noProof="0"/>
              <a:t>Tercer nivel</a:t>
            </a:r>
          </a:p>
          <a:p>
            <a:pPr lvl="3"/>
            <a:r>
              <a:rPr lang="es-ES_tradnl" altLang="es-ES_tradnl" noProof="0"/>
              <a:t>Cuarto nivel</a:t>
            </a:r>
          </a:p>
          <a:p>
            <a:pPr lvl="4"/>
            <a:r>
              <a:rPr lang="es-ES_tradnl" altLang="es-ES_tradnl" noProof="0"/>
              <a:t>Quinto nivel</a:t>
            </a:r>
            <a:endParaRPr lang="es-ES" altLang="es-ES_tradnl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240EDE5-AEE4-4C7B-90B3-14250A1A02F2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746125"/>
            <a:ext cx="1368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indi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349250"/>
            <a:ext cx="11445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2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luna_degrada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7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Portadilla_secció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824288"/>
            <a:ext cx="1368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90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Faldó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8502650" y="4767263"/>
            <a:ext cx="554038" cy="27463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Helvetica" charset="0"/>
              </a:defRPr>
            </a:lvl1pPr>
          </a:lstStyle>
          <a:p>
            <a:pPr>
              <a:defRPr/>
            </a:pPr>
            <a:fld id="{492A5315-FB3F-497B-8344-BEBA83FD6CF6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/>
          </p:nvPr>
        </p:nvSpPr>
        <p:spPr>
          <a:xfrm>
            <a:off x="493712" y="1242181"/>
            <a:ext cx="8260673" cy="3299657"/>
          </a:xfr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EAF788A-EAEB-4693-B8E4-65D8FA147D39}"/>
              </a:ext>
            </a:extLst>
          </p:cNvPr>
          <p:cNvCxnSpPr/>
          <p:nvPr userDrawn="1"/>
        </p:nvCxnSpPr>
        <p:spPr>
          <a:xfrm>
            <a:off x="461963" y="918089"/>
            <a:ext cx="3448050" cy="0"/>
          </a:xfrm>
          <a:prstGeom prst="line">
            <a:avLst/>
          </a:prstGeom>
          <a:ln w="3175" cmpd="sng">
            <a:solidFill>
              <a:srgbClr val="64616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97669" y="194594"/>
            <a:ext cx="7024688" cy="723495"/>
          </a:xfrm>
        </p:spPr>
        <p:txBody>
          <a:bodyPr anchor="ctr"/>
          <a:lstStyle>
            <a:lvl1pPr algn="l">
              <a:defRPr sz="1800" b="1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_tradnl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17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/>
          <p:cNvSpPr/>
          <p:nvPr userDrawn="1"/>
        </p:nvSpPr>
        <p:spPr>
          <a:xfrm>
            <a:off x="-1588" y="3233738"/>
            <a:ext cx="2947988" cy="1909762"/>
          </a:xfrm>
          <a:prstGeom prst="triangle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3" name="Imagen 6" descr="Faldó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8502650" y="4767263"/>
            <a:ext cx="554038" cy="27463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Helvetica" charset="0"/>
              </a:defRPr>
            </a:lvl1pPr>
          </a:lstStyle>
          <a:p>
            <a:pPr>
              <a:defRPr/>
            </a:pPr>
            <a:fld id="{492A5315-FB3F-497B-8344-BEBA83FD6CF6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473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ndi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4" y="3172570"/>
            <a:ext cx="1386102" cy="173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507288" y="4774241"/>
            <a:ext cx="1633537" cy="36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07" tIns="91404" rIns="182807" bIns="914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600" dirty="0" err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www.mioti.es</a:t>
            </a:r>
            <a:endParaRPr lang="en-US" altLang="en-US" sz="6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6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© 2018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6425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 para editar título</a:t>
            </a:r>
            <a:endParaRPr lang="es-ES" altLang="es-ES_tradnl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dirty="0"/>
              <a:t>Haga clic para modificar el estilo de texto del patrón</a:t>
            </a:r>
          </a:p>
          <a:p>
            <a:pPr lvl="1"/>
            <a:r>
              <a:rPr lang="es-ES_tradnl" altLang="es-ES_tradnl" dirty="0"/>
              <a:t>Segundo nivel</a:t>
            </a:r>
          </a:p>
          <a:p>
            <a:pPr lvl="2"/>
            <a:r>
              <a:rPr lang="es-ES_tradnl" altLang="es-ES_tradnl" dirty="0"/>
              <a:t>Tercer nivel</a:t>
            </a:r>
          </a:p>
          <a:p>
            <a:pPr lvl="3"/>
            <a:r>
              <a:rPr lang="es-ES_tradnl" altLang="es-ES_tradnl" dirty="0"/>
              <a:t>Cuarto nivel</a:t>
            </a:r>
          </a:p>
          <a:p>
            <a:pPr lvl="4"/>
            <a:r>
              <a:rPr lang="es-ES_tradnl" altLang="es-ES_tradnl" dirty="0"/>
              <a:t>Quinto nivel</a:t>
            </a:r>
            <a:endParaRPr lang="es-ES" alt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4768202-7FA2-4C8E-A01A-2E107BDA40CA}" type="datetime1">
              <a:rPr lang="es-ES" altLang="es-ES_tradnl"/>
              <a:pPr>
                <a:defRPr/>
              </a:pPr>
              <a:t>25/12/2019</a:t>
            </a:fld>
            <a:endParaRPr lang="es-ES" alt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42463148-D02F-4D7A-80D7-6636E91221B4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4" r:id="rId3"/>
    <p:sldLayoutId id="2147483905" r:id="rId4"/>
    <p:sldLayoutId id="2147483906" r:id="rId5"/>
    <p:sldLayoutId id="2147483907" r:id="rId6"/>
    <p:sldLayoutId id="2147483909" r:id="rId7"/>
    <p:sldLayoutId id="2147483910" r:id="rId8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A5315-FB3F-497B-8344-BEBA83FD6CF6}" type="slidenum">
              <a:rPr lang="es-ES" altLang="es-ES_tradnl" smtClean="0"/>
              <a:pPr>
                <a:defRPr/>
              </a:pPr>
              <a:t>1</a:t>
            </a:fld>
            <a:endParaRPr lang="es-ES" alt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493712" y="1083431"/>
            <a:ext cx="8260673" cy="3299657"/>
          </a:xfrm>
        </p:spPr>
        <p:txBody>
          <a:bodyPr/>
          <a:lstStyle/>
          <a:p>
            <a:r>
              <a:rPr lang="es-ES_tradnl" dirty="0"/>
              <a:t>Diferencia entre machine learning y la programación tradicional</a:t>
            </a:r>
          </a:p>
          <a:p>
            <a:r>
              <a:rPr lang="es-ES_tradnl" dirty="0"/>
              <a:t>¿Por que los datos son importantes?</a:t>
            </a:r>
          </a:p>
          <a:p>
            <a:r>
              <a:rPr lang="es-ES_tradnl" dirty="0"/>
              <a:t>¿Que factores han permitido el crecimiento de machine learning en estos últimos años?</a:t>
            </a:r>
          </a:p>
          <a:p>
            <a:r>
              <a:rPr lang="es-ES_tradnl" dirty="0"/>
              <a:t>¿Diferencia entre modelos supervisados y no-supervisados?</a:t>
            </a:r>
          </a:p>
          <a:p>
            <a:r>
              <a:rPr lang="es-ES_tradnl" dirty="0"/>
              <a:t>¿Diferencia entre clasificación y regresión?</a:t>
            </a:r>
          </a:p>
          <a:p>
            <a:r>
              <a:rPr lang="es-ES_tradnl" dirty="0"/>
              <a:t>Los algoritmos son un </a:t>
            </a:r>
            <a:r>
              <a:rPr lang="es-ES_tradnl" dirty="0" err="1"/>
              <a:t>commodity</a:t>
            </a:r>
            <a:r>
              <a:rPr lang="es-ES_tradnl" dirty="0"/>
              <a:t>… Y el saber cuales son los </a:t>
            </a:r>
            <a:r>
              <a:rPr lang="es-ES_tradnl" b="1" dirty="0"/>
              <a:t>adecuados</a:t>
            </a:r>
            <a:r>
              <a:rPr lang="es-ES_tradnl" dirty="0"/>
              <a:t>, </a:t>
            </a:r>
            <a:r>
              <a:rPr lang="es-ES_tradnl" b="1" dirty="0"/>
              <a:t>como</a:t>
            </a:r>
            <a:r>
              <a:rPr lang="es-ES_tradnl" dirty="0"/>
              <a:t> aplicarlos y </a:t>
            </a:r>
            <a:r>
              <a:rPr lang="es-ES_tradnl" b="1" dirty="0"/>
              <a:t>entender los resultados</a:t>
            </a:r>
            <a:r>
              <a:rPr lang="es-ES_tradnl" dirty="0"/>
              <a:t>, también es una </a:t>
            </a:r>
            <a:r>
              <a:rPr lang="es-ES_tradnl" dirty="0" err="1"/>
              <a:t>commodity</a:t>
            </a:r>
            <a:r>
              <a:rPr lang="es-ES_tradnl" dirty="0"/>
              <a:t> (?)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Repaso……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173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IOTI">
      <a:dk1>
        <a:srgbClr val="747275"/>
      </a:dk1>
      <a:lt1>
        <a:sysClr val="window" lastClr="FFFFFF"/>
      </a:lt1>
      <a:dk2>
        <a:srgbClr val="747275"/>
      </a:dk2>
      <a:lt2>
        <a:srgbClr val="FFFFFF"/>
      </a:lt2>
      <a:accent1>
        <a:srgbClr val="B62850"/>
      </a:accent1>
      <a:accent2>
        <a:srgbClr val="3E6096"/>
      </a:accent2>
      <a:accent3>
        <a:srgbClr val="5F0060"/>
      </a:accent3>
      <a:accent4>
        <a:srgbClr val="942041"/>
      </a:accent4>
      <a:accent5>
        <a:srgbClr val="95B3D7"/>
      </a:accent5>
      <a:accent6>
        <a:srgbClr val="DC5E8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11205</TotalTime>
  <Words>75</Words>
  <Application>Microsoft Office PowerPoint</Application>
  <PresentationFormat>Presentación en pantalla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Tema de Office</vt:lpstr>
      <vt:lpstr>Repaso……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subject/>
  <dc:creator>Diego García Morate</dc:creator>
  <cp:keywords/>
  <dc:description/>
  <cp:lastModifiedBy>Manuel Lopez</cp:lastModifiedBy>
  <cp:revision>290</cp:revision>
  <dcterms:created xsi:type="dcterms:W3CDTF">2017-05-08T07:36:21Z</dcterms:created>
  <dcterms:modified xsi:type="dcterms:W3CDTF">2019-12-25T19:23:55Z</dcterms:modified>
  <cp:category/>
</cp:coreProperties>
</file>