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FF"/>
    <a:srgbClr val="FF66CC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31" autoAdjust="0"/>
  </p:normalViewPr>
  <p:slideViewPr>
    <p:cSldViewPr>
      <p:cViewPr varScale="1">
        <p:scale>
          <a:sx n="81" d="100"/>
          <a:sy n="81" d="100"/>
        </p:scale>
        <p:origin x="-14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38638-C67F-40C5-8A2E-2CB5B1DB4C5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109F6-66D9-4F62-ACB5-22DAE1BBCA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https://capgemini-odigo.atlassian.net/wiki/spaces/CONSOLE/pages/1077084226/2019-01-15+Git+process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09F6-66D9-4F62-ACB5-22DAE1BBCA6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09F6-66D9-4F62-ACB5-22DAE1BBCA6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09F6-66D9-4F62-ACB5-22DAE1BBCA6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5CD9-7435-4CBC-8FB3-B13E69A5F0C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52CDD-5B2F-457F-A76C-451F9A55B8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848600" cy="25908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  <a:latin typeface="Bookman Old Style" pitchFamily="18" charset="0"/>
              </a:rPr>
              <a:t/>
            </a:r>
            <a:br>
              <a:rPr lang="en-US" sz="6600" b="1" dirty="0" smtClean="0">
                <a:solidFill>
                  <a:srgbClr val="FFFF00"/>
                </a:solidFill>
                <a:latin typeface="Bookman Old Style" pitchFamily="18" charset="0"/>
              </a:rPr>
            </a:br>
            <a:r>
              <a:rPr lang="en-US" sz="6600" b="1" dirty="0">
                <a:latin typeface="Bookman Old Style" pitchFamily="18" charset="0"/>
              </a:rPr>
              <a:t> Parable of the </a:t>
            </a:r>
            <a:r>
              <a:rPr lang="en-US" sz="6600" b="1" dirty="0" smtClean="0">
                <a:latin typeface="Bookman Old Style" pitchFamily="18" charset="0"/>
              </a:rPr>
              <a:t/>
            </a:r>
            <a:br>
              <a:rPr lang="en-US" sz="6600" b="1" dirty="0" smtClean="0">
                <a:latin typeface="Bookman Old Style" pitchFamily="18" charset="0"/>
              </a:rPr>
            </a:br>
            <a:r>
              <a:rPr lang="en-US" sz="6600" b="1" dirty="0" smtClean="0">
                <a:latin typeface="Bookman Old Style" pitchFamily="18" charset="0"/>
              </a:rPr>
              <a:t>Long </a:t>
            </a:r>
            <a:r>
              <a:rPr lang="en-US" sz="6600" b="1" dirty="0">
                <a:latin typeface="Bookman Old Style" pitchFamily="18" charset="0"/>
              </a:rPr>
              <a:t>Spoons</a:t>
            </a:r>
            <a:br>
              <a:rPr lang="en-US" sz="6600" b="1" dirty="0">
                <a:latin typeface="Bookman Old Style" pitchFamily="18" charset="0"/>
              </a:rPr>
            </a:br>
            <a:endParaRPr lang="en-US" sz="6600" b="1" dirty="0">
              <a:solidFill>
                <a:schemeClr val="accent4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162800" cy="4419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TAG YOUR COMMITS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162800" cy="4419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Done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GIT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tantia" pitchFamily="18" charset="0"/>
              </a:rPr>
              <a:t>Prashant Sahni, 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tantia" pitchFamily="18" charset="0"/>
              </a:rPr>
              <a:t>Tech Lead, 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tantia" pitchFamily="18" charset="0"/>
              </a:rPr>
              <a:t>[Console][ODIGO][Global Logic]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Bahnschrift SemiLight" pitchFamily="34" charset="0"/>
              </a:rPr>
              <a:t>Version Control System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Bahnschrift Semi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Record changes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Revert back to previous states if any issues comes up</a:t>
            </a: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  <a:latin typeface="Bahnschrift SemiLight" pitchFamily="34" charset="0"/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Recovering lost files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Compare changes, Manage changes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ahnschrift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rgbClr val="FFFF00"/>
              </a:solidFill>
            </a:endParaRPr>
          </a:p>
          <a:p>
            <a:pPr lvl="6">
              <a:buNone/>
            </a:pPr>
            <a:endParaRPr lang="en-US" sz="4000" dirty="0">
              <a:solidFill>
                <a:srgbClr val="FFFF00"/>
              </a:solidFill>
            </a:endParaRPr>
          </a:p>
          <a:p>
            <a:pPr lvl="6">
              <a:buNone/>
            </a:pP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DISTRIBUTED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7162800" cy="3657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Tracked </a:t>
            </a:r>
            <a:b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/>
            </a:r>
            <a:b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Staged </a:t>
            </a:r>
            <a:b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/>
            </a:r>
            <a:b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Committed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Bahnschrift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990601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4">
                    <a:lumMod val="50000"/>
                  </a:schemeClr>
                </a:solidFill>
              </a:rPr>
              <a:t>			3 States</a:t>
            </a:r>
            <a:endParaRPr lang="en-US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162800" cy="4419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GIT WORKFLOW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Bahnschrift SemiLight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162800" cy="4419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REBASE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162800" cy="4419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RESET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162800" cy="4419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A GOOD COMMIT MESSAGE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59</Words>
  <Application>Microsoft Office PowerPoint</Application>
  <PresentationFormat>On-screen Show (4:3)</PresentationFormat>
  <Paragraphs>26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Parable of the  Long Spoons </vt:lpstr>
      <vt:lpstr>GIT</vt:lpstr>
      <vt:lpstr>Version Control System</vt:lpstr>
      <vt:lpstr>Slide 4</vt:lpstr>
      <vt:lpstr>Tracked   Staged   Committed</vt:lpstr>
      <vt:lpstr>GIT WORKFLOW</vt:lpstr>
      <vt:lpstr>REBASE</vt:lpstr>
      <vt:lpstr>RESET</vt:lpstr>
      <vt:lpstr>A GOOD COMMIT MESSAGE</vt:lpstr>
      <vt:lpstr>TAG YOUR COMMITS</vt:lpstr>
      <vt:lpstr>Done!</vt:lpstr>
    </vt:vector>
  </TitlesOfParts>
  <Company>Globallogic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Allegory of the long spoons</dc:title>
  <dc:creator>prashantkumar.sahni</dc:creator>
  <cp:lastModifiedBy>prashantkumar.sahni</cp:lastModifiedBy>
  <cp:revision>40</cp:revision>
  <dcterms:created xsi:type="dcterms:W3CDTF">2019-03-07T12:37:17Z</dcterms:created>
  <dcterms:modified xsi:type="dcterms:W3CDTF">2019-03-08T05:36:44Z</dcterms:modified>
</cp:coreProperties>
</file>