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PAGE (ALT)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https://developer.mozilla.org/en-US/docs/Web/JavaScript/Reference/Operators/this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It is possible to explicitly wrap a primitive (string, number, null, undefined, boolean) in an object, which will make it truthy. For example, </a:t>
            </a:r>
            <a:r>
              <a:rPr lang="en-US" sz="1100">
                <a:highlight>
                  <a:srgbClr val="EEEEEE"/>
                </a:highlight>
              </a:rPr>
              <a:t>0</a:t>
            </a:r>
            <a:r>
              <a:rPr lang="en-US">
                <a:highlight>
                  <a:srgbClr val="FFFFFF"/>
                </a:highlight>
              </a:rPr>
              <a:t> (</a:t>
            </a:r>
            <a:r>
              <a:rPr i="1" lang="en-US">
                <a:highlight>
                  <a:srgbClr val="FFFFFF"/>
                </a:highlight>
              </a:rPr>
              <a:t>zero</a:t>
            </a:r>
            <a:r>
              <a:rPr lang="en-US">
                <a:highlight>
                  <a:srgbClr val="FFFFFF"/>
                </a:highlight>
              </a:rPr>
              <a:t>) is falsey, but </a:t>
            </a:r>
            <a:r>
              <a:rPr lang="en-US" sz="1100">
                <a:highlight>
                  <a:srgbClr val="EEEEEE"/>
                </a:highlight>
              </a:rPr>
              <a:t>new Number(0)</a:t>
            </a:r>
            <a:r>
              <a:rPr lang="en-US">
                <a:highlight>
                  <a:srgbClr val="FFFFFF"/>
                </a:highlight>
              </a:rPr>
              <a:t> is truthy. A scarier example is </a:t>
            </a:r>
            <a:r>
              <a:rPr lang="en-US" sz="1100">
                <a:highlight>
                  <a:srgbClr val="EEEEEE"/>
                </a:highlight>
              </a:rPr>
              <a:t>new Boolean(false)</a:t>
            </a:r>
            <a:r>
              <a:rPr lang="en-US">
                <a:highlight>
                  <a:srgbClr val="FFFFFF"/>
                </a:highlight>
              </a:rPr>
              <a:t> which is also truthy! Be careful. Only very rarely should you need to explicitly wrap primitives.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are one of the fundamental building blocks in JavaScript. A function is a JavaScript procedure—a set of statements that performs a task or calculates a value. To use a function, you must define it somewhere in the scope from which you wish to call it.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Proposal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362923" y="2567388"/>
            <a:ext cx="403412" cy="0"/>
          </a:xfrm>
          <a:prstGeom prst="straightConnector1">
            <a:avLst/>
          </a:prstGeom>
          <a:noFill/>
          <a:ln cap="flat" cmpd="sng" w="19050">
            <a:solidFill>
              <a:srgbClr val="F3703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 Slid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846666" y="981545"/>
            <a:ext cx="8065557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223569" y="981074"/>
            <a:ext cx="527050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 - Orang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759226"/>
            <a:ext cx="1143000" cy="218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hape 31"/>
          <p:cNvCxnSpPr/>
          <p:nvPr/>
        </p:nvCxnSpPr>
        <p:spPr>
          <a:xfrm>
            <a:off x="225426" y="4642832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532" y="231816"/>
            <a:ext cx="436987" cy="2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3813" y="4751503"/>
            <a:ext cx="60866" cy="6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GlobalLogic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009"/>
            <a:ext cx="9135879" cy="11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7000" y="1905201"/>
            <a:ext cx="218952" cy="27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/Thank you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5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4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Training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JavaScript Concepts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28600" y="303062"/>
            <a:ext cx="4343400" cy="2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228600" y="588418"/>
            <a:ext cx="8686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Function objects inherit from Function.prototype. Function.prototype cannot be modified.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It contains Properties like- 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Function.arguments(Deprecated)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Function.length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Function.name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and function like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apply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bind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call</a:t>
            </a:r>
          </a:p>
          <a:p>
            <a:pPr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toString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Flexible Arguments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Flexible argument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lang="en-US" sz="1600">
                <a:solidFill>
                  <a:schemeClr val="dk2"/>
                </a:solidFill>
              </a:rPr>
              <a:t>Parameter vs Arguments - Parameters are used to define a function. Arguments are used to invoke a function.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parameters in JavaScript are flexible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arguments-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object is an Array-like object corresponding to the arguments passed to a function.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846675" y="981550"/>
            <a:ext cx="81702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IIFE(Immediately Invoked Function Expression)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7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2" type="body"/>
          </p:nvPr>
        </p:nvSpPr>
        <p:spPr>
          <a:xfrm>
            <a:off x="228600" y="588418"/>
            <a:ext cx="8686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143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Let’s do it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Debugging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2" type="body"/>
          </p:nvPr>
        </p:nvSpPr>
        <p:spPr>
          <a:xfrm>
            <a:off x="228600" y="588418"/>
            <a:ext cx="8686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143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Let’s do it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Debugging tool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debugger keyword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breakpoints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Step over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Step in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592650" y="678850"/>
            <a:ext cx="6396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10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846675" y="483750"/>
            <a:ext cx="80655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Truthy and Falsy expressions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 as Objects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Function Prototypes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Flexible Arguments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IIFE (Immediately invoked function expression)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chemeClr val="lt1"/>
                </a:solidFill>
              </a:rPr>
              <a:t>Debugging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223575" y="483750"/>
            <a:ext cx="5271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7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rgbClr val="6D6E71"/>
                </a:solidFill>
              </a:rPr>
              <a:t>07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lang="en-US" sz="2700">
                <a:solidFill>
                  <a:srgbClr val="6D6E71"/>
                </a:solidFill>
              </a:rPr>
              <a:t>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t/>
            </a:r>
            <a:endParaRPr b="1" sz="2700">
              <a:solidFill>
                <a:srgbClr val="6D6E7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US" sz="2000">
                <a:solidFill>
                  <a:schemeClr val="dk2"/>
                </a:solidFill>
              </a:rPr>
              <a:t>: Global vs Local and Lexical scoping vs Nested scopes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Hoisting: Hoisting means “moving to the beginning of a scope.” Function declarations are hoisted completely, variable declarations only partially.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Introducing a New Scope via an IIFE (Immediately Invoked Function Expression)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7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Global Context - Your window object </a:t>
            </a:r>
            <a:r>
              <a:rPr lang="en-US" sz="1600">
                <a:solidFill>
                  <a:schemeClr val="dk2"/>
                </a:solidFill>
              </a:rPr>
              <a:t>in browser or global object in node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Context- the object </a:t>
            </a:r>
            <a:r>
              <a:rPr lang="en-US" sz="1600">
                <a:solidFill>
                  <a:schemeClr val="dk2"/>
                </a:solidFill>
              </a:rPr>
              <a:t>used to call this function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r>
              <a:rPr lang="en-US" sz="2000">
                <a:solidFill>
                  <a:schemeClr val="dk2"/>
                </a:solidFill>
              </a:rPr>
              <a:t>: 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2000">
                <a:solidFill>
                  <a:schemeClr val="dk2"/>
                </a:solidFill>
              </a:rPr>
              <a:t>A "closure" is an expression (typically a function) that can have free variables together with an environment that binds those variables (that "closes" the expression).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−"/>
            </a:pPr>
            <a:r>
              <a:rPr lang="en-US" sz="2000">
                <a:solidFill>
                  <a:schemeClr val="dk2"/>
                </a:solidFill>
              </a:rPr>
              <a:t>a function that "holds" a reference or references to something in another scope.</a:t>
            </a:r>
          </a:p>
          <a:p>
            <a:pPr indent="-366712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−"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Enforcing Function Context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lang="en-US" sz="2800">
                <a:solidFill>
                  <a:srgbClr val="F69264"/>
                </a:solidFill>
              </a:rPr>
              <a:t>09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Enforcing Function Context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Truthy and Falsy Expression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692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b="1" lang="en-US" sz="2000">
                <a:solidFill>
                  <a:schemeClr val="dk2"/>
                </a:solidFill>
              </a:rPr>
              <a:t>Truthy</a:t>
            </a:r>
            <a:r>
              <a:rPr lang="en-US" sz="2000">
                <a:solidFill>
                  <a:schemeClr val="dk2"/>
                </a:solidFill>
              </a:rPr>
              <a:t>: Something which evaluates to TRUE.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b="1" lang="en-US" sz="2000">
                <a:solidFill>
                  <a:schemeClr val="dk2"/>
                </a:solidFill>
              </a:rPr>
              <a:t>Falsey</a:t>
            </a:r>
            <a:r>
              <a:rPr lang="en-US" sz="2000">
                <a:solidFill>
                  <a:schemeClr val="dk2"/>
                </a:solidFill>
              </a:rPr>
              <a:t>: Something which evaluates to FALSE.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There are only six falsey values in JavaScript: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000">
                <a:solidFill>
                  <a:schemeClr val="dk2"/>
                </a:solidFill>
              </a:rPr>
              <a:t>undefined, null, NaN, 0, "" (empty string), and false, of course.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Functions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3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2" type="body"/>
          </p:nvPr>
        </p:nvSpPr>
        <p:spPr>
          <a:xfrm>
            <a:off x="228600" y="588418"/>
            <a:ext cx="86868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function 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definition 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expression or Named function 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</a:p>
          <a:p>
            <a:pPr indent="-341312" lvl="1" marL="7985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Merriweather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800600" y="438150"/>
            <a:ext cx="4191000" cy="259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F50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[, ...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]]]) { </a:t>
            </a: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function can have up to 255 arguments but lesser is better.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as object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4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as Objects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object?</a:t>
            </a:r>
          </a:p>
          <a:p>
            <a:pPr indent="-341313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is an object of type function ☺</a:t>
            </a:r>
          </a:p>
          <a:p>
            <a:pPr indent="-2143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Prototypes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ver Slides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dy Slides - Large Font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