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57" r:id="rId4"/>
    <p:sldId id="277" r:id="rId5"/>
    <p:sldId id="258" r:id="rId6"/>
    <p:sldId id="260" r:id="rId7"/>
    <p:sldId id="261" r:id="rId8"/>
    <p:sldId id="264" r:id="rId9"/>
    <p:sldId id="262" r:id="rId10"/>
    <p:sldId id="265" r:id="rId11"/>
    <p:sldId id="269" r:id="rId12"/>
    <p:sldId id="263" r:id="rId13"/>
    <p:sldId id="272" r:id="rId14"/>
    <p:sldId id="267" r:id="rId15"/>
    <p:sldId id="266" r:id="rId16"/>
    <p:sldId id="268" r:id="rId17"/>
    <p:sldId id="270" r:id="rId18"/>
    <p:sldId id="271" r:id="rId19"/>
    <p:sldId id="276" r:id="rId20"/>
    <p:sldId id="275" r:id="rId21"/>
    <p:sldId id="274"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A5E49-B03C-48E9-A593-3707C285BA90}" v="448" dt="2023-03-09T18:00:02.551"/>
    <p1510:client id="{8C0188FD-FC84-4399-A6B8-0DBD8EC8517B}" v="886" dt="2023-03-09T19:12:55.665"/>
    <p1510:client id="{EEA38DB6-C707-4B79-A6E0-F70DA5213237}" v="151" dt="2023-03-09T17:20:25.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Sharma" userId="04e87efc2a0a1659" providerId="Windows Live" clId="Web-{112A5E49-B03C-48E9-A593-3707C285BA90}"/>
    <pc:docChg chg="addSld delSld modSld">
      <pc:chgData name="Vaishnavi Sharma" userId="04e87efc2a0a1659" providerId="Windows Live" clId="Web-{112A5E49-B03C-48E9-A593-3707C285BA90}" dt="2023-03-09T18:00:02.551" v="471" actId="20577"/>
      <pc:docMkLst>
        <pc:docMk/>
      </pc:docMkLst>
      <pc:sldChg chg="modSp">
        <pc:chgData name="Vaishnavi Sharma" userId="04e87efc2a0a1659" providerId="Windows Live" clId="Web-{112A5E49-B03C-48E9-A593-3707C285BA90}" dt="2023-03-09T17:25:41.160" v="137" actId="20577"/>
        <pc:sldMkLst>
          <pc:docMk/>
          <pc:sldMk cId="109857222" sldId="256"/>
        </pc:sldMkLst>
        <pc:spChg chg="mod">
          <ac:chgData name="Vaishnavi Sharma" userId="04e87efc2a0a1659" providerId="Windows Live" clId="Web-{112A5E49-B03C-48E9-A593-3707C285BA90}" dt="2023-03-09T17:25:41.160" v="137" actId="20577"/>
          <ac:spMkLst>
            <pc:docMk/>
            <pc:sldMk cId="109857222" sldId="256"/>
            <ac:spMk id="2" creationId="{00000000-0000-0000-0000-000000000000}"/>
          </ac:spMkLst>
        </pc:spChg>
      </pc:sldChg>
      <pc:sldChg chg="modSp">
        <pc:chgData name="Vaishnavi Sharma" userId="04e87efc2a0a1659" providerId="Windows Live" clId="Web-{112A5E49-B03C-48E9-A593-3707C285BA90}" dt="2023-03-09T17:34:03.769" v="167" actId="20577"/>
        <pc:sldMkLst>
          <pc:docMk/>
          <pc:sldMk cId="1257521071" sldId="257"/>
        </pc:sldMkLst>
        <pc:spChg chg="mod">
          <ac:chgData name="Vaishnavi Sharma" userId="04e87efc2a0a1659" providerId="Windows Live" clId="Web-{112A5E49-B03C-48E9-A593-3707C285BA90}" dt="2023-03-09T17:34:03.769" v="167" actId="20577"/>
          <ac:spMkLst>
            <pc:docMk/>
            <pc:sldMk cId="1257521071" sldId="257"/>
            <ac:spMk id="6" creationId="{DF7E3740-29AB-8454-5E91-1361DE9417C0}"/>
          </ac:spMkLst>
        </pc:spChg>
        <pc:spChg chg="mod">
          <ac:chgData name="Vaishnavi Sharma" userId="04e87efc2a0a1659" providerId="Windows Live" clId="Web-{112A5E49-B03C-48E9-A593-3707C285BA90}" dt="2023-03-09T17:24:40.361" v="115" actId="20577"/>
          <ac:spMkLst>
            <pc:docMk/>
            <pc:sldMk cId="1257521071" sldId="257"/>
            <ac:spMk id="8" creationId="{BF59910B-07B7-6B6A-7CC4-4DDBD110FA21}"/>
          </ac:spMkLst>
        </pc:spChg>
        <pc:spChg chg="mod">
          <ac:chgData name="Vaishnavi Sharma" userId="04e87efc2a0a1659" providerId="Windows Live" clId="Web-{112A5E49-B03C-48E9-A593-3707C285BA90}" dt="2023-03-09T17:29:27.995" v="160" actId="20577"/>
          <ac:spMkLst>
            <pc:docMk/>
            <pc:sldMk cId="1257521071" sldId="257"/>
            <ac:spMk id="9" creationId="{BEB7D9E7-1822-A9D2-6138-F30E6F3BBC5D}"/>
          </ac:spMkLst>
        </pc:spChg>
      </pc:sldChg>
      <pc:sldChg chg="addSp delSp modSp new mod setBg">
        <pc:chgData name="Vaishnavi Sharma" userId="04e87efc2a0a1659" providerId="Windows Live" clId="Web-{112A5E49-B03C-48E9-A593-3707C285BA90}" dt="2023-03-09T17:42:39.223" v="248" actId="20577"/>
        <pc:sldMkLst>
          <pc:docMk/>
          <pc:sldMk cId="2878841400" sldId="258"/>
        </pc:sldMkLst>
        <pc:spChg chg="mod">
          <ac:chgData name="Vaishnavi Sharma" userId="04e87efc2a0a1659" providerId="Windows Live" clId="Web-{112A5E49-B03C-48E9-A593-3707C285BA90}" dt="2023-03-09T17:39:25.936" v="214"/>
          <ac:spMkLst>
            <pc:docMk/>
            <pc:sldMk cId="2878841400" sldId="258"/>
            <ac:spMk id="2" creationId="{D05039D9-EE4B-0A7F-96D8-D874010091F3}"/>
          </ac:spMkLst>
        </pc:spChg>
        <pc:spChg chg="mod">
          <ac:chgData name="Vaishnavi Sharma" userId="04e87efc2a0a1659" providerId="Windows Live" clId="Web-{112A5E49-B03C-48E9-A593-3707C285BA90}" dt="2023-03-09T17:42:39.223" v="248" actId="20577"/>
          <ac:spMkLst>
            <pc:docMk/>
            <pc:sldMk cId="2878841400" sldId="258"/>
            <ac:spMk id="3" creationId="{324DD02E-4037-4CF6-9ACE-67369253098B}"/>
          </ac:spMkLst>
        </pc:spChg>
        <pc:spChg chg="add mod">
          <ac:chgData name="Vaishnavi Sharma" userId="04e87efc2a0a1659" providerId="Windows Live" clId="Web-{112A5E49-B03C-48E9-A593-3707C285BA90}" dt="2023-03-09T17:39:25.936" v="214"/>
          <ac:spMkLst>
            <pc:docMk/>
            <pc:sldMk cId="2878841400" sldId="258"/>
            <ac:spMk id="5" creationId="{EE7B0509-6D0A-E456-8923-D05DC247F264}"/>
          </ac:spMkLst>
        </pc:spChg>
        <pc:spChg chg="add del">
          <ac:chgData name="Vaishnavi Sharma" userId="04e87efc2a0a1659" providerId="Windows Live" clId="Web-{112A5E49-B03C-48E9-A593-3707C285BA90}" dt="2023-03-09T17:39:25.936" v="214"/>
          <ac:spMkLst>
            <pc:docMk/>
            <pc:sldMk cId="2878841400" sldId="258"/>
            <ac:spMk id="8" creationId="{777A147A-9ED8-46B4-8660-1B3C2AA880B5}"/>
          </ac:spMkLst>
        </pc:spChg>
        <pc:spChg chg="add del">
          <ac:chgData name="Vaishnavi Sharma" userId="04e87efc2a0a1659" providerId="Windows Live" clId="Web-{112A5E49-B03C-48E9-A593-3707C285BA90}" dt="2023-03-09T17:39:25.936" v="214"/>
          <ac:spMkLst>
            <pc:docMk/>
            <pc:sldMk cId="2878841400" sldId="258"/>
            <ac:spMk id="10" creationId="{5D6C15A0-C087-4593-8414-2B4EC1CDC3DE}"/>
          </ac:spMkLst>
        </pc:spChg>
        <pc:spChg chg="add">
          <ac:chgData name="Vaishnavi Sharma" userId="04e87efc2a0a1659" providerId="Windows Live" clId="Web-{112A5E49-B03C-48E9-A593-3707C285BA90}" dt="2023-03-09T17:39:25.936" v="214"/>
          <ac:spMkLst>
            <pc:docMk/>
            <pc:sldMk cId="2878841400" sldId="258"/>
            <ac:spMk id="15" creationId="{F13C74B1-5B17-4795-BED0-7140497B445A}"/>
          </ac:spMkLst>
        </pc:spChg>
        <pc:spChg chg="add">
          <ac:chgData name="Vaishnavi Sharma" userId="04e87efc2a0a1659" providerId="Windows Live" clId="Web-{112A5E49-B03C-48E9-A593-3707C285BA90}" dt="2023-03-09T17:39:25.936" v="214"/>
          <ac:spMkLst>
            <pc:docMk/>
            <pc:sldMk cId="2878841400" sldId="258"/>
            <ac:spMk id="17" creationId="{3FCFB1DE-0B7E-48CC-BA90-B2AB0889F9D6}"/>
          </ac:spMkLst>
        </pc:spChg>
        <pc:picChg chg="add mod">
          <ac:chgData name="Vaishnavi Sharma" userId="04e87efc2a0a1659" providerId="Windows Live" clId="Web-{112A5E49-B03C-48E9-A593-3707C285BA90}" dt="2023-03-09T17:42:26.207" v="245" actId="14100"/>
          <ac:picMkLst>
            <pc:docMk/>
            <pc:sldMk cId="2878841400" sldId="258"/>
            <ac:picMk id="4" creationId="{E7FB0AEB-70CF-B6C9-7155-2DE91262A678}"/>
          </ac:picMkLst>
        </pc:picChg>
      </pc:sldChg>
      <pc:sldChg chg="modSp add del replId">
        <pc:chgData name="Vaishnavi Sharma" userId="04e87efc2a0a1659" providerId="Windows Live" clId="Web-{112A5E49-B03C-48E9-A593-3707C285BA90}" dt="2023-03-09T17:38:04.152" v="205"/>
        <pc:sldMkLst>
          <pc:docMk/>
          <pc:sldMk cId="3465148507" sldId="259"/>
        </pc:sldMkLst>
        <pc:spChg chg="mod">
          <ac:chgData name="Vaishnavi Sharma" userId="04e87efc2a0a1659" providerId="Windows Live" clId="Web-{112A5E49-B03C-48E9-A593-3707C285BA90}" dt="2023-03-09T17:36:06.226" v="195" actId="20577"/>
          <ac:spMkLst>
            <pc:docMk/>
            <pc:sldMk cId="3465148507" sldId="259"/>
            <ac:spMk id="3" creationId="{324DD02E-4037-4CF6-9ACE-67369253098B}"/>
          </ac:spMkLst>
        </pc:spChg>
      </pc:sldChg>
      <pc:sldChg chg="addSp delSp modSp add mod replId setBg">
        <pc:chgData name="Vaishnavi Sharma" userId="04e87efc2a0a1659" providerId="Windows Live" clId="Web-{112A5E49-B03C-48E9-A593-3707C285BA90}" dt="2023-03-09T17:42:07.175" v="241" actId="14100"/>
        <pc:sldMkLst>
          <pc:docMk/>
          <pc:sldMk cId="2620340174" sldId="260"/>
        </pc:sldMkLst>
        <pc:spChg chg="mod">
          <ac:chgData name="Vaishnavi Sharma" userId="04e87efc2a0a1659" providerId="Windows Live" clId="Web-{112A5E49-B03C-48E9-A593-3707C285BA90}" dt="2023-03-09T17:41:53.768" v="238"/>
          <ac:spMkLst>
            <pc:docMk/>
            <pc:sldMk cId="2620340174" sldId="260"/>
            <ac:spMk id="2" creationId="{D05039D9-EE4B-0A7F-96D8-D874010091F3}"/>
          </ac:spMkLst>
        </pc:spChg>
        <pc:spChg chg="add del mod">
          <ac:chgData name="Vaishnavi Sharma" userId="04e87efc2a0a1659" providerId="Windows Live" clId="Web-{112A5E49-B03C-48E9-A593-3707C285BA90}" dt="2023-03-09T17:38:28.840" v="208"/>
          <ac:spMkLst>
            <pc:docMk/>
            <pc:sldMk cId="2620340174" sldId="260"/>
            <ac:spMk id="3" creationId="{324DD02E-4037-4CF6-9ACE-67369253098B}"/>
          </ac:spMkLst>
        </pc:spChg>
        <pc:spChg chg="add del">
          <ac:chgData name="Vaishnavi Sharma" userId="04e87efc2a0a1659" providerId="Windows Live" clId="Web-{112A5E49-B03C-48E9-A593-3707C285BA90}" dt="2023-03-09T17:38:28.840" v="208"/>
          <ac:spMkLst>
            <pc:docMk/>
            <pc:sldMk cId="2620340174" sldId="260"/>
            <ac:spMk id="8" creationId="{777A147A-9ED8-46B4-8660-1B3C2AA880B5}"/>
          </ac:spMkLst>
        </pc:spChg>
        <pc:spChg chg="add del">
          <ac:chgData name="Vaishnavi Sharma" userId="04e87efc2a0a1659" providerId="Windows Live" clId="Web-{112A5E49-B03C-48E9-A593-3707C285BA90}" dt="2023-03-09T17:38:28.840" v="208"/>
          <ac:spMkLst>
            <pc:docMk/>
            <pc:sldMk cId="2620340174" sldId="260"/>
            <ac:spMk id="10" creationId="{5D6C15A0-C087-4593-8414-2B4EC1CDC3DE}"/>
          </ac:spMkLst>
        </pc:spChg>
        <pc:spChg chg="add mod ord">
          <ac:chgData name="Vaishnavi Sharma" userId="04e87efc2a0a1659" providerId="Windows Live" clId="Web-{112A5E49-B03C-48E9-A593-3707C285BA90}" dt="2023-03-09T17:42:07.175" v="241" actId="14100"/>
          <ac:spMkLst>
            <pc:docMk/>
            <pc:sldMk cId="2620340174" sldId="260"/>
            <ac:spMk id="14" creationId="{324DD02E-4037-4CF6-9ACE-67369253098B}"/>
          </ac:spMkLst>
        </pc:spChg>
        <pc:spChg chg="add del">
          <ac:chgData name="Vaishnavi Sharma" userId="04e87efc2a0a1659" providerId="Windows Live" clId="Web-{112A5E49-B03C-48E9-A593-3707C285BA90}" dt="2023-03-09T17:40:07.812" v="219"/>
          <ac:spMkLst>
            <pc:docMk/>
            <pc:sldMk cId="2620340174" sldId="260"/>
            <ac:spMk id="15" creationId="{777A147A-9ED8-46B4-8660-1B3C2AA880B5}"/>
          </ac:spMkLst>
        </pc:spChg>
        <pc:spChg chg="add del">
          <ac:chgData name="Vaishnavi Sharma" userId="04e87efc2a0a1659" providerId="Windows Live" clId="Web-{112A5E49-B03C-48E9-A593-3707C285BA90}" dt="2023-03-09T17:40:07.812" v="219"/>
          <ac:spMkLst>
            <pc:docMk/>
            <pc:sldMk cId="2620340174" sldId="260"/>
            <ac:spMk id="17" creationId="{5D6C15A0-C087-4593-8414-2B4EC1CDC3DE}"/>
          </ac:spMkLst>
        </pc:spChg>
        <pc:spChg chg="add mod">
          <ac:chgData name="Vaishnavi Sharma" userId="04e87efc2a0a1659" providerId="Windows Live" clId="Web-{112A5E49-B03C-48E9-A593-3707C285BA90}" dt="2023-03-09T17:41:53.768" v="238"/>
          <ac:spMkLst>
            <pc:docMk/>
            <pc:sldMk cId="2620340174" sldId="260"/>
            <ac:spMk id="19" creationId="{FCD0ED61-5A25-925B-7226-6297F9C5F0FA}"/>
          </ac:spMkLst>
        </pc:spChg>
        <pc:spChg chg="add del">
          <ac:chgData name="Vaishnavi Sharma" userId="04e87efc2a0a1659" providerId="Windows Live" clId="Web-{112A5E49-B03C-48E9-A593-3707C285BA90}" dt="2023-03-09T17:40:43.516" v="226"/>
          <ac:spMkLst>
            <pc:docMk/>
            <pc:sldMk cId="2620340174" sldId="260"/>
            <ac:spMk id="24" creationId="{F13C74B1-5B17-4795-BED0-7140497B445A}"/>
          </ac:spMkLst>
        </pc:spChg>
        <pc:spChg chg="add del">
          <ac:chgData name="Vaishnavi Sharma" userId="04e87efc2a0a1659" providerId="Windows Live" clId="Web-{112A5E49-B03C-48E9-A593-3707C285BA90}" dt="2023-03-09T17:40:43.516" v="226"/>
          <ac:spMkLst>
            <pc:docMk/>
            <pc:sldMk cId="2620340174" sldId="260"/>
            <ac:spMk id="26" creationId="{3FCFB1DE-0B7E-48CC-BA90-B2AB0889F9D6}"/>
          </ac:spMkLst>
        </pc:spChg>
        <pc:spChg chg="add del">
          <ac:chgData name="Vaishnavi Sharma" userId="04e87efc2a0a1659" providerId="Windows Live" clId="Web-{112A5E49-B03C-48E9-A593-3707C285BA90}" dt="2023-03-09T17:41:16.783" v="232"/>
          <ac:spMkLst>
            <pc:docMk/>
            <pc:sldMk cId="2620340174" sldId="260"/>
            <ac:spMk id="31" creationId="{2C61293E-6EBE-43EF-A52C-9BEBFD7679D4}"/>
          </ac:spMkLst>
        </pc:spChg>
        <pc:spChg chg="add del">
          <ac:chgData name="Vaishnavi Sharma" userId="04e87efc2a0a1659" providerId="Windows Live" clId="Web-{112A5E49-B03C-48E9-A593-3707C285BA90}" dt="2023-03-09T17:41:16.783" v="232"/>
          <ac:spMkLst>
            <pc:docMk/>
            <pc:sldMk cId="2620340174" sldId="260"/>
            <ac:spMk id="33" creationId="{3FCFB1DE-0B7E-48CC-BA90-B2AB0889F9D6}"/>
          </ac:spMkLst>
        </pc:spChg>
        <pc:spChg chg="add del">
          <ac:chgData name="Vaishnavi Sharma" userId="04e87efc2a0a1659" providerId="Windows Live" clId="Web-{112A5E49-B03C-48E9-A593-3707C285BA90}" dt="2023-03-09T17:41:53.768" v="238"/>
          <ac:spMkLst>
            <pc:docMk/>
            <pc:sldMk cId="2620340174" sldId="260"/>
            <ac:spMk id="38" creationId="{45D37F4E-DDB4-456B-97E0-9937730A039F}"/>
          </ac:spMkLst>
        </pc:spChg>
        <pc:spChg chg="add del">
          <ac:chgData name="Vaishnavi Sharma" userId="04e87efc2a0a1659" providerId="Windows Live" clId="Web-{112A5E49-B03C-48E9-A593-3707C285BA90}" dt="2023-03-09T17:41:53.768" v="238"/>
          <ac:spMkLst>
            <pc:docMk/>
            <pc:sldMk cId="2620340174" sldId="260"/>
            <ac:spMk id="40" creationId="{3CE8AF5E-D374-4CF1-90CC-35CF73B81C3E}"/>
          </ac:spMkLst>
        </pc:spChg>
        <pc:spChg chg="add">
          <ac:chgData name="Vaishnavi Sharma" userId="04e87efc2a0a1659" providerId="Windows Live" clId="Web-{112A5E49-B03C-48E9-A593-3707C285BA90}" dt="2023-03-09T17:41:53.768" v="238"/>
          <ac:spMkLst>
            <pc:docMk/>
            <pc:sldMk cId="2620340174" sldId="260"/>
            <ac:spMk id="45" creationId="{A6D37EE4-EA1B-46EE-A54B-5233C63C9695}"/>
          </ac:spMkLst>
        </pc:spChg>
        <pc:spChg chg="add">
          <ac:chgData name="Vaishnavi Sharma" userId="04e87efc2a0a1659" providerId="Windows Live" clId="Web-{112A5E49-B03C-48E9-A593-3707C285BA90}" dt="2023-03-09T17:41:53.768" v="238"/>
          <ac:spMkLst>
            <pc:docMk/>
            <pc:sldMk cId="2620340174" sldId="260"/>
            <ac:spMk id="47" creationId="{3CE8AF5E-D374-4CF1-90CC-35CF73B81C3E}"/>
          </ac:spMkLst>
        </pc:spChg>
        <pc:graphicFrameChg chg="add del">
          <ac:chgData name="Vaishnavi Sharma" userId="04e87efc2a0a1659" providerId="Windows Live" clId="Web-{112A5E49-B03C-48E9-A593-3707C285BA90}" dt="2023-03-09T17:38:28.840" v="207"/>
          <ac:graphicFrameMkLst>
            <pc:docMk/>
            <pc:sldMk cId="2620340174" sldId="260"/>
            <ac:graphicFrameMk id="12" creationId="{581CACF0-11D8-A2D1-7C35-DA652232C219}"/>
          </ac:graphicFrameMkLst>
        </pc:graphicFrameChg>
        <pc:picChg chg="add mod">
          <ac:chgData name="Vaishnavi Sharma" userId="04e87efc2a0a1659" providerId="Windows Live" clId="Web-{112A5E49-B03C-48E9-A593-3707C285BA90}" dt="2023-03-09T17:41:53.768" v="238"/>
          <ac:picMkLst>
            <pc:docMk/>
            <pc:sldMk cId="2620340174" sldId="260"/>
            <ac:picMk id="18" creationId="{EB980471-D16E-17D2-158C-09A5DEDE63EE}"/>
          </ac:picMkLst>
        </pc:picChg>
      </pc:sldChg>
      <pc:sldChg chg="addSp delSp modSp new mod setBg">
        <pc:chgData name="Vaishnavi Sharma" userId="04e87efc2a0a1659" providerId="Windows Live" clId="Web-{112A5E49-B03C-48E9-A593-3707C285BA90}" dt="2023-03-09T17:52:01.005" v="304" actId="20577"/>
        <pc:sldMkLst>
          <pc:docMk/>
          <pc:sldMk cId="2326755437" sldId="261"/>
        </pc:sldMkLst>
        <pc:spChg chg="mod ord">
          <ac:chgData name="Vaishnavi Sharma" userId="04e87efc2a0a1659" providerId="Windows Live" clId="Web-{112A5E49-B03C-48E9-A593-3707C285BA90}" dt="2023-03-09T17:52:01.005" v="304" actId="20577"/>
          <ac:spMkLst>
            <pc:docMk/>
            <pc:sldMk cId="2326755437" sldId="261"/>
            <ac:spMk id="2" creationId="{62047956-A681-5457-E6F0-C89BC19BAD7B}"/>
          </ac:spMkLst>
        </pc:spChg>
        <pc:spChg chg="del">
          <ac:chgData name="Vaishnavi Sharma" userId="04e87efc2a0a1659" providerId="Windows Live" clId="Web-{112A5E49-B03C-48E9-A593-3707C285BA90}" dt="2023-03-09T17:45:45.556" v="279"/>
          <ac:spMkLst>
            <pc:docMk/>
            <pc:sldMk cId="2326755437" sldId="261"/>
            <ac:spMk id="3" creationId="{8B045B84-85E6-2F40-2D88-3259B9BCBC7B}"/>
          </ac:spMkLst>
        </pc:spChg>
        <pc:spChg chg="add del mod">
          <ac:chgData name="Vaishnavi Sharma" userId="04e87efc2a0a1659" providerId="Windows Live" clId="Web-{112A5E49-B03C-48E9-A593-3707C285BA90}" dt="2023-03-09T17:49:27.844" v="293"/>
          <ac:spMkLst>
            <pc:docMk/>
            <pc:sldMk cId="2326755437" sldId="261"/>
            <ac:spMk id="6" creationId="{DF0B9DCF-F5C3-D049-913A-5DD6557DE5FA}"/>
          </ac:spMkLst>
        </pc:spChg>
        <pc:spChg chg="add del">
          <ac:chgData name="Vaishnavi Sharma" userId="04e87efc2a0a1659" providerId="Windows Live" clId="Web-{112A5E49-B03C-48E9-A593-3707C285BA90}" dt="2023-03-09T17:46:24.448" v="281"/>
          <ac:spMkLst>
            <pc:docMk/>
            <pc:sldMk cId="2326755437" sldId="261"/>
            <ac:spMk id="8" creationId="{6BE80A94-E630-0392-69E7-5C0BEE2A8039}"/>
          </ac:spMkLst>
        </pc:spChg>
        <pc:spChg chg="add del">
          <ac:chgData name="Vaishnavi Sharma" userId="04e87efc2a0a1659" providerId="Windows Live" clId="Web-{112A5E49-B03C-48E9-A593-3707C285BA90}" dt="2023-03-09T17:50:06.986" v="298"/>
          <ac:spMkLst>
            <pc:docMk/>
            <pc:sldMk cId="2326755437" sldId="261"/>
            <ac:spMk id="9" creationId="{DA381740-063A-41A4-836D-85D14980EEF0}"/>
          </ac:spMkLst>
        </pc:spChg>
        <pc:spChg chg="add del">
          <ac:chgData name="Vaishnavi Sharma" userId="04e87efc2a0a1659" providerId="Windows Live" clId="Web-{112A5E49-B03C-48E9-A593-3707C285BA90}" dt="2023-03-09T17:46:24.448" v="281"/>
          <ac:spMkLst>
            <pc:docMk/>
            <pc:sldMk cId="2326755437" sldId="261"/>
            <ac:spMk id="11" creationId="{A2328C31-93A8-4C77-B2C9-1705F82706BC}"/>
          </ac:spMkLst>
        </pc:spChg>
        <pc:spChg chg="add del">
          <ac:chgData name="Vaishnavi Sharma" userId="04e87efc2a0a1659" providerId="Windows Live" clId="Web-{112A5E49-B03C-48E9-A593-3707C285BA90}" dt="2023-03-09T17:46:24.448" v="281"/>
          <ac:spMkLst>
            <pc:docMk/>
            <pc:sldMk cId="2326755437" sldId="261"/>
            <ac:spMk id="15" creationId="{535742DD-1B16-4E9D-B715-0D74B4574A68}"/>
          </ac:spMkLst>
        </pc:spChg>
        <pc:spChg chg="add del">
          <ac:chgData name="Vaishnavi Sharma" userId="04e87efc2a0a1659" providerId="Windows Live" clId="Web-{112A5E49-B03C-48E9-A593-3707C285BA90}" dt="2023-03-09T17:50:06.986" v="298"/>
          <ac:spMkLst>
            <pc:docMk/>
            <pc:sldMk cId="2326755437" sldId="261"/>
            <ac:spMk id="17" creationId="{665DBBEF-238B-476B-96AB-8AAC3224ECEA}"/>
          </ac:spMkLst>
        </pc:spChg>
        <pc:spChg chg="add del">
          <ac:chgData name="Vaishnavi Sharma" userId="04e87efc2a0a1659" providerId="Windows Live" clId="Web-{112A5E49-B03C-48E9-A593-3707C285BA90}" dt="2023-03-09T17:50:06.986" v="298"/>
          <ac:spMkLst>
            <pc:docMk/>
            <pc:sldMk cId="2326755437" sldId="261"/>
            <ac:spMk id="18" creationId="{3FCFB1DE-0B7E-48CC-BA90-B2AB0889F9D6}"/>
          </ac:spMkLst>
        </pc:spChg>
        <pc:spChg chg="add">
          <ac:chgData name="Vaishnavi Sharma" userId="04e87efc2a0a1659" providerId="Windows Live" clId="Web-{112A5E49-B03C-48E9-A593-3707C285BA90}" dt="2023-03-09T17:50:06.986" v="298"/>
          <ac:spMkLst>
            <pc:docMk/>
            <pc:sldMk cId="2326755437" sldId="261"/>
            <ac:spMk id="23" creationId="{DA381740-063A-41A4-836D-85D14980EEF0}"/>
          </ac:spMkLst>
        </pc:spChg>
        <pc:spChg chg="add">
          <ac:chgData name="Vaishnavi Sharma" userId="04e87efc2a0a1659" providerId="Windows Live" clId="Web-{112A5E49-B03C-48E9-A593-3707C285BA90}" dt="2023-03-09T17:50:06.986" v="298"/>
          <ac:spMkLst>
            <pc:docMk/>
            <pc:sldMk cId="2326755437" sldId="261"/>
            <ac:spMk id="25" creationId="{D4F87819-B70D-4927-B657-7D175613F950}"/>
          </ac:spMkLst>
        </pc:spChg>
        <pc:spChg chg="add">
          <ac:chgData name="Vaishnavi Sharma" userId="04e87efc2a0a1659" providerId="Windows Live" clId="Web-{112A5E49-B03C-48E9-A593-3707C285BA90}" dt="2023-03-09T17:50:06.986" v="298"/>
          <ac:spMkLst>
            <pc:docMk/>
            <pc:sldMk cId="2326755437" sldId="261"/>
            <ac:spMk id="27" creationId="{DCB3820D-C773-4632-9F79-C890E1B2B50D}"/>
          </ac:spMkLst>
        </pc:spChg>
        <pc:spChg chg="add">
          <ac:chgData name="Vaishnavi Sharma" userId="04e87efc2a0a1659" providerId="Windows Live" clId="Web-{112A5E49-B03C-48E9-A593-3707C285BA90}" dt="2023-03-09T17:50:06.986" v="298"/>
          <ac:spMkLst>
            <pc:docMk/>
            <pc:sldMk cId="2326755437" sldId="261"/>
            <ac:spMk id="29" creationId="{DCB8EB4B-AFE9-41E8-95B0-F246E5740491}"/>
          </ac:spMkLst>
        </pc:spChg>
        <pc:picChg chg="add del mod ord modCrop">
          <ac:chgData name="Vaishnavi Sharma" userId="04e87efc2a0a1659" providerId="Windows Live" clId="Web-{112A5E49-B03C-48E9-A593-3707C285BA90}" dt="2023-03-09T17:47:29.778" v="292"/>
          <ac:picMkLst>
            <pc:docMk/>
            <pc:sldMk cId="2326755437" sldId="261"/>
            <ac:picMk id="4" creationId="{0E86775A-9629-5C00-E001-C73A9E6B5FCC}"/>
          </ac:picMkLst>
        </pc:picChg>
        <pc:picChg chg="add mod ord modCrop">
          <ac:chgData name="Vaishnavi Sharma" userId="04e87efc2a0a1659" providerId="Windows Live" clId="Web-{112A5E49-B03C-48E9-A593-3707C285BA90}" dt="2023-03-09T17:50:06.986" v="298"/>
          <ac:picMkLst>
            <pc:docMk/>
            <pc:sldMk cId="2326755437" sldId="261"/>
            <ac:picMk id="7" creationId="{EB4236EC-E47F-8B7D-58BB-F6EEC55D08AC}"/>
          </ac:picMkLst>
        </pc:picChg>
        <pc:inkChg chg="add del">
          <ac:chgData name="Vaishnavi Sharma" userId="04e87efc2a0a1659" providerId="Windows Live" clId="Web-{112A5E49-B03C-48E9-A593-3707C285BA90}" dt="2023-03-09T17:46:24.448" v="281"/>
          <ac:inkMkLst>
            <pc:docMk/>
            <pc:sldMk cId="2326755437" sldId="261"/>
            <ac:inkMk id="13" creationId="{070477C5-0410-4E4F-97A1-F84C2465C187}"/>
          </ac:inkMkLst>
        </pc:inkChg>
      </pc:sldChg>
      <pc:sldChg chg="addSp delSp modSp add replId">
        <pc:chgData name="Vaishnavi Sharma" userId="04e87efc2a0a1659" providerId="Windows Live" clId="Web-{112A5E49-B03C-48E9-A593-3707C285BA90}" dt="2023-03-09T17:56:15.107" v="412"/>
        <pc:sldMkLst>
          <pc:docMk/>
          <pc:sldMk cId="2477021925" sldId="262"/>
        </pc:sldMkLst>
        <pc:spChg chg="mod">
          <ac:chgData name="Vaishnavi Sharma" userId="04e87efc2a0a1659" providerId="Windows Live" clId="Web-{112A5E49-B03C-48E9-A593-3707C285BA90}" dt="2023-03-09T17:56:15.107" v="412"/>
          <ac:spMkLst>
            <pc:docMk/>
            <pc:sldMk cId="2477021925" sldId="262"/>
            <ac:spMk id="2" creationId="{D05039D9-EE4B-0A7F-96D8-D874010091F3}"/>
          </ac:spMkLst>
        </pc:spChg>
        <pc:spChg chg="del mod">
          <ac:chgData name="Vaishnavi Sharma" userId="04e87efc2a0a1659" providerId="Windows Live" clId="Web-{112A5E49-B03C-48E9-A593-3707C285BA90}" dt="2023-03-09T17:56:15.107" v="412"/>
          <ac:spMkLst>
            <pc:docMk/>
            <pc:sldMk cId="2477021925" sldId="262"/>
            <ac:spMk id="14" creationId="{324DD02E-4037-4CF6-9ACE-67369253098B}"/>
          </ac:spMkLst>
        </pc:spChg>
        <pc:spChg chg="del">
          <ac:chgData name="Vaishnavi Sharma" userId="04e87efc2a0a1659" providerId="Windows Live" clId="Web-{112A5E49-B03C-48E9-A593-3707C285BA90}" dt="2023-03-09T17:56:02.497" v="411"/>
          <ac:spMkLst>
            <pc:docMk/>
            <pc:sldMk cId="2477021925" sldId="262"/>
            <ac:spMk id="19" creationId="{FCD0ED61-5A25-925B-7226-6297F9C5F0FA}"/>
          </ac:spMkLst>
        </pc:spChg>
        <pc:spChg chg="del">
          <ac:chgData name="Vaishnavi Sharma" userId="04e87efc2a0a1659" providerId="Windows Live" clId="Web-{112A5E49-B03C-48E9-A593-3707C285BA90}" dt="2023-03-09T17:56:15.107" v="412"/>
          <ac:spMkLst>
            <pc:docMk/>
            <pc:sldMk cId="2477021925" sldId="262"/>
            <ac:spMk id="45" creationId="{A6D37EE4-EA1B-46EE-A54B-5233C63C9695}"/>
          </ac:spMkLst>
        </pc:spChg>
        <pc:spChg chg="del">
          <ac:chgData name="Vaishnavi Sharma" userId="04e87efc2a0a1659" providerId="Windows Live" clId="Web-{112A5E49-B03C-48E9-A593-3707C285BA90}" dt="2023-03-09T17:56:15.107" v="412"/>
          <ac:spMkLst>
            <pc:docMk/>
            <pc:sldMk cId="2477021925" sldId="262"/>
            <ac:spMk id="47" creationId="{3CE8AF5E-D374-4CF1-90CC-35CF73B81C3E}"/>
          </ac:spMkLst>
        </pc:spChg>
        <pc:spChg chg="add">
          <ac:chgData name="Vaishnavi Sharma" userId="04e87efc2a0a1659" providerId="Windows Live" clId="Web-{112A5E49-B03C-48E9-A593-3707C285BA90}" dt="2023-03-09T17:56:15.107" v="412"/>
          <ac:spMkLst>
            <pc:docMk/>
            <pc:sldMk cId="2477021925" sldId="262"/>
            <ac:spMk id="53" creationId="{247B6BBF-09F2-4A29-AE4E-3771E2924817}"/>
          </ac:spMkLst>
        </pc:spChg>
        <pc:spChg chg="add">
          <ac:chgData name="Vaishnavi Sharma" userId="04e87efc2a0a1659" providerId="Windows Live" clId="Web-{112A5E49-B03C-48E9-A593-3707C285BA90}" dt="2023-03-09T17:56:15.107" v="412"/>
          <ac:spMkLst>
            <pc:docMk/>
            <pc:sldMk cId="2477021925" sldId="262"/>
            <ac:spMk id="55" creationId="{535742DD-1B16-4E9D-B715-0D74B4574A68}"/>
          </ac:spMkLst>
        </pc:spChg>
        <pc:graphicFrameChg chg="add">
          <ac:chgData name="Vaishnavi Sharma" userId="04e87efc2a0a1659" providerId="Windows Live" clId="Web-{112A5E49-B03C-48E9-A593-3707C285BA90}" dt="2023-03-09T17:56:15.107" v="412"/>
          <ac:graphicFrameMkLst>
            <pc:docMk/>
            <pc:sldMk cId="2477021925" sldId="262"/>
            <ac:graphicFrameMk id="49" creationId="{7738CD1A-26EC-8CF5-055E-D30179214FE6}"/>
          </ac:graphicFrameMkLst>
        </pc:graphicFrameChg>
        <pc:picChg chg="del">
          <ac:chgData name="Vaishnavi Sharma" userId="04e87efc2a0a1659" providerId="Windows Live" clId="Web-{112A5E49-B03C-48E9-A593-3707C285BA90}" dt="2023-03-09T17:56:02.497" v="411"/>
          <ac:picMkLst>
            <pc:docMk/>
            <pc:sldMk cId="2477021925" sldId="262"/>
            <ac:picMk id="18" creationId="{EB980471-D16E-17D2-158C-09A5DEDE63EE}"/>
          </ac:picMkLst>
        </pc:picChg>
      </pc:sldChg>
      <pc:sldChg chg="addSp delSp modSp add replId">
        <pc:chgData name="Vaishnavi Sharma" userId="04e87efc2a0a1659" providerId="Windows Live" clId="Web-{112A5E49-B03C-48E9-A593-3707C285BA90}" dt="2023-03-09T17:58:53.971" v="461"/>
        <pc:sldMkLst>
          <pc:docMk/>
          <pc:sldMk cId="2472728023" sldId="263"/>
        </pc:sldMkLst>
        <pc:spChg chg="mod">
          <ac:chgData name="Vaishnavi Sharma" userId="04e87efc2a0a1659" providerId="Windows Live" clId="Web-{112A5E49-B03C-48E9-A593-3707C285BA90}" dt="2023-03-09T17:58:26.548" v="459" actId="20577"/>
          <ac:spMkLst>
            <pc:docMk/>
            <pc:sldMk cId="2472728023" sldId="263"/>
            <ac:spMk id="2" creationId="{D05039D9-EE4B-0A7F-96D8-D874010091F3}"/>
          </ac:spMkLst>
        </pc:spChg>
        <pc:spChg chg="mod">
          <ac:chgData name="Vaishnavi Sharma" userId="04e87efc2a0a1659" providerId="Windows Live" clId="Web-{112A5E49-B03C-48E9-A593-3707C285BA90}" dt="2023-03-09T17:56:36.639" v="414" actId="20577"/>
          <ac:spMkLst>
            <pc:docMk/>
            <pc:sldMk cId="2472728023" sldId="263"/>
            <ac:spMk id="14" creationId="{324DD02E-4037-4CF6-9ACE-67369253098B}"/>
          </ac:spMkLst>
        </pc:spChg>
        <pc:spChg chg="del">
          <ac:chgData name="Vaishnavi Sharma" userId="04e87efc2a0a1659" providerId="Windows Live" clId="Web-{112A5E49-B03C-48E9-A593-3707C285BA90}" dt="2023-03-09T17:57:30.406" v="415"/>
          <ac:spMkLst>
            <pc:docMk/>
            <pc:sldMk cId="2472728023" sldId="263"/>
            <ac:spMk id="19" creationId="{FCD0ED61-5A25-925B-7226-6297F9C5F0FA}"/>
          </ac:spMkLst>
        </pc:spChg>
        <pc:picChg chg="add del mod">
          <ac:chgData name="Vaishnavi Sharma" userId="04e87efc2a0a1659" providerId="Windows Live" clId="Web-{112A5E49-B03C-48E9-A593-3707C285BA90}" dt="2023-03-09T17:58:53.971" v="461"/>
          <ac:picMkLst>
            <pc:docMk/>
            <pc:sldMk cId="2472728023" sldId="263"/>
            <ac:picMk id="3" creationId="{E5A5E8F3-A6BB-2331-B99C-D415AC3D85A9}"/>
          </ac:picMkLst>
        </pc:picChg>
        <pc:picChg chg="del">
          <ac:chgData name="Vaishnavi Sharma" userId="04e87efc2a0a1659" providerId="Windows Live" clId="Web-{112A5E49-B03C-48E9-A593-3707C285BA90}" dt="2023-03-09T17:57:30.406" v="415"/>
          <ac:picMkLst>
            <pc:docMk/>
            <pc:sldMk cId="2472728023" sldId="263"/>
            <ac:picMk id="18" creationId="{EB980471-D16E-17D2-158C-09A5DEDE63EE}"/>
          </ac:picMkLst>
        </pc:picChg>
      </pc:sldChg>
      <pc:sldChg chg="addSp delSp modSp add replId">
        <pc:chgData name="Vaishnavi Sharma" userId="04e87efc2a0a1659" providerId="Windows Live" clId="Web-{112A5E49-B03C-48E9-A593-3707C285BA90}" dt="2023-03-09T18:00:02.551" v="471" actId="20577"/>
        <pc:sldMkLst>
          <pc:docMk/>
          <pc:sldMk cId="2632269026" sldId="264"/>
        </pc:sldMkLst>
        <pc:spChg chg="mod ord">
          <ac:chgData name="Vaishnavi Sharma" userId="04e87efc2a0a1659" providerId="Windows Live" clId="Web-{112A5E49-B03C-48E9-A593-3707C285BA90}" dt="2023-03-09T18:00:02.551" v="471" actId="20577"/>
          <ac:spMkLst>
            <pc:docMk/>
            <pc:sldMk cId="2632269026" sldId="264"/>
            <ac:spMk id="2" creationId="{62047956-A681-5457-E6F0-C89BC19BAD7B}"/>
          </ac:spMkLst>
        </pc:spChg>
        <pc:spChg chg="add del mod">
          <ac:chgData name="Vaishnavi Sharma" userId="04e87efc2a0a1659" providerId="Windows Live" clId="Web-{112A5E49-B03C-48E9-A593-3707C285BA90}" dt="2023-03-09T17:59:32.175" v="467"/>
          <ac:spMkLst>
            <pc:docMk/>
            <pc:sldMk cId="2632269026" sldId="264"/>
            <ac:spMk id="4" creationId="{C70D28D3-640F-E100-14CF-869764285A78}"/>
          </ac:spMkLst>
        </pc:spChg>
        <pc:spChg chg="del">
          <ac:chgData name="Vaishnavi Sharma" userId="04e87efc2a0a1659" providerId="Windows Live" clId="Web-{112A5E49-B03C-48E9-A593-3707C285BA90}" dt="2023-03-09T17:59:02.909" v="463"/>
          <ac:spMkLst>
            <pc:docMk/>
            <pc:sldMk cId="2632269026" sldId="264"/>
            <ac:spMk id="23" creationId="{DA381740-063A-41A4-836D-85D14980EEF0}"/>
          </ac:spMkLst>
        </pc:spChg>
        <pc:spChg chg="del">
          <ac:chgData name="Vaishnavi Sharma" userId="04e87efc2a0a1659" providerId="Windows Live" clId="Web-{112A5E49-B03C-48E9-A593-3707C285BA90}" dt="2023-03-09T17:59:02.909" v="463"/>
          <ac:spMkLst>
            <pc:docMk/>
            <pc:sldMk cId="2632269026" sldId="264"/>
            <ac:spMk id="25" creationId="{D4F87819-B70D-4927-B657-7D175613F950}"/>
          </ac:spMkLst>
        </pc:spChg>
        <pc:spChg chg="del">
          <ac:chgData name="Vaishnavi Sharma" userId="04e87efc2a0a1659" providerId="Windows Live" clId="Web-{112A5E49-B03C-48E9-A593-3707C285BA90}" dt="2023-03-09T17:59:02.909" v="463"/>
          <ac:spMkLst>
            <pc:docMk/>
            <pc:sldMk cId="2632269026" sldId="264"/>
            <ac:spMk id="27" creationId="{DCB3820D-C773-4632-9F79-C890E1B2B50D}"/>
          </ac:spMkLst>
        </pc:spChg>
        <pc:spChg chg="del">
          <ac:chgData name="Vaishnavi Sharma" userId="04e87efc2a0a1659" providerId="Windows Live" clId="Web-{112A5E49-B03C-48E9-A593-3707C285BA90}" dt="2023-03-09T17:59:02.909" v="463"/>
          <ac:spMkLst>
            <pc:docMk/>
            <pc:sldMk cId="2632269026" sldId="264"/>
            <ac:spMk id="29" creationId="{DCB8EB4B-AFE9-41E8-95B0-F246E5740491}"/>
          </ac:spMkLst>
        </pc:spChg>
        <pc:spChg chg="add del">
          <ac:chgData name="Vaishnavi Sharma" userId="04e87efc2a0a1659" providerId="Windows Live" clId="Web-{112A5E49-B03C-48E9-A593-3707C285BA90}" dt="2023-03-09T17:59:39.175" v="468"/>
          <ac:spMkLst>
            <pc:docMk/>
            <pc:sldMk cId="2632269026" sldId="264"/>
            <ac:spMk id="34" creationId="{DA381740-063A-41A4-836D-85D14980EEF0}"/>
          </ac:spMkLst>
        </pc:spChg>
        <pc:spChg chg="add del">
          <ac:chgData name="Vaishnavi Sharma" userId="04e87efc2a0a1659" providerId="Windows Live" clId="Web-{112A5E49-B03C-48E9-A593-3707C285BA90}" dt="2023-03-09T17:59:39.175" v="468"/>
          <ac:spMkLst>
            <pc:docMk/>
            <pc:sldMk cId="2632269026" sldId="264"/>
            <ac:spMk id="36" creationId="{93245F62-CCC4-49E4-B95B-EA6C1E790510}"/>
          </ac:spMkLst>
        </pc:spChg>
        <pc:spChg chg="add del">
          <ac:chgData name="Vaishnavi Sharma" userId="04e87efc2a0a1659" providerId="Windows Live" clId="Web-{112A5E49-B03C-48E9-A593-3707C285BA90}" dt="2023-03-09T17:59:39.175" v="468"/>
          <ac:spMkLst>
            <pc:docMk/>
            <pc:sldMk cId="2632269026" sldId="264"/>
            <ac:spMk id="38" creationId="{E6C0DD6B-6AA3-448F-9B99-8386295BC1B4}"/>
          </ac:spMkLst>
        </pc:spChg>
        <pc:spChg chg="add del">
          <ac:chgData name="Vaishnavi Sharma" userId="04e87efc2a0a1659" providerId="Windows Live" clId="Web-{112A5E49-B03C-48E9-A593-3707C285BA90}" dt="2023-03-09T17:59:39.175" v="468"/>
          <ac:spMkLst>
            <pc:docMk/>
            <pc:sldMk cId="2632269026" sldId="264"/>
            <ac:spMk id="40" creationId="{F28B82B1-E269-4325-A665-6CFE5DEE5DE5}"/>
          </ac:spMkLst>
        </pc:spChg>
        <pc:spChg chg="add del">
          <ac:chgData name="Vaishnavi Sharma" userId="04e87efc2a0a1659" providerId="Windows Live" clId="Web-{112A5E49-B03C-48E9-A593-3707C285BA90}" dt="2023-03-09T17:59:39.175" v="468"/>
          <ac:spMkLst>
            <pc:docMk/>
            <pc:sldMk cId="2632269026" sldId="264"/>
            <ac:spMk id="42" creationId="{7C700527-76FD-4DF4-A597-6F5E089CA0C2}"/>
          </ac:spMkLst>
        </pc:spChg>
        <pc:spChg chg="add del">
          <ac:chgData name="Vaishnavi Sharma" userId="04e87efc2a0a1659" providerId="Windows Live" clId="Web-{112A5E49-B03C-48E9-A593-3707C285BA90}" dt="2023-03-09T17:59:39.175" v="468"/>
          <ac:spMkLst>
            <pc:docMk/>
            <pc:sldMk cId="2632269026" sldId="264"/>
            <ac:spMk id="44" creationId="{B5EA49A9-01EB-4D60-A392-7DC9B625D67D}"/>
          </ac:spMkLst>
        </pc:spChg>
        <pc:spChg chg="add">
          <ac:chgData name="Vaishnavi Sharma" userId="04e87efc2a0a1659" providerId="Windows Live" clId="Web-{112A5E49-B03C-48E9-A593-3707C285BA90}" dt="2023-03-09T17:59:39.175" v="468"/>
          <ac:spMkLst>
            <pc:docMk/>
            <pc:sldMk cId="2632269026" sldId="264"/>
            <ac:spMk id="49" creationId="{DA381740-063A-41A4-836D-85D14980EEF0}"/>
          </ac:spMkLst>
        </pc:spChg>
        <pc:spChg chg="add">
          <ac:chgData name="Vaishnavi Sharma" userId="04e87efc2a0a1659" providerId="Windows Live" clId="Web-{112A5E49-B03C-48E9-A593-3707C285BA90}" dt="2023-03-09T17:59:39.175" v="468"/>
          <ac:spMkLst>
            <pc:docMk/>
            <pc:sldMk cId="2632269026" sldId="264"/>
            <ac:spMk id="51" creationId="{678CC48C-9275-4EFA-9B84-8E818500B9C1}"/>
          </ac:spMkLst>
        </pc:spChg>
        <pc:spChg chg="add">
          <ac:chgData name="Vaishnavi Sharma" userId="04e87efc2a0a1659" providerId="Windows Live" clId="Web-{112A5E49-B03C-48E9-A593-3707C285BA90}" dt="2023-03-09T17:59:39.175" v="468"/>
          <ac:spMkLst>
            <pc:docMk/>
            <pc:sldMk cId="2632269026" sldId="264"/>
            <ac:spMk id="53" creationId="{0A324144-E9CF-4B12-A53E-FAC0D281D8B0}"/>
          </ac:spMkLst>
        </pc:spChg>
        <pc:picChg chg="add mod ord">
          <ac:chgData name="Vaishnavi Sharma" userId="04e87efc2a0a1659" providerId="Windows Live" clId="Web-{112A5E49-B03C-48E9-A593-3707C285BA90}" dt="2023-03-09T17:59:39.175" v="468"/>
          <ac:picMkLst>
            <pc:docMk/>
            <pc:sldMk cId="2632269026" sldId="264"/>
            <ac:picMk id="5" creationId="{B38D043B-DF04-A673-54FC-5ACE8BAB2FB3}"/>
          </ac:picMkLst>
        </pc:picChg>
        <pc:picChg chg="del mod ord">
          <ac:chgData name="Vaishnavi Sharma" userId="04e87efc2a0a1659" providerId="Windows Live" clId="Web-{112A5E49-B03C-48E9-A593-3707C285BA90}" dt="2023-03-09T17:59:05.815" v="464"/>
          <ac:picMkLst>
            <pc:docMk/>
            <pc:sldMk cId="2632269026" sldId="264"/>
            <ac:picMk id="7" creationId="{EB4236EC-E47F-8B7D-58BB-F6EEC55D08AC}"/>
          </ac:picMkLst>
        </pc:picChg>
      </pc:sldChg>
      <pc:sldChg chg="add del replId">
        <pc:chgData name="Vaishnavi Sharma" userId="04e87efc2a0a1659" providerId="Windows Live" clId="Web-{112A5E49-B03C-48E9-A593-3707C285BA90}" dt="2023-03-09T17:59:11.768" v="466"/>
        <pc:sldMkLst>
          <pc:docMk/>
          <pc:sldMk cId="3143916592" sldId="265"/>
        </pc:sldMkLst>
      </pc:sldChg>
    </pc:docChg>
  </pc:docChgLst>
  <pc:docChgLst>
    <pc:chgData name="Vaishnavi Sharma" userId="04e87efc2a0a1659" providerId="Windows Live" clId="Web-{EEA38DB6-C707-4B79-A6E0-F70DA5213237}"/>
    <pc:docChg chg="addSld modSld addMainMaster delMainMaster">
      <pc:chgData name="Vaishnavi Sharma" userId="04e87efc2a0a1659" providerId="Windows Live" clId="Web-{EEA38DB6-C707-4B79-A6E0-F70DA5213237}" dt="2023-03-09T17:20:25.443" v="155" actId="20577"/>
      <pc:docMkLst>
        <pc:docMk/>
      </pc:docMkLst>
      <pc:sldChg chg="addSp delSp modSp mod setBg modClrScheme chgLayout">
        <pc:chgData name="Vaishnavi Sharma" userId="04e87efc2a0a1659" providerId="Windows Live" clId="Web-{EEA38DB6-C707-4B79-A6E0-F70DA5213237}" dt="2023-03-09T16:37:29.888" v="51"/>
        <pc:sldMkLst>
          <pc:docMk/>
          <pc:sldMk cId="109857222" sldId="256"/>
        </pc:sldMkLst>
        <pc:spChg chg="mod">
          <ac:chgData name="Vaishnavi Sharma" userId="04e87efc2a0a1659" providerId="Windows Live" clId="Web-{EEA38DB6-C707-4B79-A6E0-F70DA5213237}" dt="2023-03-09T16:37:29.888" v="51"/>
          <ac:spMkLst>
            <pc:docMk/>
            <pc:sldMk cId="109857222" sldId="256"/>
            <ac:spMk id="2" creationId="{00000000-0000-0000-0000-000000000000}"/>
          </ac:spMkLst>
        </pc:spChg>
        <pc:spChg chg="mod">
          <ac:chgData name="Vaishnavi Sharma" userId="04e87efc2a0a1659" providerId="Windows Live" clId="Web-{EEA38DB6-C707-4B79-A6E0-F70DA5213237}" dt="2023-03-09T16:37:29.888" v="51"/>
          <ac:spMkLst>
            <pc:docMk/>
            <pc:sldMk cId="109857222" sldId="256"/>
            <ac:spMk id="3" creationId="{00000000-0000-0000-0000-000000000000}"/>
          </ac:spMkLst>
        </pc:spChg>
        <pc:spChg chg="add mod">
          <ac:chgData name="Vaishnavi Sharma" userId="04e87efc2a0a1659" providerId="Windows Live" clId="Web-{EEA38DB6-C707-4B79-A6E0-F70DA5213237}" dt="2023-03-09T16:37:29.888" v="51"/>
          <ac:spMkLst>
            <pc:docMk/>
            <pc:sldMk cId="109857222" sldId="256"/>
            <ac:spMk id="5" creationId="{C37B90B9-E9BF-3FE7-EF75-3239417DEC59}"/>
          </ac:spMkLst>
        </pc:spChg>
        <pc:spChg chg="add del">
          <ac:chgData name="Vaishnavi Sharma" userId="04e87efc2a0a1659" providerId="Windows Live" clId="Web-{EEA38DB6-C707-4B79-A6E0-F70DA5213237}" dt="2023-03-09T16:24:21.636" v="25"/>
          <ac:spMkLst>
            <pc:docMk/>
            <pc:sldMk cId="109857222" sldId="256"/>
            <ac:spMk id="10" creationId="{F0A604E4-7307-451C-93BE-F1F7E1BF3BF8}"/>
          </ac:spMkLst>
        </pc:spChg>
        <pc:spChg chg="add del">
          <ac:chgData name="Vaishnavi Sharma" userId="04e87efc2a0a1659" providerId="Windows Live" clId="Web-{EEA38DB6-C707-4B79-A6E0-F70DA5213237}" dt="2023-03-09T16:24:21.636" v="25"/>
          <ac:spMkLst>
            <pc:docMk/>
            <pc:sldMk cId="109857222" sldId="256"/>
            <ac:spMk id="12" creationId="{F7F3A0AA-35E5-4085-942B-737839030604}"/>
          </ac:spMkLst>
        </pc:spChg>
        <pc:spChg chg="add del">
          <ac:chgData name="Vaishnavi Sharma" userId="04e87efc2a0a1659" providerId="Windows Live" clId="Web-{EEA38DB6-C707-4B79-A6E0-F70DA5213237}" dt="2023-03-09T16:24:21.636" v="25"/>
          <ac:spMkLst>
            <pc:docMk/>
            <pc:sldMk cId="109857222" sldId="256"/>
            <ac:spMk id="14" creationId="{402F5C38-C747-4173-ABBF-656E39E82130}"/>
          </ac:spMkLst>
        </pc:spChg>
        <pc:spChg chg="add del">
          <ac:chgData name="Vaishnavi Sharma" userId="04e87efc2a0a1659" providerId="Windows Live" clId="Web-{EEA38DB6-C707-4B79-A6E0-F70DA5213237}" dt="2023-03-09T16:24:21.636" v="25"/>
          <ac:spMkLst>
            <pc:docMk/>
            <pc:sldMk cId="109857222" sldId="256"/>
            <ac:spMk id="16" creationId="{E37EECFC-A684-4391-AE85-4CDAF5565F61}"/>
          </ac:spMkLst>
        </pc:spChg>
        <pc:spChg chg="add del">
          <ac:chgData name="Vaishnavi Sharma" userId="04e87efc2a0a1659" providerId="Windows Live" clId="Web-{EEA38DB6-C707-4B79-A6E0-F70DA5213237}" dt="2023-03-09T16:31:42.536" v="35"/>
          <ac:spMkLst>
            <pc:docMk/>
            <pc:sldMk cId="109857222" sldId="256"/>
            <ac:spMk id="18" creationId="{FC485432-3647-4218-B5D3-15D3FA222B13}"/>
          </ac:spMkLst>
        </pc:spChg>
        <pc:spChg chg="add del">
          <ac:chgData name="Vaishnavi Sharma" userId="04e87efc2a0a1659" providerId="Windows Live" clId="Web-{EEA38DB6-C707-4B79-A6E0-F70DA5213237}" dt="2023-03-09T16:31:42.536" v="35"/>
          <ac:spMkLst>
            <pc:docMk/>
            <pc:sldMk cId="109857222" sldId="256"/>
            <ac:spMk id="19" creationId="{8555C5B3-193A-4749-9AFD-682E53CDDE8F}"/>
          </ac:spMkLst>
        </pc:spChg>
        <pc:spChg chg="add del">
          <ac:chgData name="Vaishnavi Sharma" userId="04e87efc2a0a1659" providerId="Windows Live" clId="Web-{EEA38DB6-C707-4B79-A6E0-F70DA5213237}" dt="2023-03-09T16:31:42.536" v="35"/>
          <ac:spMkLst>
            <pc:docMk/>
            <pc:sldMk cId="109857222" sldId="256"/>
            <ac:spMk id="20" creationId="{F4AFDDCA-6ABA-4D23-8A5C-1BF0F4308148}"/>
          </ac:spMkLst>
        </pc:spChg>
        <pc:spChg chg="add del">
          <ac:chgData name="Vaishnavi Sharma" userId="04e87efc2a0a1659" providerId="Windows Live" clId="Web-{EEA38DB6-C707-4B79-A6E0-F70DA5213237}" dt="2023-03-09T16:31:42.536" v="35"/>
          <ac:spMkLst>
            <pc:docMk/>
            <pc:sldMk cId="109857222" sldId="256"/>
            <ac:spMk id="21" creationId="{2EAE06A6-F76A-41C9-827A-C561B004485C}"/>
          </ac:spMkLst>
        </pc:spChg>
        <pc:spChg chg="add del">
          <ac:chgData name="Vaishnavi Sharma" userId="04e87efc2a0a1659" providerId="Windows Live" clId="Web-{EEA38DB6-C707-4B79-A6E0-F70DA5213237}" dt="2023-03-09T16:31:42.536" v="35"/>
          <ac:spMkLst>
            <pc:docMk/>
            <pc:sldMk cId="109857222" sldId="256"/>
            <ac:spMk id="22" creationId="{89F9D4E8-0639-444B-949B-9518585061AF}"/>
          </ac:spMkLst>
        </pc:spChg>
        <pc:spChg chg="add del">
          <ac:chgData name="Vaishnavi Sharma" userId="04e87efc2a0a1659" providerId="Windows Live" clId="Web-{EEA38DB6-C707-4B79-A6E0-F70DA5213237}" dt="2023-03-09T16:31:42.536" v="35"/>
          <ac:spMkLst>
            <pc:docMk/>
            <pc:sldMk cId="109857222" sldId="256"/>
            <ac:spMk id="23" creationId="{7E3DA7A2-ED70-4BBA-AB72-00AD461FA405}"/>
          </ac:spMkLst>
        </pc:spChg>
        <pc:spChg chg="add del">
          <ac:chgData name="Vaishnavi Sharma" userId="04e87efc2a0a1659" providerId="Windows Live" clId="Web-{EEA38DB6-C707-4B79-A6E0-F70DA5213237}" dt="2023-03-09T16:31:42.489" v="34"/>
          <ac:spMkLst>
            <pc:docMk/>
            <pc:sldMk cId="109857222" sldId="256"/>
            <ac:spMk id="28" creationId="{A88F843D-1C1B-C740-AC27-E3238D0F5F47}"/>
          </ac:spMkLst>
        </pc:spChg>
        <pc:spChg chg="add del">
          <ac:chgData name="Vaishnavi Sharma" userId="04e87efc2a0a1659" providerId="Windows Live" clId="Web-{EEA38DB6-C707-4B79-A6E0-F70DA5213237}" dt="2023-03-09T16:31:42.489" v="34"/>
          <ac:spMkLst>
            <pc:docMk/>
            <pc:sldMk cId="109857222" sldId="256"/>
            <ac:spMk id="30" creationId="{A21C8291-E3D5-4240-8FF4-E5213CBCC453}"/>
          </ac:spMkLst>
        </pc:spChg>
        <pc:spChg chg="add del">
          <ac:chgData name="Vaishnavi Sharma" userId="04e87efc2a0a1659" providerId="Windows Live" clId="Web-{EEA38DB6-C707-4B79-A6E0-F70DA5213237}" dt="2023-03-09T16:31:42.489" v="34"/>
          <ac:spMkLst>
            <pc:docMk/>
            <pc:sldMk cId="109857222" sldId="256"/>
            <ac:spMk id="32" creationId="{08B44AFE-C181-7047-8CC9-CA00BD385EEA}"/>
          </ac:spMkLst>
        </pc:spChg>
        <pc:spChg chg="add del">
          <ac:chgData name="Vaishnavi Sharma" userId="04e87efc2a0a1659" providerId="Windows Live" clId="Web-{EEA38DB6-C707-4B79-A6E0-F70DA5213237}" dt="2023-03-09T16:37:29.888" v="51"/>
          <ac:spMkLst>
            <pc:docMk/>
            <pc:sldMk cId="109857222" sldId="256"/>
            <ac:spMk id="34" creationId="{7C700527-76FD-4DF4-A597-6F5E089CA0C2}"/>
          </ac:spMkLst>
        </pc:spChg>
        <pc:spChg chg="add del">
          <ac:chgData name="Vaishnavi Sharma" userId="04e87efc2a0a1659" providerId="Windows Live" clId="Web-{EEA38DB6-C707-4B79-A6E0-F70DA5213237}" dt="2023-03-09T16:37:29.888" v="51"/>
          <ac:spMkLst>
            <pc:docMk/>
            <pc:sldMk cId="109857222" sldId="256"/>
            <ac:spMk id="35" creationId="{93245F62-CCC4-49E4-B95B-EA6C1E790510}"/>
          </ac:spMkLst>
        </pc:spChg>
        <pc:spChg chg="add del">
          <ac:chgData name="Vaishnavi Sharma" userId="04e87efc2a0a1659" providerId="Windows Live" clId="Web-{EEA38DB6-C707-4B79-A6E0-F70DA5213237}" dt="2023-03-09T16:37:29.888" v="51"/>
          <ac:spMkLst>
            <pc:docMk/>
            <pc:sldMk cId="109857222" sldId="256"/>
            <ac:spMk id="36" creationId="{B5EA49A9-01EB-4D60-A392-7DC9B625D67D}"/>
          </ac:spMkLst>
        </pc:spChg>
        <pc:spChg chg="add del">
          <ac:chgData name="Vaishnavi Sharma" userId="04e87efc2a0a1659" providerId="Windows Live" clId="Web-{EEA38DB6-C707-4B79-A6E0-F70DA5213237}" dt="2023-03-09T16:37:29.888" v="51"/>
          <ac:spMkLst>
            <pc:docMk/>
            <pc:sldMk cId="109857222" sldId="256"/>
            <ac:spMk id="37" creationId="{E6C0DD6B-6AA3-448F-9B99-8386295BC1B4}"/>
          </ac:spMkLst>
        </pc:spChg>
        <pc:spChg chg="add del">
          <ac:chgData name="Vaishnavi Sharma" userId="04e87efc2a0a1659" providerId="Windows Live" clId="Web-{EEA38DB6-C707-4B79-A6E0-F70DA5213237}" dt="2023-03-09T16:37:29.888" v="51"/>
          <ac:spMkLst>
            <pc:docMk/>
            <pc:sldMk cId="109857222" sldId="256"/>
            <ac:spMk id="38" creationId="{F28B82B1-E269-4325-A665-6CFE5DEE5DE5}"/>
          </ac:spMkLst>
        </pc:spChg>
        <pc:spChg chg="add del">
          <ac:chgData name="Vaishnavi Sharma" userId="04e87efc2a0a1659" providerId="Windows Live" clId="Web-{EEA38DB6-C707-4B79-A6E0-F70DA5213237}" dt="2023-03-09T16:37:29.888" v="50"/>
          <ac:spMkLst>
            <pc:docMk/>
            <pc:sldMk cId="109857222" sldId="256"/>
            <ac:spMk id="43" creationId="{168AB93A-48BC-4C25-A3AD-C17B5A682A94}"/>
          </ac:spMkLst>
        </pc:spChg>
        <pc:spChg chg="add del">
          <ac:chgData name="Vaishnavi Sharma" userId="04e87efc2a0a1659" providerId="Windows Live" clId="Web-{EEA38DB6-C707-4B79-A6E0-F70DA5213237}" dt="2023-03-09T16:37:29.888" v="50"/>
          <ac:spMkLst>
            <pc:docMk/>
            <pc:sldMk cId="109857222" sldId="256"/>
            <ac:spMk id="45" creationId="{AF4AE179-A75B-4007-B5FA-8139ACFB9B81}"/>
          </ac:spMkLst>
        </pc:spChg>
        <pc:spChg chg="add del">
          <ac:chgData name="Vaishnavi Sharma" userId="04e87efc2a0a1659" providerId="Windows Live" clId="Web-{EEA38DB6-C707-4B79-A6E0-F70DA5213237}" dt="2023-03-09T16:37:29.888" v="50"/>
          <ac:spMkLst>
            <pc:docMk/>
            <pc:sldMk cId="109857222" sldId="256"/>
            <ac:spMk id="47" creationId="{3FCFB1DE-0B7E-48CC-BA90-B2AB0889F9D6}"/>
          </ac:spMkLst>
        </pc:spChg>
        <pc:spChg chg="add">
          <ac:chgData name="Vaishnavi Sharma" userId="04e87efc2a0a1659" providerId="Windows Live" clId="Web-{EEA38DB6-C707-4B79-A6E0-F70DA5213237}" dt="2023-03-09T16:37:29.888" v="51"/>
          <ac:spMkLst>
            <pc:docMk/>
            <pc:sldMk cId="109857222" sldId="256"/>
            <ac:spMk id="49" creationId="{76906711-0AFB-47DD-A4B6-4E94B38B8C91}"/>
          </ac:spMkLst>
        </pc:spChg>
        <pc:spChg chg="add">
          <ac:chgData name="Vaishnavi Sharma" userId="04e87efc2a0a1659" providerId="Windows Live" clId="Web-{EEA38DB6-C707-4B79-A6E0-F70DA5213237}" dt="2023-03-09T16:37:29.888" v="51"/>
          <ac:spMkLst>
            <pc:docMk/>
            <pc:sldMk cId="109857222" sldId="256"/>
            <ac:spMk id="50" creationId="{AA91F649-894C-41F6-A21D-3D1AC558E934}"/>
          </ac:spMkLst>
        </pc:spChg>
        <pc:spChg chg="add">
          <ac:chgData name="Vaishnavi Sharma" userId="04e87efc2a0a1659" providerId="Windows Live" clId="Web-{EEA38DB6-C707-4B79-A6E0-F70DA5213237}" dt="2023-03-09T16:37:29.888" v="51"/>
          <ac:spMkLst>
            <pc:docMk/>
            <pc:sldMk cId="109857222" sldId="256"/>
            <ac:spMk id="51" creationId="{56037404-66BD-46B5-9323-1B531319671A}"/>
          </ac:spMkLst>
        </pc:spChg>
        <pc:picChg chg="add mod">
          <ac:chgData name="Vaishnavi Sharma" userId="04e87efc2a0a1659" providerId="Windows Live" clId="Web-{EEA38DB6-C707-4B79-A6E0-F70DA5213237}" dt="2023-03-09T16:37:29.888" v="51"/>
          <ac:picMkLst>
            <pc:docMk/>
            <pc:sldMk cId="109857222" sldId="256"/>
            <ac:picMk id="4" creationId="{C8A0BD21-859D-6A5A-80C0-BB94BF35843A}"/>
          </ac:picMkLst>
        </pc:picChg>
      </pc:sldChg>
      <pc:sldChg chg="addSp delSp modSp new mod modClrScheme chgLayout">
        <pc:chgData name="Vaishnavi Sharma" userId="04e87efc2a0a1659" providerId="Windows Live" clId="Web-{EEA38DB6-C707-4B79-A6E0-F70DA5213237}" dt="2023-03-09T17:20:25.443" v="155" actId="20577"/>
        <pc:sldMkLst>
          <pc:docMk/>
          <pc:sldMk cId="1257521071" sldId="257"/>
        </pc:sldMkLst>
        <pc:spChg chg="del mod ord">
          <ac:chgData name="Vaishnavi Sharma" userId="04e87efc2a0a1659" providerId="Windows Live" clId="Web-{EEA38DB6-C707-4B79-A6E0-F70DA5213237}" dt="2023-03-09T16:40:20.673" v="89"/>
          <ac:spMkLst>
            <pc:docMk/>
            <pc:sldMk cId="1257521071" sldId="257"/>
            <ac:spMk id="2" creationId="{BEB6CA5B-B364-950D-C8B7-19833AF0D3B9}"/>
          </ac:spMkLst>
        </pc:spChg>
        <pc:spChg chg="del">
          <ac:chgData name="Vaishnavi Sharma" userId="04e87efc2a0a1659" providerId="Windows Live" clId="Web-{EEA38DB6-C707-4B79-A6E0-F70DA5213237}" dt="2023-03-09T16:35:28.744" v="37"/>
          <ac:spMkLst>
            <pc:docMk/>
            <pc:sldMk cId="1257521071" sldId="257"/>
            <ac:spMk id="3" creationId="{08ED4A27-DB75-B8C5-4542-ECC7B4045DC6}"/>
          </ac:spMkLst>
        </pc:spChg>
        <pc:spChg chg="add mod ord">
          <ac:chgData name="Vaishnavi Sharma" userId="04e87efc2a0a1659" providerId="Windows Live" clId="Web-{EEA38DB6-C707-4B79-A6E0-F70DA5213237}" dt="2023-03-09T17:20:25.443" v="155" actId="20577"/>
          <ac:spMkLst>
            <pc:docMk/>
            <pc:sldMk cId="1257521071" sldId="257"/>
            <ac:spMk id="6" creationId="{DF7E3740-29AB-8454-5E91-1361DE9417C0}"/>
          </ac:spMkLst>
        </pc:spChg>
        <pc:spChg chg="add mod ord">
          <ac:chgData name="Vaishnavi Sharma" userId="04e87efc2a0a1659" providerId="Windows Live" clId="Web-{EEA38DB6-C707-4B79-A6E0-F70DA5213237}" dt="2023-03-09T16:41:05.955" v="109" actId="14100"/>
          <ac:spMkLst>
            <pc:docMk/>
            <pc:sldMk cId="1257521071" sldId="257"/>
            <ac:spMk id="7" creationId="{E489D49B-DFE1-31C5-7926-872B98EFDC99}"/>
          </ac:spMkLst>
        </pc:spChg>
        <pc:spChg chg="add mod ord">
          <ac:chgData name="Vaishnavi Sharma" userId="04e87efc2a0a1659" providerId="Windows Live" clId="Web-{EEA38DB6-C707-4B79-A6E0-F70DA5213237}" dt="2023-03-09T16:40:09.907" v="88"/>
          <ac:spMkLst>
            <pc:docMk/>
            <pc:sldMk cId="1257521071" sldId="257"/>
            <ac:spMk id="8" creationId="{BF59910B-07B7-6B6A-7CC4-4DDBD110FA21}"/>
          </ac:spMkLst>
        </pc:spChg>
        <pc:spChg chg="add mod ord">
          <ac:chgData name="Vaishnavi Sharma" userId="04e87efc2a0a1659" providerId="Windows Live" clId="Web-{EEA38DB6-C707-4B79-A6E0-F70DA5213237}" dt="2023-03-09T16:40:09.907" v="88"/>
          <ac:spMkLst>
            <pc:docMk/>
            <pc:sldMk cId="1257521071" sldId="257"/>
            <ac:spMk id="9" creationId="{BEB7D9E7-1822-A9D2-6138-F30E6F3BBC5D}"/>
          </ac:spMkLst>
        </pc:spChg>
        <pc:picChg chg="add del mod ord">
          <ac:chgData name="Vaishnavi Sharma" userId="04e87efc2a0a1659" providerId="Windows Live" clId="Web-{EEA38DB6-C707-4B79-A6E0-F70DA5213237}" dt="2023-03-09T16:35:37.713" v="38"/>
          <ac:picMkLst>
            <pc:docMk/>
            <pc:sldMk cId="1257521071" sldId="257"/>
            <ac:picMk id="4" creationId="{23AEFE51-8018-8D24-A41F-E8B6A53CECB4}"/>
          </ac:picMkLst>
        </pc:picChg>
      </pc:sldChg>
      <pc:sldMasterChg chg="add del addSldLayout delSldLayout">
        <pc:chgData name="Vaishnavi Sharma" userId="04e87efc2a0a1659" providerId="Windows Live" clId="Web-{EEA38DB6-C707-4B79-A6E0-F70DA5213237}" dt="2023-03-09T16:31:42.536" v="35"/>
        <pc:sldMasterMkLst>
          <pc:docMk/>
          <pc:sldMasterMk cId="2460954070" sldId="2147483660"/>
        </pc:sldMasterMkLst>
        <pc:sldLayoutChg chg="add del">
          <pc:chgData name="Vaishnavi Sharma" userId="04e87efc2a0a1659" providerId="Windows Live" clId="Web-{EEA38DB6-C707-4B79-A6E0-F70DA5213237}" dt="2023-03-09T16:31:42.536" v="35"/>
          <pc:sldLayoutMkLst>
            <pc:docMk/>
            <pc:sldMasterMk cId="2460954070" sldId="2147483660"/>
            <pc:sldLayoutMk cId="2385387890" sldId="2147483661"/>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949138452" sldId="2147483662"/>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2591524520" sldId="2147483663"/>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1203092039" sldId="2147483664"/>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3733172339" sldId="2147483665"/>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3210312558" sldId="2147483666"/>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3146388984" sldId="2147483667"/>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3171841454" sldId="2147483668"/>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1718958274" sldId="2147483669"/>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2202905451" sldId="2147483670"/>
          </pc:sldLayoutMkLst>
        </pc:sldLayoutChg>
        <pc:sldLayoutChg chg="add del">
          <pc:chgData name="Vaishnavi Sharma" userId="04e87efc2a0a1659" providerId="Windows Live" clId="Web-{EEA38DB6-C707-4B79-A6E0-F70DA5213237}" dt="2023-03-09T16:31:42.536" v="35"/>
          <pc:sldLayoutMkLst>
            <pc:docMk/>
            <pc:sldMasterMk cId="2460954070" sldId="2147483660"/>
            <pc:sldLayoutMk cId="3479445657" sldId="2147483671"/>
          </pc:sldLayoutMkLst>
        </pc:sldLayoutChg>
      </pc:sldMasterChg>
      <pc:sldMasterChg chg="add replId addSldLayout">
        <pc:chgData name="Vaishnavi Sharma" userId="04e87efc2a0a1659" providerId="Windows Live" clId="Web-{EEA38DB6-C707-4B79-A6E0-F70DA5213237}" dt="2023-03-09T16:31:42.536" v="35"/>
        <pc:sldMasterMkLst>
          <pc:docMk/>
          <pc:sldMasterMk cId="1428656906" sldId="2147483672"/>
        </pc:sldMasterMkLst>
        <pc:sldLayoutChg chg="add">
          <pc:chgData name="Vaishnavi Sharma" userId="04e87efc2a0a1659" providerId="Windows Live" clId="Web-{EEA38DB6-C707-4B79-A6E0-F70DA5213237}" dt="2023-03-09T16:31:42.536" v="35"/>
          <pc:sldLayoutMkLst>
            <pc:docMk/>
            <pc:sldMasterMk cId="1428656906" sldId="2147483672"/>
            <pc:sldLayoutMk cId="1701254083" sldId="2147483673"/>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1026206617" sldId="2147483674"/>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1009223863" sldId="2147483675"/>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2517355495" sldId="2147483676"/>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3168057994" sldId="2147483677"/>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2825782029" sldId="2147483678"/>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3349052579" sldId="2147483679"/>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2861160427" sldId="2147483680"/>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2604352005" sldId="2147483681"/>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3561848292" sldId="2147483682"/>
          </pc:sldLayoutMkLst>
        </pc:sldLayoutChg>
        <pc:sldLayoutChg chg="add replId">
          <pc:chgData name="Vaishnavi Sharma" userId="04e87efc2a0a1659" providerId="Windows Live" clId="Web-{EEA38DB6-C707-4B79-A6E0-F70DA5213237}" dt="2023-03-09T16:31:42.536" v="35"/>
          <pc:sldLayoutMkLst>
            <pc:docMk/>
            <pc:sldMasterMk cId="1428656906" sldId="2147483672"/>
            <pc:sldLayoutMk cId="620052141" sldId="2147483683"/>
          </pc:sldLayoutMkLst>
        </pc:sldLayoutChg>
      </pc:sldMasterChg>
      <pc:sldMasterChg chg="add del addSldLayout delSldLayout">
        <pc:chgData name="Vaishnavi Sharma" userId="04e87efc2a0a1659" providerId="Windows Live" clId="Web-{EEA38DB6-C707-4B79-A6E0-F70DA5213237}" dt="2023-03-09T16:31:42.489" v="34"/>
        <pc:sldMasterMkLst>
          <pc:docMk/>
          <pc:sldMasterMk cId="3477023271" sldId="2147483685"/>
        </pc:sldMasterMkLst>
        <pc:sldLayoutChg chg="add del">
          <pc:chgData name="Vaishnavi Sharma" userId="04e87efc2a0a1659" providerId="Windows Live" clId="Web-{EEA38DB6-C707-4B79-A6E0-F70DA5213237}" dt="2023-03-09T16:31:42.489" v="34"/>
          <pc:sldLayoutMkLst>
            <pc:docMk/>
            <pc:sldMasterMk cId="3477023271" sldId="2147483685"/>
            <pc:sldLayoutMk cId="3271157649" sldId="2147483674"/>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1653716026" sldId="2147483675"/>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2276443623" sldId="2147483676"/>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1889110020" sldId="2147483677"/>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625802468" sldId="2147483678"/>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3016197418" sldId="2147483679"/>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3930522008" sldId="2147483680"/>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1627549568" sldId="2147483681"/>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188706807" sldId="2147483682"/>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504043061" sldId="2147483683"/>
          </pc:sldLayoutMkLst>
        </pc:sldLayoutChg>
        <pc:sldLayoutChg chg="add del">
          <pc:chgData name="Vaishnavi Sharma" userId="04e87efc2a0a1659" providerId="Windows Live" clId="Web-{EEA38DB6-C707-4B79-A6E0-F70DA5213237}" dt="2023-03-09T16:31:42.489" v="34"/>
          <pc:sldLayoutMkLst>
            <pc:docMk/>
            <pc:sldMasterMk cId="3477023271" sldId="2147483685"/>
            <pc:sldLayoutMk cId="3087847139" sldId="2147483684"/>
          </pc:sldLayoutMkLst>
        </pc:sldLayoutChg>
      </pc:sldMasterChg>
    </pc:docChg>
  </pc:docChgLst>
  <pc:docChgLst>
    <pc:chgData name="Vaishnavi Sharma" userId="04e87efc2a0a1659" providerId="Windows Live" clId="Web-{8C0188FD-FC84-4399-A6B8-0DBD8EC8517B}"/>
    <pc:docChg chg="addSld delSld modSld sldOrd addMainMaster">
      <pc:chgData name="Vaishnavi Sharma" userId="04e87efc2a0a1659" providerId="Windows Live" clId="Web-{8C0188FD-FC84-4399-A6B8-0DBD8EC8517B}" dt="2023-03-09T19:12:55.665" v="838" actId="20577"/>
      <pc:docMkLst>
        <pc:docMk/>
      </pc:docMkLst>
      <pc:sldChg chg="addSp modSp ord">
        <pc:chgData name="Vaishnavi Sharma" userId="04e87efc2a0a1659" providerId="Windows Live" clId="Web-{8C0188FD-FC84-4399-A6B8-0DBD8EC8517B}" dt="2023-03-09T18:38:19.570" v="296"/>
        <pc:sldMkLst>
          <pc:docMk/>
          <pc:sldMk cId="2472728023" sldId="263"/>
        </pc:sldMkLst>
        <pc:spChg chg="mod">
          <ac:chgData name="Vaishnavi Sharma" userId="04e87efc2a0a1659" providerId="Windows Live" clId="Web-{8C0188FD-FC84-4399-A6B8-0DBD8EC8517B}" dt="2023-03-09T18:12:56.949" v="90" actId="20577"/>
          <ac:spMkLst>
            <pc:docMk/>
            <pc:sldMk cId="2472728023" sldId="263"/>
            <ac:spMk id="2" creationId="{D05039D9-EE4B-0A7F-96D8-D874010091F3}"/>
          </ac:spMkLst>
        </pc:spChg>
        <pc:spChg chg="add mod">
          <ac:chgData name="Vaishnavi Sharma" userId="04e87efc2a0a1659" providerId="Windows Live" clId="Web-{8C0188FD-FC84-4399-A6B8-0DBD8EC8517B}" dt="2023-03-09T18:19:21.773" v="160" actId="1076"/>
          <ac:spMkLst>
            <pc:docMk/>
            <pc:sldMk cId="2472728023" sldId="263"/>
            <ac:spMk id="6" creationId="{D76DF110-9FC8-8576-4C3F-545DD0577715}"/>
          </ac:spMkLst>
        </pc:spChg>
        <pc:spChg chg="add mod">
          <ac:chgData name="Vaishnavi Sharma" userId="04e87efc2a0a1659" providerId="Windows Live" clId="Web-{8C0188FD-FC84-4399-A6B8-0DBD8EC8517B}" dt="2023-03-09T18:19:15.319" v="159" actId="1076"/>
          <ac:spMkLst>
            <pc:docMk/>
            <pc:sldMk cId="2472728023" sldId="263"/>
            <ac:spMk id="7" creationId="{AA61E494-7699-0B5A-42AC-D7B4A158A7A7}"/>
          </ac:spMkLst>
        </pc:spChg>
        <pc:spChg chg="add mod">
          <ac:chgData name="Vaishnavi Sharma" userId="04e87efc2a0a1659" providerId="Windows Live" clId="Web-{8C0188FD-FC84-4399-A6B8-0DBD8EC8517B}" dt="2023-03-09T18:19:07.350" v="158" actId="20577"/>
          <ac:spMkLst>
            <pc:docMk/>
            <pc:sldMk cId="2472728023" sldId="263"/>
            <ac:spMk id="8" creationId="{31052685-E73B-9A64-AC4C-73C43BADABB6}"/>
          </ac:spMkLst>
        </pc:spChg>
        <pc:picChg chg="add mod">
          <ac:chgData name="Vaishnavi Sharma" userId="04e87efc2a0a1659" providerId="Windows Live" clId="Web-{8C0188FD-FC84-4399-A6B8-0DBD8EC8517B}" dt="2023-03-09T18:17:14.408" v="127" actId="1076"/>
          <ac:picMkLst>
            <pc:docMk/>
            <pc:sldMk cId="2472728023" sldId="263"/>
            <ac:picMk id="3" creationId="{05091FD7-737E-A72D-CA9A-A37723BB1548}"/>
          </ac:picMkLst>
        </pc:picChg>
        <pc:picChg chg="add mod">
          <ac:chgData name="Vaishnavi Sharma" userId="04e87efc2a0a1659" providerId="Windows Live" clId="Web-{8C0188FD-FC84-4399-A6B8-0DBD8EC8517B}" dt="2023-03-09T18:16:52.611" v="123" actId="1076"/>
          <ac:picMkLst>
            <pc:docMk/>
            <pc:sldMk cId="2472728023" sldId="263"/>
            <ac:picMk id="4" creationId="{FFCDFFA4-F764-26AC-0F0E-9887A8C5761A}"/>
          </ac:picMkLst>
        </pc:picChg>
        <pc:picChg chg="add mod">
          <ac:chgData name="Vaishnavi Sharma" userId="04e87efc2a0a1659" providerId="Windows Live" clId="Web-{8C0188FD-FC84-4399-A6B8-0DBD8EC8517B}" dt="2023-03-09T18:17:16.486" v="128" actId="1076"/>
          <ac:picMkLst>
            <pc:docMk/>
            <pc:sldMk cId="2472728023" sldId="263"/>
            <ac:picMk id="5" creationId="{009B228C-C4D8-1AE0-F0BF-DA2BB97FE370}"/>
          </ac:picMkLst>
        </pc:picChg>
      </pc:sldChg>
      <pc:sldChg chg="addSp delSp modSp">
        <pc:chgData name="Vaishnavi Sharma" userId="04e87efc2a0a1659" providerId="Windows Live" clId="Web-{8C0188FD-FC84-4399-A6B8-0DBD8EC8517B}" dt="2023-03-09T18:11:34.853" v="88"/>
        <pc:sldMkLst>
          <pc:docMk/>
          <pc:sldMk cId="2632269026" sldId="264"/>
        </pc:sldMkLst>
        <pc:spChg chg="mod">
          <ac:chgData name="Vaishnavi Sharma" userId="04e87efc2a0a1659" providerId="Windows Live" clId="Web-{8C0188FD-FC84-4399-A6B8-0DBD8EC8517B}" dt="2023-03-09T18:11:22.509" v="86"/>
          <ac:spMkLst>
            <pc:docMk/>
            <pc:sldMk cId="2632269026" sldId="264"/>
            <ac:spMk id="2" creationId="{62047956-A681-5457-E6F0-C89BC19BAD7B}"/>
          </ac:spMkLst>
        </pc:spChg>
        <pc:spChg chg="del">
          <ac:chgData name="Vaishnavi Sharma" userId="04e87efc2a0a1659" providerId="Windows Live" clId="Web-{8C0188FD-FC84-4399-A6B8-0DBD8EC8517B}" dt="2023-03-09T18:06:10.767" v="0"/>
          <ac:spMkLst>
            <pc:docMk/>
            <pc:sldMk cId="2632269026" sldId="264"/>
            <ac:spMk id="49" creationId="{DA381740-063A-41A4-836D-85D14980EEF0}"/>
          </ac:spMkLst>
        </pc:spChg>
        <pc:spChg chg="del">
          <ac:chgData name="Vaishnavi Sharma" userId="04e87efc2a0a1659" providerId="Windows Live" clId="Web-{8C0188FD-FC84-4399-A6B8-0DBD8EC8517B}" dt="2023-03-09T18:06:10.767" v="0"/>
          <ac:spMkLst>
            <pc:docMk/>
            <pc:sldMk cId="2632269026" sldId="264"/>
            <ac:spMk id="51" creationId="{678CC48C-9275-4EFA-9B84-8E818500B9C1}"/>
          </ac:spMkLst>
        </pc:spChg>
        <pc:spChg chg="del">
          <ac:chgData name="Vaishnavi Sharma" userId="04e87efc2a0a1659" providerId="Windows Live" clId="Web-{8C0188FD-FC84-4399-A6B8-0DBD8EC8517B}" dt="2023-03-09T18:06:10.767" v="0"/>
          <ac:spMkLst>
            <pc:docMk/>
            <pc:sldMk cId="2632269026" sldId="264"/>
            <ac:spMk id="53" creationId="{0A324144-E9CF-4B12-A53E-FAC0D281D8B0}"/>
          </ac:spMkLst>
        </pc:spChg>
        <pc:spChg chg="add del mod">
          <ac:chgData name="Vaishnavi Sharma" userId="04e87efc2a0a1659" providerId="Windows Live" clId="Web-{8C0188FD-FC84-4399-A6B8-0DBD8EC8517B}" dt="2023-03-09T18:06:43.549" v="6"/>
          <ac:spMkLst>
            <pc:docMk/>
            <pc:sldMk cId="2632269026" sldId="264"/>
            <ac:spMk id="57" creationId="{33478A89-6C10-6D5D-5E23-419E7B6FB88D}"/>
          </ac:spMkLst>
        </pc:spChg>
        <pc:spChg chg="add del">
          <ac:chgData name="Vaishnavi Sharma" userId="04e87efc2a0a1659" providerId="Windows Live" clId="Web-{8C0188FD-FC84-4399-A6B8-0DBD8EC8517B}" dt="2023-03-09T18:06:43.549" v="6"/>
          <ac:spMkLst>
            <pc:docMk/>
            <pc:sldMk cId="2632269026" sldId="264"/>
            <ac:spMk id="60" creationId="{F13C74B1-5B17-4795-BED0-7140497B445A}"/>
          </ac:spMkLst>
        </pc:spChg>
        <pc:spChg chg="add del">
          <ac:chgData name="Vaishnavi Sharma" userId="04e87efc2a0a1659" providerId="Windows Live" clId="Web-{8C0188FD-FC84-4399-A6B8-0DBD8EC8517B}" dt="2023-03-09T18:06:43.549" v="6"/>
          <ac:spMkLst>
            <pc:docMk/>
            <pc:sldMk cId="2632269026" sldId="264"/>
            <ac:spMk id="62" creationId="{3FCFB1DE-0B7E-48CC-BA90-B2AB0889F9D6}"/>
          </ac:spMkLst>
        </pc:spChg>
        <pc:spChg chg="add del">
          <ac:chgData name="Vaishnavi Sharma" userId="04e87efc2a0a1659" providerId="Windows Live" clId="Web-{8C0188FD-FC84-4399-A6B8-0DBD8EC8517B}" dt="2023-03-09T18:06:33.674" v="3"/>
          <ac:spMkLst>
            <pc:docMk/>
            <pc:sldMk cId="2632269026" sldId="264"/>
            <ac:spMk id="67" creationId="{45D37F4E-DDB4-456B-97E0-9937730A039F}"/>
          </ac:spMkLst>
        </pc:spChg>
        <pc:spChg chg="add del">
          <ac:chgData name="Vaishnavi Sharma" userId="04e87efc2a0a1659" providerId="Windows Live" clId="Web-{8C0188FD-FC84-4399-A6B8-0DBD8EC8517B}" dt="2023-03-09T18:06:33.674" v="3"/>
          <ac:spMkLst>
            <pc:docMk/>
            <pc:sldMk cId="2632269026" sldId="264"/>
            <ac:spMk id="69" creationId="{3CE8AF5E-D374-4CF1-90CC-35CF73B81C3E}"/>
          </ac:spMkLst>
        </pc:spChg>
        <pc:spChg chg="add del">
          <ac:chgData name="Vaishnavi Sharma" userId="04e87efc2a0a1659" providerId="Windows Live" clId="Web-{8C0188FD-FC84-4399-A6B8-0DBD8EC8517B}" dt="2023-03-09T18:06:43.533" v="5"/>
          <ac:spMkLst>
            <pc:docMk/>
            <pc:sldMk cId="2632269026" sldId="264"/>
            <ac:spMk id="71" creationId="{AA91F649-894C-41F6-A21D-3D1AC558E934}"/>
          </ac:spMkLst>
        </pc:spChg>
        <pc:spChg chg="add del">
          <ac:chgData name="Vaishnavi Sharma" userId="04e87efc2a0a1659" providerId="Windows Live" clId="Web-{8C0188FD-FC84-4399-A6B8-0DBD8EC8517B}" dt="2023-03-09T18:06:43.533" v="5"/>
          <ac:spMkLst>
            <pc:docMk/>
            <pc:sldMk cId="2632269026" sldId="264"/>
            <ac:spMk id="72" creationId="{DA381740-063A-41A4-836D-85D14980EEF0}"/>
          </ac:spMkLst>
        </pc:spChg>
        <pc:spChg chg="add del">
          <ac:chgData name="Vaishnavi Sharma" userId="04e87efc2a0a1659" providerId="Windows Live" clId="Web-{8C0188FD-FC84-4399-A6B8-0DBD8EC8517B}" dt="2023-03-09T18:06:43.533" v="5"/>
          <ac:spMkLst>
            <pc:docMk/>
            <pc:sldMk cId="2632269026" sldId="264"/>
            <ac:spMk id="73" creationId="{56037404-66BD-46B5-9323-1B531319671A}"/>
          </ac:spMkLst>
        </pc:spChg>
        <pc:spChg chg="add del">
          <ac:chgData name="Vaishnavi Sharma" userId="04e87efc2a0a1659" providerId="Windows Live" clId="Web-{8C0188FD-FC84-4399-A6B8-0DBD8EC8517B}" dt="2023-03-09T18:06:43.533" v="5"/>
          <ac:spMkLst>
            <pc:docMk/>
            <pc:sldMk cId="2632269026" sldId="264"/>
            <ac:spMk id="74" creationId="{76906711-0AFB-47DD-A4B6-4E94B38B8C91}"/>
          </ac:spMkLst>
        </pc:spChg>
        <pc:spChg chg="add del">
          <ac:chgData name="Vaishnavi Sharma" userId="04e87efc2a0a1659" providerId="Windows Live" clId="Web-{8C0188FD-FC84-4399-A6B8-0DBD8EC8517B}" dt="2023-03-09T18:08:36.692" v="27"/>
          <ac:spMkLst>
            <pc:docMk/>
            <pc:sldMk cId="2632269026" sldId="264"/>
            <ac:spMk id="76" creationId="{45D37F4E-DDB4-456B-97E0-9937730A039F}"/>
          </ac:spMkLst>
        </pc:spChg>
        <pc:spChg chg="add del">
          <ac:chgData name="Vaishnavi Sharma" userId="04e87efc2a0a1659" providerId="Windows Live" clId="Web-{8C0188FD-FC84-4399-A6B8-0DBD8EC8517B}" dt="2023-03-09T18:08:36.692" v="27"/>
          <ac:spMkLst>
            <pc:docMk/>
            <pc:sldMk cId="2632269026" sldId="264"/>
            <ac:spMk id="77" creationId="{3CE8AF5E-D374-4CF1-90CC-35CF73B81C3E}"/>
          </ac:spMkLst>
        </pc:spChg>
        <pc:spChg chg="add mod">
          <ac:chgData name="Vaishnavi Sharma" userId="04e87efc2a0a1659" providerId="Windows Live" clId="Web-{8C0188FD-FC84-4399-A6B8-0DBD8EC8517B}" dt="2023-03-09T18:11:22.509" v="86"/>
          <ac:spMkLst>
            <pc:docMk/>
            <pc:sldMk cId="2632269026" sldId="264"/>
            <ac:spMk id="78" creationId="{33478A89-6C10-6D5D-5E23-419E7B6FB88D}"/>
          </ac:spMkLst>
        </pc:spChg>
        <pc:spChg chg="add del">
          <ac:chgData name="Vaishnavi Sharma" userId="04e87efc2a0a1659" providerId="Windows Live" clId="Web-{8C0188FD-FC84-4399-A6B8-0DBD8EC8517B}" dt="2023-03-09T18:10:20.320" v="77"/>
          <ac:spMkLst>
            <pc:docMk/>
            <pc:sldMk cId="2632269026" sldId="264"/>
            <ac:spMk id="83" creationId="{A8908DB7-C3A6-4FCB-9820-CEE02B398C4A}"/>
          </ac:spMkLst>
        </pc:spChg>
        <pc:spChg chg="add del">
          <ac:chgData name="Vaishnavi Sharma" userId="04e87efc2a0a1659" providerId="Windows Live" clId="Web-{8C0188FD-FC84-4399-A6B8-0DBD8EC8517B}" dt="2023-03-09T18:10:20.320" v="77"/>
          <ac:spMkLst>
            <pc:docMk/>
            <pc:sldMk cId="2632269026" sldId="264"/>
            <ac:spMk id="85" creationId="{D010E05E-9237-4321-84BB-69C0F22568EE}"/>
          </ac:spMkLst>
        </pc:spChg>
        <pc:spChg chg="add del">
          <ac:chgData name="Vaishnavi Sharma" userId="04e87efc2a0a1659" providerId="Windows Live" clId="Web-{8C0188FD-FC84-4399-A6B8-0DBD8EC8517B}" dt="2023-03-09T18:11:00.993" v="81"/>
          <ac:spMkLst>
            <pc:docMk/>
            <pc:sldMk cId="2632269026" sldId="264"/>
            <ac:spMk id="92" creationId="{7B831B6F-405A-4B47-B9BB-5CA88F285844}"/>
          </ac:spMkLst>
        </pc:spChg>
        <pc:spChg chg="add del">
          <ac:chgData name="Vaishnavi Sharma" userId="04e87efc2a0a1659" providerId="Windows Live" clId="Web-{8C0188FD-FC84-4399-A6B8-0DBD8EC8517B}" dt="2023-03-09T18:11:00.993" v="81"/>
          <ac:spMkLst>
            <pc:docMk/>
            <pc:sldMk cId="2632269026" sldId="264"/>
            <ac:spMk id="94" creationId="{15109354-9C5D-4F8C-B0E6-D1043C7BF20A}"/>
          </ac:spMkLst>
        </pc:spChg>
        <pc:spChg chg="add del">
          <ac:chgData name="Vaishnavi Sharma" userId="04e87efc2a0a1659" providerId="Windows Live" clId="Web-{8C0188FD-FC84-4399-A6B8-0DBD8EC8517B}" dt="2023-03-09T18:11:00.993" v="81"/>
          <ac:spMkLst>
            <pc:docMk/>
            <pc:sldMk cId="2632269026" sldId="264"/>
            <ac:spMk id="96" creationId="{3CE8AF5E-D374-4CF1-90CC-35CF73B81C3E}"/>
          </ac:spMkLst>
        </pc:spChg>
        <pc:spChg chg="add del">
          <ac:chgData name="Vaishnavi Sharma" userId="04e87efc2a0a1659" providerId="Windows Live" clId="Web-{8C0188FD-FC84-4399-A6B8-0DBD8EC8517B}" dt="2023-03-09T18:11:22.509" v="86"/>
          <ac:spMkLst>
            <pc:docMk/>
            <pc:sldMk cId="2632269026" sldId="264"/>
            <ac:spMk id="103" creationId="{F13C74B1-5B17-4795-BED0-7140497B445A}"/>
          </ac:spMkLst>
        </pc:spChg>
        <pc:spChg chg="add del">
          <ac:chgData name="Vaishnavi Sharma" userId="04e87efc2a0a1659" providerId="Windows Live" clId="Web-{8C0188FD-FC84-4399-A6B8-0DBD8EC8517B}" dt="2023-03-09T18:11:22.509" v="86"/>
          <ac:spMkLst>
            <pc:docMk/>
            <pc:sldMk cId="2632269026" sldId="264"/>
            <ac:spMk id="105" creationId="{3FCFB1DE-0B7E-48CC-BA90-B2AB0889F9D6}"/>
          </ac:spMkLst>
        </pc:spChg>
        <pc:spChg chg="add del">
          <ac:chgData name="Vaishnavi Sharma" userId="04e87efc2a0a1659" providerId="Windows Live" clId="Web-{8C0188FD-FC84-4399-A6B8-0DBD8EC8517B}" dt="2023-03-09T18:11:22.509" v="85"/>
          <ac:spMkLst>
            <pc:docMk/>
            <pc:sldMk cId="2632269026" sldId="264"/>
            <ac:spMk id="110" creationId="{A8908DB7-C3A6-4FCB-9820-CEE02B398C4A}"/>
          </ac:spMkLst>
        </pc:spChg>
        <pc:spChg chg="add del">
          <ac:chgData name="Vaishnavi Sharma" userId="04e87efc2a0a1659" providerId="Windows Live" clId="Web-{8C0188FD-FC84-4399-A6B8-0DBD8EC8517B}" dt="2023-03-09T18:11:22.509" v="85"/>
          <ac:spMkLst>
            <pc:docMk/>
            <pc:sldMk cId="2632269026" sldId="264"/>
            <ac:spMk id="112" creationId="{D010E05E-9237-4321-84BB-69C0F22568EE}"/>
          </ac:spMkLst>
        </pc:spChg>
        <pc:spChg chg="add">
          <ac:chgData name="Vaishnavi Sharma" userId="04e87efc2a0a1659" providerId="Windows Live" clId="Web-{8C0188FD-FC84-4399-A6B8-0DBD8EC8517B}" dt="2023-03-09T18:11:22.509" v="86"/>
          <ac:spMkLst>
            <pc:docMk/>
            <pc:sldMk cId="2632269026" sldId="264"/>
            <ac:spMk id="116" creationId="{2B97F24A-32CE-4C1C-A50D-3016B394DCFB}"/>
          </ac:spMkLst>
        </pc:spChg>
        <pc:spChg chg="add">
          <ac:chgData name="Vaishnavi Sharma" userId="04e87efc2a0a1659" providerId="Windows Live" clId="Web-{8C0188FD-FC84-4399-A6B8-0DBD8EC8517B}" dt="2023-03-09T18:11:22.509" v="86"/>
          <ac:spMkLst>
            <pc:docMk/>
            <pc:sldMk cId="2632269026" sldId="264"/>
            <ac:spMk id="117" creationId="{3CE8AF5E-D374-4CF1-90CC-35CF73B81C3E}"/>
          </ac:spMkLst>
        </pc:spChg>
        <pc:picChg chg="mod ord modCrop">
          <ac:chgData name="Vaishnavi Sharma" userId="04e87efc2a0a1659" providerId="Windows Live" clId="Web-{8C0188FD-FC84-4399-A6B8-0DBD8EC8517B}" dt="2023-03-09T18:11:34.853" v="88"/>
          <ac:picMkLst>
            <pc:docMk/>
            <pc:sldMk cId="2632269026" sldId="264"/>
            <ac:picMk id="5" creationId="{B38D043B-DF04-A673-54FC-5ACE8BAB2FB3}"/>
          </ac:picMkLst>
        </pc:picChg>
        <pc:inkChg chg="add del">
          <ac:chgData name="Vaishnavi Sharma" userId="04e87efc2a0a1659" providerId="Windows Live" clId="Web-{8C0188FD-FC84-4399-A6B8-0DBD8EC8517B}" dt="2023-03-09T18:10:20.320" v="77"/>
          <ac:inkMkLst>
            <pc:docMk/>
            <pc:sldMk cId="2632269026" sldId="264"/>
            <ac:inkMk id="87" creationId="{070477C5-0410-4E4F-97A1-F84C2465C187}"/>
          </ac:inkMkLst>
        </pc:inkChg>
        <pc:inkChg chg="add del">
          <ac:chgData name="Vaishnavi Sharma" userId="04e87efc2a0a1659" providerId="Windows Live" clId="Web-{8C0188FD-FC84-4399-A6B8-0DBD8EC8517B}" dt="2023-03-09T18:11:00.993" v="81"/>
          <ac:inkMkLst>
            <pc:docMk/>
            <pc:sldMk cId="2632269026" sldId="264"/>
            <ac:inkMk id="98" creationId="{070477C5-0410-4E4F-97A1-F84C2465C187}"/>
          </ac:inkMkLst>
        </pc:inkChg>
        <pc:inkChg chg="add del">
          <ac:chgData name="Vaishnavi Sharma" userId="04e87efc2a0a1659" providerId="Windows Live" clId="Web-{8C0188FD-FC84-4399-A6B8-0DBD8EC8517B}" dt="2023-03-09T18:11:22.509" v="85"/>
          <ac:inkMkLst>
            <pc:docMk/>
            <pc:sldMk cId="2632269026" sldId="264"/>
            <ac:inkMk id="114" creationId="{070477C5-0410-4E4F-97A1-F84C2465C187}"/>
          </ac:inkMkLst>
        </pc:inkChg>
        <pc:inkChg chg="add">
          <ac:chgData name="Vaishnavi Sharma" userId="04e87efc2a0a1659" providerId="Windows Live" clId="Web-{8C0188FD-FC84-4399-A6B8-0DBD8EC8517B}" dt="2023-03-09T18:11:22.509" v="86"/>
          <ac:inkMkLst>
            <pc:docMk/>
            <pc:sldMk cId="2632269026" sldId="264"/>
            <ac:inkMk id="118" creationId="{070477C5-0410-4E4F-97A1-F84C2465C187}"/>
          </ac:inkMkLst>
        </pc:inkChg>
      </pc:sldChg>
      <pc:sldChg chg="addSp delSp modSp add replId">
        <pc:chgData name="Vaishnavi Sharma" userId="04e87efc2a0a1659" providerId="Windows Live" clId="Web-{8C0188FD-FC84-4399-A6B8-0DBD8EC8517B}" dt="2023-03-09T18:15:11.389" v="105" actId="14100"/>
        <pc:sldMkLst>
          <pc:docMk/>
          <pc:sldMk cId="1013675187" sldId="265"/>
        </pc:sldMkLst>
        <pc:picChg chg="del">
          <ac:chgData name="Vaishnavi Sharma" userId="04e87efc2a0a1659" providerId="Windows Live" clId="Web-{8C0188FD-FC84-4399-A6B8-0DBD8EC8517B}" dt="2023-03-09T18:14:11.404" v="98"/>
          <ac:picMkLst>
            <pc:docMk/>
            <pc:sldMk cId="1013675187" sldId="265"/>
            <ac:picMk id="3" creationId="{05091FD7-737E-A72D-CA9A-A37723BB1548}"/>
          </ac:picMkLst>
        </pc:picChg>
        <pc:picChg chg="del">
          <ac:chgData name="Vaishnavi Sharma" userId="04e87efc2a0a1659" providerId="Windows Live" clId="Web-{8C0188FD-FC84-4399-A6B8-0DBD8EC8517B}" dt="2023-03-09T18:14:13.544" v="99"/>
          <ac:picMkLst>
            <pc:docMk/>
            <pc:sldMk cId="1013675187" sldId="265"/>
            <ac:picMk id="4" creationId="{FFCDFFA4-F764-26AC-0F0E-9887A8C5761A}"/>
          </ac:picMkLst>
        </pc:picChg>
        <pc:picChg chg="del">
          <ac:chgData name="Vaishnavi Sharma" userId="04e87efc2a0a1659" providerId="Windows Live" clId="Web-{8C0188FD-FC84-4399-A6B8-0DBD8EC8517B}" dt="2023-03-09T18:14:15.716" v="100"/>
          <ac:picMkLst>
            <pc:docMk/>
            <pc:sldMk cId="1013675187" sldId="265"/>
            <ac:picMk id="5" creationId="{009B228C-C4D8-1AE0-F0BF-DA2BB97FE370}"/>
          </ac:picMkLst>
        </pc:picChg>
        <pc:picChg chg="add mod">
          <ac:chgData name="Vaishnavi Sharma" userId="04e87efc2a0a1659" providerId="Windows Live" clId="Web-{8C0188FD-FC84-4399-A6B8-0DBD8EC8517B}" dt="2023-03-09T18:15:11.389" v="105" actId="14100"/>
          <ac:picMkLst>
            <pc:docMk/>
            <pc:sldMk cId="1013675187" sldId="265"/>
            <ac:picMk id="6" creationId="{4130000C-C9EF-8F2B-149B-2EF25FBF7AD2}"/>
          </ac:picMkLst>
        </pc:picChg>
      </pc:sldChg>
      <pc:sldChg chg="addSp delSp modSp new mod setBg">
        <pc:chgData name="Vaishnavi Sharma" userId="04e87efc2a0a1659" providerId="Windows Live" clId="Web-{8C0188FD-FC84-4399-A6B8-0DBD8EC8517B}" dt="2023-03-09T18:24:10.108" v="224" actId="20577"/>
        <pc:sldMkLst>
          <pc:docMk/>
          <pc:sldMk cId="611142070" sldId="266"/>
        </pc:sldMkLst>
        <pc:spChg chg="mod">
          <ac:chgData name="Vaishnavi Sharma" userId="04e87efc2a0a1659" providerId="Windows Live" clId="Web-{8C0188FD-FC84-4399-A6B8-0DBD8EC8517B}" dt="2023-03-09T18:23:58.404" v="223"/>
          <ac:spMkLst>
            <pc:docMk/>
            <pc:sldMk cId="611142070" sldId="266"/>
            <ac:spMk id="2" creationId="{1ADD504F-D0CD-6B0E-270B-06455FE82B98}"/>
          </ac:spMkLst>
        </pc:spChg>
        <pc:spChg chg="del">
          <ac:chgData name="Vaishnavi Sharma" userId="04e87efc2a0a1659" providerId="Windows Live" clId="Web-{8C0188FD-FC84-4399-A6B8-0DBD8EC8517B}" dt="2023-03-09T18:21:07.775" v="188"/>
          <ac:spMkLst>
            <pc:docMk/>
            <pc:sldMk cId="611142070" sldId="266"/>
            <ac:spMk id="3" creationId="{677D002F-3973-6B53-8187-F7376FDB58A0}"/>
          </ac:spMkLst>
        </pc:spChg>
        <pc:spChg chg="add del mod">
          <ac:chgData name="Vaishnavi Sharma" userId="04e87efc2a0a1659" providerId="Windows Live" clId="Web-{8C0188FD-FC84-4399-A6B8-0DBD8EC8517B}" dt="2023-03-09T18:23:58.404" v="223"/>
          <ac:spMkLst>
            <pc:docMk/>
            <pc:sldMk cId="611142070" sldId="266"/>
            <ac:spMk id="5" creationId="{578458CA-0C0A-1C23-10BC-61C68063581E}"/>
          </ac:spMkLst>
        </pc:spChg>
        <pc:spChg chg="add mod">
          <ac:chgData name="Vaishnavi Sharma" userId="04e87efc2a0a1659" providerId="Windows Live" clId="Web-{8C0188FD-FC84-4399-A6B8-0DBD8EC8517B}" dt="2023-03-09T18:24:10.108" v="224" actId="20577"/>
          <ac:spMkLst>
            <pc:docMk/>
            <pc:sldMk cId="611142070" sldId="266"/>
            <ac:spMk id="8" creationId="{456C4AB4-FB9E-74DF-9D6F-FEE5210EF680}"/>
          </ac:spMkLst>
        </pc:spChg>
        <pc:spChg chg="add">
          <ac:chgData name="Vaishnavi Sharma" userId="04e87efc2a0a1659" providerId="Windows Live" clId="Web-{8C0188FD-FC84-4399-A6B8-0DBD8EC8517B}" dt="2023-03-09T18:23:58.404" v="223"/>
          <ac:spMkLst>
            <pc:docMk/>
            <pc:sldMk cId="611142070" sldId="266"/>
            <ac:spMk id="13" creationId="{2B97F24A-32CE-4C1C-A50D-3016B394DCFB}"/>
          </ac:spMkLst>
        </pc:spChg>
        <pc:spChg chg="add">
          <ac:chgData name="Vaishnavi Sharma" userId="04e87efc2a0a1659" providerId="Windows Live" clId="Web-{8C0188FD-FC84-4399-A6B8-0DBD8EC8517B}" dt="2023-03-09T18:23:58.404" v="223"/>
          <ac:spMkLst>
            <pc:docMk/>
            <pc:sldMk cId="611142070" sldId="266"/>
            <ac:spMk id="15" creationId="{3CE8AF5E-D374-4CF1-90CC-35CF73B81C3E}"/>
          </ac:spMkLst>
        </pc:spChg>
        <pc:picChg chg="add del mod ord">
          <ac:chgData name="Vaishnavi Sharma" userId="04e87efc2a0a1659" providerId="Windows Live" clId="Web-{8C0188FD-FC84-4399-A6B8-0DBD8EC8517B}" dt="2023-03-09T18:23:39.060" v="213"/>
          <ac:picMkLst>
            <pc:docMk/>
            <pc:sldMk cId="611142070" sldId="266"/>
            <ac:picMk id="4" creationId="{6D5501DA-6422-002C-F470-CA36AFDE8D88}"/>
          </ac:picMkLst>
        </pc:picChg>
        <pc:picChg chg="add mod ord">
          <ac:chgData name="Vaishnavi Sharma" userId="04e87efc2a0a1659" providerId="Windows Live" clId="Web-{8C0188FD-FC84-4399-A6B8-0DBD8EC8517B}" dt="2023-03-09T18:23:58.404" v="223"/>
          <ac:picMkLst>
            <pc:docMk/>
            <pc:sldMk cId="611142070" sldId="266"/>
            <ac:picMk id="6" creationId="{4F05E15E-20F5-65E6-E86A-170267E375AC}"/>
          </ac:picMkLst>
        </pc:picChg>
        <pc:inkChg chg="add">
          <ac:chgData name="Vaishnavi Sharma" userId="04e87efc2a0a1659" providerId="Windows Live" clId="Web-{8C0188FD-FC84-4399-A6B8-0DBD8EC8517B}" dt="2023-03-09T18:23:58.404" v="223"/>
          <ac:inkMkLst>
            <pc:docMk/>
            <pc:sldMk cId="611142070" sldId="266"/>
            <ac:inkMk id="17" creationId="{070477C5-0410-4E4F-97A1-F84C2465C187}"/>
          </ac:inkMkLst>
        </pc:inkChg>
      </pc:sldChg>
      <pc:sldChg chg="addSp delSp modSp add mod ord replId setBg">
        <pc:chgData name="Vaishnavi Sharma" userId="04e87efc2a0a1659" providerId="Windows Live" clId="Web-{8C0188FD-FC84-4399-A6B8-0DBD8EC8517B}" dt="2023-03-09T19:08:13.262" v="683" actId="20577"/>
        <pc:sldMkLst>
          <pc:docMk/>
          <pc:sldMk cId="4204335555" sldId="267"/>
        </pc:sldMkLst>
        <pc:spChg chg="mod">
          <ac:chgData name="Vaishnavi Sharma" userId="04e87efc2a0a1659" providerId="Windows Live" clId="Web-{8C0188FD-FC84-4399-A6B8-0DBD8EC8517B}" dt="2023-03-09T19:08:13.262" v="683" actId="20577"/>
          <ac:spMkLst>
            <pc:docMk/>
            <pc:sldMk cId="4204335555" sldId="267"/>
            <ac:spMk id="2" creationId="{1ADD504F-D0CD-6B0E-270B-06455FE82B98}"/>
          </ac:spMkLst>
        </pc:spChg>
        <pc:spChg chg="mod">
          <ac:chgData name="Vaishnavi Sharma" userId="04e87efc2a0a1659" providerId="Windows Live" clId="Web-{8C0188FD-FC84-4399-A6B8-0DBD8EC8517B}" dt="2023-03-09T18:23:18.747" v="211" actId="20577"/>
          <ac:spMkLst>
            <pc:docMk/>
            <pc:sldMk cId="4204335555" sldId="267"/>
            <ac:spMk id="5" creationId="{578458CA-0C0A-1C23-10BC-61C68063581E}"/>
          </ac:spMkLst>
        </pc:spChg>
        <pc:spChg chg="add">
          <ac:chgData name="Vaishnavi Sharma" userId="04e87efc2a0a1659" providerId="Windows Live" clId="Web-{8C0188FD-FC84-4399-A6B8-0DBD8EC8517B}" dt="2023-03-09T18:23:04.559" v="210"/>
          <ac:spMkLst>
            <pc:docMk/>
            <pc:sldMk cId="4204335555" sldId="267"/>
            <ac:spMk id="10" creationId="{2B97F24A-32CE-4C1C-A50D-3016B394DCFB}"/>
          </ac:spMkLst>
        </pc:spChg>
        <pc:spChg chg="add">
          <ac:chgData name="Vaishnavi Sharma" userId="04e87efc2a0a1659" providerId="Windows Live" clId="Web-{8C0188FD-FC84-4399-A6B8-0DBD8EC8517B}" dt="2023-03-09T18:23:04.559" v="210"/>
          <ac:spMkLst>
            <pc:docMk/>
            <pc:sldMk cId="4204335555" sldId="267"/>
            <ac:spMk id="12" creationId="{3CE8AF5E-D374-4CF1-90CC-35CF73B81C3E}"/>
          </ac:spMkLst>
        </pc:spChg>
        <pc:picChg chg="mod ord">
          <ac:chgData name="Vaishnavi Sharma" userId="04e87efc2a0a1659" providerId="Windows Live" clId="Web-{8C0188FD-FC84-4399-A6B8-0DBD8EC8517B}" dt="2023-03-09T18:23:04.559" v="210"/>
          <ac:picMkLst>
            <pc:docMk/>
            <pc:sldMk cId="4204335555" sldId="267"/>
            <ac:picMk id="4" creationId="{6D5501DA-6422-002C-F470-CA36AFDE8D88}"/>
          </ac:picMkLst>
        </pc:picChg>
        <pc:picChg chg="del">
          <ac:chgData name="Vaishnavi Sharma" userId="04e87efc2a0a1659" providerId="Windows Live" clId="Web-{8C0188FD-FC84-4399-A6B8-0DBD8EC8517B}" dt="2023-03-09T18:23:01.575" v="209"/>
          <ac:picMkLst>
            <pc:docMk/>
            <pc:sldMk cId="4204335555" sldId="267"/>
            <ac:picMk id="6" creationId="{4F05E15E-20F5-65E6-E86A-170267E375AC}"/>
          </ac:picMkLst>
        </pc:picChg>
        <pc:inkChg chg="add">
          <ac:chgData name="Vaishnavi Sharma" userId="04e87efc2a0a1659" providerId="Windows Live" clId="Web-{8C0188FD-FC84-4399-A6B8-0DBD8EC8517B}" dt="2023-03-09T18:23:04.559" v="210"/>
          <ac:inkMkLst>
            <pc:docMk/>
            <pc:sldMk cId="4204335555" sldId="267"/>
            <ac:inkMk id="14" creationId="{070477C5-0410-4E4F-97A1-F84C2465C187}"/>
          </ac:inkMkLst>
        </pc:inkChg>
      </pc:sldChg>
      <pc:sldChg chg="addSp delSp modSp add replId">
        <pc:chgData name="Vaishnavi Sharma" userId="04e87efc2a0a1659" providerId="Windows Live" clId="Web-{8C0188FD-FC84-4399-A6B8-0DBD8EC8517B}" dt="2023-03-09T18:25:45.923" v="239" actId="14100"/>
        <pc:sldMkLst>
          <pc:docMk/>
          <pc:sldMk cId="497245401" sldId="268"/>
        </pc:sldMkLst>
        <pc:spChg chg="mod">
          <ac:chgData name="Vaishnavi Sharma" userId="04e87efc2a0a1659" providerId="Windows Live" clId="Web-{8C0188FD-FC84-4399-A6B8-0DBD8EC8517B}" dt="2023-03-09T18:25:15.578" v="235"/>
          <ac:spMkLst>
            <pc:docMk/>
            <pc:sldMk cId="497245401" sldId="268"/>
            <ac:spMk id="2" creationId="{1ADD504F-D0CD-6B0E-270B-06455FE82B98}"/>
          </ac:spMkLst>
        </pc:spChg>
        <pc:spChg chg="mod">
          <ac:chgData name="Vaishnavi Sharma" userId="04e87efc2a0a1659" providerId="Windows Live" clId="Web-{8C0188FD-FC84-4399-A6B8-0DBD8EC8517B}" dt="2023-03-09T18:25:15.578" v="235"/>
          <ac:spMkLst>
            <pc:docMk/>
            <pc:sldMk cId="497245401" sldId="268"/>
            <ac:spMk id="8" creationId="{456C4AB4-FB9E-74DF-9D6F-FEE5210EF680}"/>
          </ac:spMkLst>
        </pc:spChg>
        <pc:spChg chg="del">
          <ac:chgData name="Vaishnavi Sharma" userId="04e87efc2a0a1659" providerId="Windows Live" clId="Web-{8C0188FD-FC84-4399-A6B8-0DBD8EC8517B}" dt="2023-03-09T18:24:44.265" v="228"/>
          <ac:spMkLst>
            <pc:docMk/>
            <pc:sldMk cId="497245401" sldId="268"/>
            <ac:spMk id="13" creationId="{2B97F24A-32CE-4C1C-A50D-3016B394DCFB}"/>
          </ac:spMkLst>
        </pc:spChg>
        <pc:spChg chg="del">
          <ac:chgData name="Vaishnavi Sharma" userId="04e87efc2a0a1659" providerId="Windows Live" clId="Web-{8C0188FD-FC84-4399-A6B8-0DBD8EC8517B}" dt="2023-03-09T18:24:44.265" v="228"/>
          <ac:spMkLst>
            <pc:docMk/>
            <pc:sldMk cId="497245401" sldId="268"/>
            <ac:spMk id="15" creationId="{3CE8AF5E-D374-4CF1-90CC-35CF73B81C3E}"/>
          </ac:spMkLst>
        </pc:spChg>
        <pc:spChg chg="add del">
          <ac:chgData name="Vaishnavi Sharma" userId="04e87efc2a0a1659" providerId="Windows Live" clId="Web-{8C0188FD-FC84-4399-A6B8-0DBD8EC8517B}" dt="2023-03-09T18:25:15.578" v="235"/>
          <ac:spMkLst>
            <pc:docMk/>
            <pc:sldMk cId="497245401" sldId="268"/>
            <ac:spMk id="22" creationId="{DA381740-063A-41A4-836D-85D14980EEF0}"/>
          </ac:spMkLst>
        </pc:spChg>
        <pc:spChg chg="add del">
          <ac:chgData name="Vaishnavi Sharma" userId="04e87efc2a0a1659" providerId="Windows Live" clId="Web-{8C0188FD-FC84-4399-A6B8-0DBD8EC8517B}" dt="2023-03-09T18:25:15.578" v="235"/>
          <ac:spMkLst>
            <pc:docMk/>
            <pc:sldMk cId="497245401" sldId="268"/>
            <ac:spMk id="24" creationId="{665DBBEF-238B-476B-96AB-8AAC3224ECEA}"/>
          </ac:spMkLst>
        </pc:spChg>
        <pc:spChg chg="add del">
          <ac:chgData name="Vaishnavi Sharma" userId="04e87efc2a0a1659" providerId="Windows Live" clId="Web-{8C0188FD-FC84-4399-A6B8-0DBD8EC8517B}" dt="2023-03-09T18:25:15.578" v="235"/>
          <ac:spMkLst>
            <pc:docMk/>
            <pc:sldMk cId="497245401" sldId="268"/>
            <ac:spMk id="26" creationId="{3FCFB1DE-0B7E-48CC-BA90-B2AB0889F9D6}"/>
          </ac:spMkLst>
        </pc:spChg>
        <pc:spChg chg="add">
          <ac:chgData name="Vaishnavi Sharma" userId="04e87efc2a0a1659" providerId="Windows Live" clId="Web-{8C0188FD-FC84-4399-A6B8-0DBD8EC8517B}" dt="2023-03-09T18:25:15.578" v="235"/>
          <ac:spMkLst>
            <pc:docMk/>
            <pc:sldMk cId="497245401" sldId="268"/>
            <ac:spMk id="31" creationId="{F13C74B1-5B17-4795-BED0-7140497B445A}"/>
          </ac:spMkLst>
        </pc:spChg>
        <pc:spChg chg="add">
          <ac:chgData name="Vaishnavi Sharma" userId="04e87efc2a0a1659" providerId="Windows Live" clId="Web-{8C0188FD-FC84-4399-A6B8-0DBD8EC8517B}" dt="2023-03-09T18:25:15.578" v="235"/>
          <ac:spMkLst>
            <pc:docMk/>
            <pc:sldMk cId="497245401" sldId="268"/>
            <ac:spMk id="33" creationId="{3FCFB1DE-0B7E-48CC-BA90-B2AB0889F9D6}"/>
          </ac:spMkLst>
        </pc:spChg>
        <pc:picChg chg="add mod modCrop">
          <ac:chgData name="Vaishnavi Sharma" userId="04e87efc2a0a1659" providerId="Windows Live" clId="Web-{8C0188FD-FC84-4399-A6B8-0DBD8EC8517B}" dt="2023-03-09T18:25:45.923" v="239" actId="14100"/>
          <ac:picMkLst>
            <pc:docMk/>
            <pc:sldMk cId="497245401" sldId="268"/>
            <ac:picMk id="3" creationId="{FB4BC02B-8BC6-DF3F-CC52-6A5B2130B6CF}"/>
          </ac:picMkLst>
        </pc:picChg>
        <pc:picChg chg="del">
          <ac:chgData name="Vaishnavi Sharma" userId="04e87efc2a0a1659" providerId="Windows Live" clId="Web-{8C0188FD-FC84-4399-A6B8-0DBD8EC8517B}" dt="2023-03-09T18:24:30.171" v="226"/>
          <ac:picMkLst>
            <pc:docMk/>
            <pc:sldMk cId="497245401" sldId="268"/>
            <ac:picMk id="6" creationId="{4F05E15E-20F5-65E6-E86A-170267E375AC}"/>
          </ac:picMkLst>
        </pc:picChg>
        <pc:inkChg chg="del">
          <ac:chgData name="Vaishnavi Sharma" userId="04e87efc2a0a1659" providerId="Windows Live" clId="Web-{8C0188FD-FC84-4399-A6B8-0DBD8EC8517B}" dt="2023-03-09T18:24:44.265" v="228"/>
          <ac:inkMkLst>
            <pc:docMk/>
            <pc:sldMk cId="497245401" sldId="268"/>
            <ac:inkMk id="17" creationId="{070477C5-0410-4E4F-97A1-F84C2465C187}"/>
          </ac:inkMkLst>
        </pc:inkChg>
      </pc:sldChg>
      <pc:sldChg chg="addSp delSp modSp new mod setBg">
        <pc:chgData name="Vaishnavi Sharma" userId="04e87efc2a0a1659" providerId="Windows Live" clId="Web-{8C0188FD-FC84-4399-A6B8-0DBD8EC8517B}" dt="2023-03-09T18:38:06.554" v="295" actId="14100"/>
        <pc:sldMkLst>
          <pc:docMk/>
          <pc:sldMk cId="3388468810" sldId="269"/>
        </pc:sldMkLst>
        <pc:spChg chg="mod">
          <ac:chgData name="Vaishnavi Sharma" userId="04e87efc2a0a1659" providerId="Windows Live" clId="Web-{8C0188FD-FC84-4399-A6B8-0DBD8EC8517B}" dt="2023-03-09T18:37:10.302" v="285"/>
          <ac:spMkLst>
            <pc:docMk/>
            <pc:sldMk cId="3388468810" sldId="269"/>
            <ac:spMk id="2" creationId="{60430F0B-966D-9FFB-EEBC-26E796D193EA}"/>
          </ac:spMkLst>
        </pc:spChg>
        <pc:spChg chg="mod">
          <ac:chgData name="Vaishnavi Sharma" userId="04e87efc2a0a1659" providerId="Windows Live" clId="Web-{8C0188FD-FC84-4399-A6B8-0DBD8EC8517B}" dt="2023-03-09T18:38:06.554" v="295" actId="14100"/>
          <ac:spMkLst>
            <pc:docMk/>
            <pc:sldMk cId="3388468810" sldId="269"/>
            <ac:spMk id="3" creationId="{9C19FFBA-3C2B-0999-A783-C516BC84FDA5}"/>
          </ac:spMkLst>
        </pc:spChg>
        <pc:spChg chg="add del mod">
          <ac:chgData name="Vaishnavi Sharma" userId="04e87efc2a0a1659" providerId="Windows Live" clId="Web-{8C0188FD-FC84-4399-A6B8-0DBD8EC8517B}" dt="2023-03-09T18:31:36.681" v="264"/>
          <ac:spMkLst>
            <pc:docMk/>
            <pc:sldMk cId="3388468810" sldId="269"/>
            <ac:spMk id="5" creationId="{A2EC82A8-4F56-B78E-E405-CC140EB7DA4D}"/>
          </ac:spMkLst>
        </pc:spChg>
        <pc:spChg chg="add del mod">
          <ac:chgData name="Vaishnavi Sharma" userId="04e87efc2a0a1659" providerId="Windows Live" clId="Web-{8C0188FD-FC84-4399-A6B8-0DBD8EC8517B}" dt="2023-03-09T18:32:59.609" v="269"/>
          <ac:spMkLst>
            <pc:docMk/>
            <pc:sldMk cId="3388468810" sldId="269"/>
            <ac:spMk id="8" creationId="{8922573F-9AD0-AA00-327E-CC031A1215DC}"/>
          </ac:spMkLst>
        </pc:spChg>
        <pc:spChg chg="add del">
          <ac:chgData name="Vaishnavi Sharma" userId="04e87efc2a0a1659" providerId="Windows Live" clId="Web-{8C0188FD-FC84-4399-A6B8-0DBD8EC8517B}" dt="2023-03-09T18:33:03.109" v="271"/>
          <ac:spMkLst>
            <pc:docMk/>
            <pc:sldMk cId="3388468810" sldId="269"/>
            <ac:spMk id="10" creationId="{32AEEBC8-9D30-42EF-95F2-386C2653FBF0}"/>
          </ac:spMkLst>
        </pc:spChg>
        <pc:spChg chg="add del">
          <ac:chgData name="Vaishnavi Sharma" userId="04e87efc2a0a1659" providerId="Windows Live" clId="Web-{8C0188FD-FC84-4399-A6B8-0DBD8EC8517B}" dt="2023-03-09T18:33:03.109" v="271"/>
          <ac:spMkLst>
            <pc:docMk/>
            <pc:sldMk cId="3388468810" sldId="269"/>
            <ac:spMk id="14" creationId="{535742DD-1B16-4E9D-B715-0D74B4574A68}"/>
          </ac:spMkLst>
        </pc:spChg>
        <pc:spChg chg="add del">
          <ac:chgData name="Vaishnavi Sharma" userId="04e87efc2a0a1659" providerId="Windows Live" clId="Web-{8C0188FD-FC84-4399-A6B8-0DBD8EC8517B}" dt="2023-03-09T18:36:23.786" v="278"/>
          <ac:spMkLst>
            <pc:docMk/>
            <pc:sldMk cId="3388468810" sldId="269"/>
            <ac:spMk id="19" creationId="{100EDD19-6802-4EC3-95CE-CFFAB042CFD6}"/>
          </ac:spMkLst>
        </pc:spChg>
        <pc:spChg chg="add del">
          <ac:chgData name="Vaishnavi Sharma" userId="04e87efc2a0a1659" providerId="Windows Live" clId="Web-{8C0188FD-FC84-4399-A6B8-0DBD8EC8517B}" dt="2023-03-09T18:36:23.786" v="278"/>
          <ac:spMkLst>
            <pc:docMk/>
            <pc:sldMk cId="3388468810" sldId="269"/>
            <ac:spMk id="21" creationId="{DB17E863-922E-4C26-BD64-E8FD41D28661}"/>
          </ac:spMkLst>
        </pc:spChg>
        <pc:spChg chg="add del">
          <ac:chgData name="Vaishnavi Sharma" userId="04e87efc2a0a1659" providerId="Windows Live" clId="Web-{8C0188FD-FC84-4399-A6B8-0DBD8EC8517B}" dt="2023-03-09T18:37:10.302" v="285"/>
          <ac:spMkLst>
            <pc:docMk/>
            <pc:sldMk cId="3388468810" sldId="269"/>
            <ac:spMk id="26" creationId="{A8908DB7-C3A6-4FCB-9820-CEE02B398C4A}"/>
          </ac:spMkLst>
        </pc:spChg>
        <pc:spChg chg="add del">
          <ac:chgData name="Vaishnavi Sharma" userId="04e87efc2a0a1659" providerId="Windows Live" clId="Web-{8C0188FD-FC84-4399-A6B8-0DBD8EC8517B}" dt="2023-03-09T18:37:10.302" v="285"/>
          <ac:spMkLst>
            <pc:docMk/>
            <pc:sldMk cId="3388468810" sldId="269"/>
            <ac:spMk id="28" creationId="{D010E05E-9237-4321-84BB-69C0F22568EE}"/>
          </ac:spMkLst>
        </pc:spChg>
        <pc:spChg chg="add">
          <ac:chgData name="Vaishnavi Sharma" userId="04e87efc2a0a1659" providerId="Windows Live" clId="Web-{8C0188FD-FC84-4399-A6B8-0DBD8EC8517B}" dt="2023-03-09T18:37:10.302" v="285"/>
          <ac:spMkLst>
            <pc:docMk/>
            <pc:sldMk cId="3388468810" sldId="269"/>
            <ac:spMk id="35" creationId="{A2328C31-93A8-4C77-B2C9-1705F82706BC}"/>
          </ac:spMkLst>
        </pc:spChg>
        <pc:spChg chg="add">
          <ac:chgData name="Vaishnavi Sharma" userId="04e87efc2a0a1659" providerId="Windows Live" clId="Web-{8C0188FD-FC84-4399-A6B8-0DBD8EC8517B}" dt="2023-03-09T18:37:10.302" v="285"/>
          <ac:spMkLst>
            <pc:docMk/>
            <pc:sldMk cId="3388468810" sldId="269"/>
            <ac:spMk id="39" creationId="{535742DD-1B16-4E9D-B715-0D74B4574A68}"/>
          </ac:spMkLst>
        </pc:spChg>
        <pc:picChg chg="add del mod">
          <ac:chgData name="Vaishnavi Sharma" userId="04e87efc2a0a1659" providerId="Windows Live" clId="Web-{8C0188FD-FC84-4399-A6B8-0DBD8EC8517B}" dt="2023-03-09T18:31:36.681" v="264"/>
          <ac:picMkLst>
            <pc:docMk/>
            <pc:sldMk cId="3388468810" sldId="269"/>
            <ac:picMk id="4" creationId="{846CA985-53B9-A24B-A26C-5EA0C5864A77}"/>
          </ac:picMkLst>
        </pc:picChg>
        <pc:picChg chg="add del mod">
          <ac:chgData name="Vaishnavi Sharma" userId="04e87efc2a0a1659" providerId="Windows Live" clId="Web-{8C0188FD-FC84-4399-A6B8-0DBD8EC8517B}" dt="2023-03-09T18:32:59.609" v="270"/>
          <ac:picMkLst>
            <pc:docMk/>
            <pc:sldMk cId="3388468810" sldId="269"/>
            <ac:picMk id="7" creationId="{034B25A7-8707-9094-962C-4B3A796FB26F}"/>
          </ac:picMkLst>
        </pc:picChg>
        <pc:picChg chg="add mod">
          <ac:chgData name="Vaishnavi Sharma" userId="04e87efc2a0a1659" providerId="Windows Live" clId="Web-{8C0188FD-FC84-4399-A6B8-0DBD8EC8517B}" dt="2023-03-09T18:37:58.397" v="293" actId="14100"/>
          <ac:picMkLst>
            <pc:docMk/>
            <pc:sldMk cId="3388468810" sldId="269"/>
            <ac:picMk id="11" creationId="{90DE7404-F02A-B146-4AF9-E62F8844611A}"/>
          </ac:picMkLst>
        </pc:picChg>
        <pc:inkChg chg="add del">
          <ac:chgData name="Vaishnavi Sharma" userId="04e87efc2a0a1659" providerId="Windows Live" clId="Web-{8C0188FD-FC84-4399-A6B8-0DBD8EC8517B}" dt="2023-03-09T18:33:03.109" v="271"/>
          <ac:inkMkLst>
            <pc:docMk/>
            <pc:sldMk cId="3388468810" sldId="269"/>
            <ac:inkMk id="12" creationId="{070477C5-0410-4E4F-97A1-F84C2465C187}"/>
          </ac:inkMkLst>
        </pc:inkChg>
        <pc:inkChg chg="add del">
          <ac:chgData name="Vaishnavi Sharma" userId="04e87efc2a0a1659" providerId="Windows Live" clId="Web-{8C0188FD-FC84-4399-A6B8-0DBD8EC8517B}" dt="2023-03-09T18:37:10.302" v="285"/>
          <ac:inkMkLst>
            <pc:docMk/>
            <pc:sldMk cId="3388468810" sldId="269"/>
            <ac:inkMk id="30" creationId="{070477C5-0410-4E4F-97A1-F84C2465C187}"/>
          </ac:inkMkLst>
        </pc:inkChg>
        <pc:inkChg chg="add">
          <ac:chgData name="Vaishnavi Sharma" userId="04e87efc2a0a1659" providerId="Windows Live" clId="Web-{8C0188FD-FC84-4399-A6B8-0DBD8EC8517B}" dt="2023-03-09T18:37:10.302" v="285"/>
          <ac:inkMkLst>
            <pc:docMk/>
            <pc:sldMk cId="3388468810" sldId="269"/>
            <ac:inkMk id="37" creationId="{070477C5-0410-4E4F-97A1-F84C2465C187}"/>
          </ac:inkMkLst>
        </pc:inkChg>
      </pc:sldChg>
      <pc:sldChg chg="addSp delSp modSp new mod setBg">
        <pc:chgData name="Vaishnavi Sharma" userId="04e87efc2a0a1659" providerId="Windows Live" clId="Web-{8C0188FD-FC84-4399-A6B8-0DBD8EC8517B}" dt="2023-03-09T18:42:42.966" v="377"/>
        <pc:sldMkLst>
          <pc:docMk/>
          <pc:sldMk cId="2550012475" sldId="270"/>
        </pc:sldMkLst>
        <pc:spChg chg="mod">
          <ac:chgData name="Vaishnavi Sharma" userId="04e87efc2a0a1659" providerId="Windows Live" clId="Web-{8C0188FD-FC84-4399-A6B8-0DBD8EC8517B}" dt="2023-03-09T18:42:42.951" v="376"/>
          <ac:spMkLst>
            <pc:docMk/>
            <pc:sldMk cId="2550012475" sldId="270"/>
            <ac:spMk id="2" creationId="{F8B97E68-84F2-37C6-A0C9-2915D2F03F10}"/>
          </ac:spMkLst>
        </pc:spChg>
        <pc:spChg chg="add del mod">
          <ac:chgData name="Vaishnavi Sharma" userId="04e87efc2a0a1659" providerId="Windows Live" clId="Web-{8C0188FD-FC84-4399-A6B8-0DBD8EC8517B}" dt="2023-03-09T18:42:42.966" v="377"/>
          <ac:spMkLst>
            <pc:docMk/>
            <pc:sldMk cId="2550012475" sldId="270"/>
            <ac:spMk id="3" creationId="{BD34FEF3-CD4F-BB5C-EE13-0FC66EC3C34E}"/>
          </ac:spMkLst>
        </pc:spChg>
        <pc:spChg chg="add del">
          <ac:chgData name="Vaishnavi Sharma" userId="04e87efc2a0a1659" providerId="Windows Live" clId="Web-{8C0188FD-FC84-4399-A6B8-0DBD8EC8517B}" dt="2023-03-09T18:42:42.951" v="376"/>
          <ac:spMkLst>
            <pc:docMk/>
            <pc:sldMk cId="2550012475" sldId="270"/>
            <ac:spMk id="9" creationId="{247B6BBF-09F2-4A29-AE4E-3771E2924817}"/>
          </ac:spMkLst>
        </pc:spChg>
        <pc:spChg chg="add del">
          <ac:chgData name="Vaishnavi Sharma" userId="04e87efc2a0a1659" providerId="Windows Live" clId="Web-{8C0188FD-FC84-4399-A6B8-0DBD8EC8517B}" dt="2023-03-09T18:42:42.951" v="376"/>
          <ac:spMkLst>
            <pc:docMk/>
            <pc:sldMk cId="2550012475" sldId="270"/>
            <ac:spMk id="11" creationId="{535742DD-1B16-4E9D-B715-0D74B4574A68}"/>
          </ac:spMkLst>
        </pc:spChg>
        <pc:graphicFrameChg chg="add del">
          <ac:chgData name="Vaishnavi Sharma" userId="04e87efc2a0a1659" providerId="Windows Live" clId="Web-{8C0188FD-FC84-4399-A6B8-0DBD8EC8517B}" dt="2023-03-09T18:42:42.951" v="376"/>
          <ac:graphicFrameMkLst>
            <pc:docMk/>
            <pc:sldMk cId="2550012475" sldId="270"/>
            <ac:graphicFrameMk id="5" creationId="{9F1A7299-D058-6E3B-23F3-501836D87FC7}"/>
          </ac:graphicFrameMkLst>
        </pc:graphicFrameChg>
        <pc:graphicFrameChg chg="add">
          <ac:chgData name="Vaishnavi Sharma" userId="04e87efc2a0a1659" providerId="Windows Live" clId="Web-{8C0188FD-FC84-4399-A6B8-0DBD8EC8517B}" dt="2023-03-09T18:42:42.966" v="377"/>
          <ac:graphicFrameMkLst>
            <pc:docMk/>
            <pc:sldMk cId="2550012475" sldId="270"/>
            <ac:graphicFrameMk id="13" creationId="{AB39363C-836D-20CC-AB0E-574E4467E075}"/>
          </ac:graphicFrameMkLst>
        </pc:graphicFrameChg>
      </pc:sldChg>
      <pc:sldChg chg="addSp delSp modSp add replId">
        <pc:chgData name="Vaishnavi Sharma" userId="04e87efc2a0a1659" providerId="Windows Live" clId="Web-{8C0188FD-FC84-4399-A6B8-0DBD8EC8517B}" dt="2023-03-09T19:10:21.036" v="707" actId="20577"/>
        <pc:sldMkLst>
          <pc:docMk/>
          <pc:sldMk cId="1392004792" sldId="271"/>
        </pc:sldMkLst>
        <pc:spChg chg="mod">
          <ac:chgData name="Vaishnavi Sharma" userId="04e87efc2a0a1659" providerId="Windows Live" clId="Web-{8C0188FD-FC84-4399-A6B8-0DBD8EC8517B}" dt="2023-03-09T19:10:21.036" v="707" actId="20577"/>
          <ac:spMkLst>
            <pc:docMk/>
            <pc:sldMk cId="1392004792" sldId="271"/>
            <ac:spMk id="2" creationId="{62047956-A681-5457-E6F0-C89BC19BAD7B}"/>
          </ac:spMkLst>
        </pc:spChg>
        <pc:spChg chg="add mod">
          <ac:chgData name="Vaishnavi Sharma" userId="04e87efc2a0a1659" providerId="Windows Live" clId="Web-{8C0188FD-FC84-4399-A6B8-0DBD8EC8517B}" dt="2023-03-09T18:47:38.183" v="433" actId="14100"/>
          <ac:spMkLst>
            <pc:docMk/>
            <pc:sldMk cId="1392004792" sldId="271"/>
            <ac:spMk id="4" creationId="{4E1A19BF-ED90-7A89-507D-D886F55162B8}"/>
          </ac:spMkLst>
        </pc:spChg>
        <pc:spChg chg="add mod">
          <ac:chgData name="Vaishnavi Sharma" userId="04e87efc2a0a1659" providerId="Windows Live" clId="Web-{8C0188FD-FC84-4399-A6B8-0DBD8EC8517B}" dt="2023-03-09T18:50:48.595" v="461" actId="20577"/>
          <ac:spMkLst>
            <pc:docMk/>
            <pc:sldMk cId="1392004792" sldId="271"/>
            <ac:spMk id="8" creationId="{1B4F741A-DA73-7E8F-685E-6F2E417E4EAB}"/>
          </ac:spMkLst>
        </pc:spChg>
        <pc:spChg chg="mod">
          <ac:chgData name="Vaishnavi Sharma" userId="04e87efc2a0a1659" providerId="Windows Live" clId="Web-{8C0188FD-FC84-4399-A6B8-0DBD8EC8517B}" dt="2023-03-09T18:43:39.938" v="409" actId="20577"/>
          <ac:spMkLst>
            <pc:docMk/>
            <pc:sldMk cId="1392004792" sldId="271"/>
            <ac:spMk id="78" creationId="{33478A89-6C10-6D5D-5E23-419E7B6FB88D}"/>
          </ac:spMkLst>
        </pc:spChg>
        <pc:picChg chg="add del mod">
          <ac:chgData name="Vaishnavi Sharma" userId="04e87efc2a0a1659" providerId="Windows Live" clId="Web-{8C0188FD-FC84-4399-A6B8-0DBD8EC8517B}" dt="2023-03-09T18:46:48.181" v="428"/>
          <ac:picMkLst>
            <pc:docMk/>
            <pc:sldMk cId="1392004792" sldId="271"/>
            <ac:picMk id="3" creationId="{15036BD0-A29F-6DD3-5C6F-73398C5693B6}"/>
          </ac:picMkLst>
        </pc:picChg>
        <pc:picChg chg="del">
          <ac:chgData name="Vaishnavi Sharma" userId="04e87efc2a0a1659" providerId="Windows Live" clId="Web-{8C0188FD-FC84-4399-A6B8-0DBD8EC8517B}" dt="2023-03-09T18:43:41.063" v="410"/>
          <ac:picMkLst>
            <pc:docMk/>
            <pc:sldMk cId="1392004792" sldId="271"/>
            <ac:picMk id="5" creationId="{B38D043B-DF04-A673-54FC-5ACE8BAB2FB3}"/>
          </ac:picMkLst>
        </pc:picChg>
        <pc:picChg chg="add mod">
          <ac:chgData name="Vaishnavi Sharma" userId="04e87efc2a0a1659" providerId="Windows Live" clId="Web-{8C0188FD-FC84-4399-A6B8-0DBD8EC8517B}" dt="2023-03-09T18:47:41.558" v="434" actId="1076"/>
          <ac:picMkLst>
            <pc:docMk/>
            <pc:sldMk cId="1392004792" sldId="271"/>
            <ac:picMk id="6" creationId="{B4BF4936-01BD-B2BF-FB3D-3A9FED1AF9E5}"/>
          </ac:picMkLst>
        </pc:picChg>
        <pc:picChg chg="add mod">
          <ac:chgData name="Vaishnavi Sharma" userId="04e87efc2a0a1659" providerId="Windows Live" clId="Web-{8C0188FD-FC84-4399-A6B8-0DBD8EC8517B}" dt="2023-03-09T18:48:54.497" v="439" actId="14100"/>
          <ac:picMkLst>
            <pc:docMk/>
            <pc:sldMk cId="1392004792" sldId="271"/>
            <ac:picMk id="7" creationId="{1E6D61EC-2D53-FC8B-447F-B7819F2C8F20}"/>
          </ac:picMkLst>
        </pc:picChg>
      </pc:sldChg>
      <pc:sldChg chg="addSp delSp modSp add replId">
        <pc:chgData name="Vaishnavi Sharma" userId="04e87efc2a0a1659" providerId="Windows Live" clId="Web-{8C0188FD-FC84-4399-A6B8-0DBD8EC8517B}" dt="2023-03-09T18:52:48.223" v="478"/>
        <pc:sldMkLst>
          <pc:docMk/>
          <pc:sldMk cId="2877907771" sldId="272"/>
        </pc:sldMkLst>
        <pc:spChg chg="mod">
          <ac:chgData name="Vaishnavi Sharma" userId="04e87efc2a0a1659" providerId="Windows Live" clId="Web-{8C0188FD-FC84-4399-A6B8-0DBD8EC8517B}" dt="2023-03-09T18:52:48.223" v="478"/>
          <ac:spMkLst>
            <pc:docMk/>
            <pc:sldMk cId="2877907771" sldId="272"/>
            <ac:spMk id="2" creationId="{D05039D9-EE4B-0A7F-96D8-D874010091F3}"/>
          </ac:spMkLst>
        </pc:spChg>
        <pc:spChg chg="del">
          <ac:chgData name="Vaishnavi Sharma" userId="04e87efc2a0a1659" providerId="Windows Live" clId="Web-{8C0188FD-FC84-4399-A6B8-0DBD8EC8517B}" dt="2023-03-09T18:52:27.098" v="474"/>
          <ac:spMkLst>
            <pc:docMk/>
            <pc:sldMk cId="2877907771" sldId="272"/>
            <ac:spMk id="6" creationId="{D76DF110-9FC8-8576-4C3F-545DD0577715}"/>
          </ac:spMkLst>
        </pc:spChg>
        <pc:spChg chg="del">
          <ac:chgData name="Vaishnavi Sharma" userId="04e87efc2a0a1659" providerId="Windows Live" clId="Web-{8C0188FD-FC84-4399-A6B8-0DBD8EC8517B}" dt="2023-03-09T18:52:17.973" v="472"/>
          <ac:spMkLst>
            <pc:docMk/>
            <pc:sldMk cId="2877907771" sldId="272"/>
            <ac:spMk id="7" creationId="{AA61E494-7699-0B5A-42AC-D7B4A158A7A7}"/>
          </ac:spMkLst>
        </pc:spChg>
        <pc:spChg chg="del">
          <ac:chgData name="Vaishnavi Sharma" userId="04e87efc2a0a1659" providerId="Windows Live" clId="Web-{8C0188FD-FC84-4399-A6B8-0DBD8EC8517B}" dt="2023-03-09T18:52:22.348" v="473"/>
          <ac:spMkLst>
            <pc:docMk/>
            <pc:sldMk cId="2877907771" sldId="272"/>
            <ac:spMk id="8" creationId="{31052685-E73B-9A64-AC4C-73C43BADABB6}"/>
          </ac:spMkLst>
        </pc:spChg>
        <pc:spChg chg="mod">
          <ac:chgData name="Vaishnavi Sharma" userId="04e87efc2a0a1659" providerId="Windows Live" clId="Web-{8C0188FD-FC84-4399-A6B8-0DBD8EC8517B}" dt="2023-03-09T18:52:48.223" v="478"/>
          <ac:spMkLst>
            <pc:docMk/>
            <pc:sldMk cId="2877907771" sldId="272"/>
            <ac:spMk id="14" creationId="{324DD02E-4037-4CF6-9ACE-67369253098B}"/>
          </ac:spMkLst>
        </pc:spChg>
        <pc:spChg chg="del">
          <ac:chgData name="Vaishnavi Sharma" userId="04e87efc2a0a1659" providerId="Windows Live" clId="Web-{8C0188FD-FC84-4399-A6B8-0DBD8EC8517B}" dt="2023-03-09T18:52:48.223" v="478"/>
          <ac:spMkLst>
            <pc:docMk/>
            <pc:sldMk cId="2877907771" sldId="272"/>
            <ac:spMk id="45" creationId="{A6D37EE4-EA1B-46EE-A54B-5233C63C9695}"/>
          </ac:spMkLst>
        </pc:spChg>
        <pc:spChg chg="del">
          <ac:chgData name="Vaishnavi Sharma" userId="04e87efc2a0a1659" providerId="Windows Live" clId="Web-{8C0188FD-FC84-4399-A6B8-0DBD8EC8517B}" dt="2023-03-09T18:52:48.223" v="478"/>
          <ac:spMkLst>
            <pc:docMk/>
            <pc:sldMk cId="2877907771" sldId="272"/>
            <ac:spMk id="47" creationId="{3CE8AF5E-D374-4CF1-90CC-35CF73B81C3E}"/>
          </ac:spMkLst>
        </pc:spChg>
        <pc:spChg chg="add">
          <ac:chgData name="Vaishnavi Sharma" userId="04e87efc2a0a1659" providerId="Windows Live" clId="Web-{8C0188FD-FC84-4399-A6B8-0DBD8EC8517B}" dt="2023-03-09T18:52:48.223" v="478"/>
          <ac:spMkLst>
            <pc:docMk/>
            <pc:sldMk cId="2877907771" sldId="272"/>
            <ac:spMk id="52" creationId="{69D47016-023F-44BD-981C-50E7A10A6609}"/>
          </ac:spMkLst>
        </pc:spChg>
        <pc:spChg chg="add">
          <ac:chgData name="Vaishnavi Sharma" userId="04e87efc2a0a1659" providerId="Windows Live" clId="Web-{8C0188FD-FC84-4399-A6B8-0DBD8EC8517B}" dt="2023-03-09T18:52:48.223" v="478"/>
          <ac:spMkLst>
            <pc:docMk/>
            <pc:sldMk cId="2877907771" sldId="272"/>
            <ac:spMk id="56" creationId="{535742DD-1B16-4E9D-B715-0D74B4574A68}"/>
          </ac:spMkLst>
        </pc:spChg>
        <pc:picChg chg="del">
          <ac:chgData name="Vaishnavi Sharma" userId="04e87efc2a0a1659" providerId="Windows Live" clId="Web-{8C0188FD-FC84-4399-A6B8-0DBD8EC8517B}" dt="2023-03-09T18:51:13.658" v="465"/>
          <ac:picMkLst>
            <pc:docMk/>
            <pc:sldMk cId="2877907771" sldId="272"/>
            <ac:picMk id="3" creationId="{05091FD7-737E-A72D-CA9A-A37723BB1548}"/>
          </ac:picMkLst>
        </pc:picChg>
        <pc:picChg chg="del">
          <ac:chgData name="Vaishnavi Sharma" userId="04e87efc2a0a1659" providerId="Windows Live" clId="Web-{8C0188FD-FC84-4399-A6B8-0DBD8EC8517B}" dt="2023-03-09T18:51:11.705" v="464"/>
          <ac:picMkLst>
            <pc:docMk/>
            <pc:sldMk cId="2877907771" sldId="272"/>
            <ac:picMk id="4" creationId="{FFCDFFA4-F764-26AC-0F0E-9887A8C5761A}"/>
          </ac:picMkLst>
        </pc:picChg>
        <pc:picChg chg="del">
          <ac:chgData name="Vaishnavi Sharma" userId="04e87efc2a0a1659" providerId="Windows Live" clId="Web-{8C0188FD-FC84-4399-A6B8-0DBD8EC8517B}" dt="2023-03-09T18:51:08.268" v="463"/>
          <ac:picMkLst>
            <pc:docMk/>
            <pc:sldMk cId="2877907771" sldId="272"/>
            <ac:picMk id="5" creationId="{009B228C-C4D8-1AE0-F0BF-DA2BB97FE370}"/>
          </ac:picMkLst>
        </pc:picChg>
        <pc:picChg chg="add mod">
          <ac:chgData name="Vaishnavi Sharma" userId="04e87efc2a0a1659" providerId="Windows Live" clId="Web-{8C0188FD-FC84-4399-A6B8-0DBD8EC8517B}" dt="2023-03-09T18:52:48.223" v="478"/>
          <ac:picMkLst>
            <pc:docMk/>
            <pc:sldMk cId="2877907771" sldId="272"/>
            <ac:picMk id="9" creationId="{09F6997F-3700-E138-3BC1-8B457966093D}"/>
          </ac:picMkLst>
        </pc:picChg>
        <pc:picChg chg="add mod">
          <ac:chgData name="Vaishnavi Sharma" userId="04e87efc2a0a1659" providerId="Windows Live" clId="Web-{8C0188FD-FC84-4399-A6B8-0DBD8EC8517B}" dt="2023-03-09T18:52:48.223" v="478"/>
          <ac:picMkLst>
            <pc:docMk/>
            <pc:sldMk cId="2877907771" sldId="272"/>
            <ac:picMk id="10" creationId="{E0775CB0-571F-2C62-9811-C8F7D398F49E}"/>
          </ac:picMkLst>
        </pc:picChg>
        <pc:inkChg chg="add">
          <ac:chgData name="Vaishnavi Sharma" userId="04e87efc2a0a1659" providerId="Windows Live" clId="Web-{8C0188FD-FC84-4399-A6B8-0DBD8EC8517B}" dt="2023-03-09T18:52:48.223" v="478"/>
          <ac:inkMkLst>
            <pc:docMk/>
            <pc:sldMk cId="2877907771" sldId="272"/>
            <ac:inkMk id="54" creationId="{070477C5-0410-4E4F-97A1-F84C2465C187}"/>
          </ac:inkMkLst>
        </pc:inkChg>
      </pc:sldChg>
      <pc:sldChg chg="add">
        <pc:chgData name="Vaishnavi Sharma" userId="04e87efc2a0a1659" providerId="Windows Live" clId="Web-{8C0188FD-FC84-4399-A6B8-0DBD8EC8517B}" dt="2023-03-09T18:55:07.836" v="479"/>
        <pc:sldMkLst>
          <pc:docMk/>
          <pc:sldMk cId="1961351807" sldId="273"/>
        </pc:sldMkLst>
      </pc:sldChg>
      <pc:sldChg chg="addSp delSp modSp add mod setClrOvrMap">
        <pc:chgData name="Vaishnavi Sharma" userId="04e87efc2a0a1659" providerId="Windows Live" clId="Web-{8C0188FD-FC84-4399-A6B8-0DBD8EC8517B}" dt="2023-03-09T19:04:47.648" v="574"/>
        <pc:sldMkLst>
          <pc:docMk/>
          <pc:sldMk cId="3168678141" sldId="274"/>
        </pc:sldMkLst>
        <pc:spChg chg="mod">
          <ac:chgData name="Vaishnavi Sharma" userId="04e87efc2a0a1659" providerId="Windows Live" clId="Web-{8C0188FD-FC84-4399-A6B8-0DBD8EC8517B}" dt="2023-03-09T19:04:47.648" v="574"/>
          <ac:spMkLst>
            <pc:docMk/>
            <pc:sldMk cId="3168678141" sldId="274"/>
            <ac:spMk id="2" creationId="{C2468571-D055-4421-8252-B56B2328BE83}"/>
          </ac:spMkLst>
        </pc:spChg>
        <pc:spChg chg="mod">
          <ac:chgData name="Vaishnavi Sharma" userId="04e87efc2a0a1659" providerId="Windows Live" clId="Web-{8C0188FD-FC84-4399-A6B8-0DBD8EC8517B}" dt="2023-03-09T19:04:47.648" v="574"/>
          <ac:spMkLst>
            <pc:docMk/>
            <pc:sldMk cId="3168678141" sldId="274"/>
            <ac:spMk id="19" creationId="{D57974D8-96E4-A16B-FBB1-F75EDBA9DFEE}"/>
          </ac:spMkLst>
        </pc:spChg>
        <pc:spChg chg="del">
          <ac:chgData name="Vaishnavi Sharma" userId="04e87efc2a0a1659" providerId="Windows Live" clId="Web-{8C0188FD-FC84-4399-A6B8-0DBD8EC8517B}" dt="2023-03-09T19:04:47.648" v="574"/>
          <ac:spMkLst>
            <pc:docMk/>
            <pc:sldMk cId="3168678141" sldId="274"/>
            <ac:spMk id="45" creationId="{C232B152-3720-4D3B-97ED-45CE5483F16F}"/>
          </ac:spMkLst>
        </pc:spChg>
        <pc:spChg chg="del">
          <ac:chgData name="Vaishnavi Sharma" userId="04e87efc2a0a1659" providerId="Windows Live" clId="Web-{8C0188FD-FC84-4399-A6B8-0DBD8EC8517B}" dt="2023-03-09T19:04:47.648" v="574"/>
          <ac:spMkLst>
            <pc:docMk/>
            <pc:sldMk cId="3168678141" sldId="274"/>
            <ac:spMk id="47" creationId="{11BAB570-FF10-4E96-8A3F-FA9804702B89}"/>
          </ac:spMkLst>
        </pc:spChg>
        <pc:spChg chg="del">
          <ac:chgData name="Vaishnavi Sharma" userId="04e87efc2a0a1659" providerId="Windows Live" clId="Web-{8C0188FD-FC84-4399-A6B8-0DBD8EC8517B}" dt="2023-03-09T19:04:47.648" v="574"/>
          <ac:spMkLst>
            <pc:docMk/>
            <pc:sldMk cId="3168678141" sldId="274"/>
            <ac:spMk id="49" creationId="{4B9FAFB2-BEB5-4848-8018-BCAD99E2E1AA}"/>
          </ac:spMkLst>
        </pc:spChg>
        <pc:spChg chg="add">
          <ac:chgData name="Vaishnavi Sharma" userId="04e87efc2a0a1659" providerId="Windows Live" clId="Web-{8C0188FD-FC84-4399-A6B8-0DBD8EC8517B}" dt="2023-03-09T19:04:47.648" v="574"/>
          <ac:spMkLst>
            <pc:docMk/>
            <pc:sldMk cId="3168678141" sldId="274"/>
            <ac:spMk id="54" creationId="{B95B9BA8-1D69-4796-85F5-B6D0BD52354B}"/>
          </ac:spMkLst>
        </pc:spChg>
        <pc:grpChg chg="add">
          <ac:chgData name="Vaishnavi Sharma" userId="04e87efc2a0a1659" providerId="Windows Live" clId="Web-{8C0188FD-FC84-4399-A6B8-0DBD8EC8517B}" dt="2023-03-09T19:04:47.648" v="574"/>
          <ac:grpSpMkLst>
            <pc:docMk/>
            <pc:sldMk cId="3168678141" sldId="274"/>
            <ac:grpSpMk id="56" creationId="{5F892E19-92E7-4BB2-8C3F-DBDFE8D9D324}"/>
          </ac:grpSpMkLst>
        </pc:grpChg>
        <pc:picChg chg="del">
          <ac:chgData name="Vaishnavi Sharma" userId="04e87efc2a0a1659" providerId="Windows Live" clId="Web-{8C0188FD-FC84-4399-A6B8-0DBD8EC8517B}" dt="2023-03-09T19:04:38.476" v="573"/>
          <ac:picMkLst>
            <pc:docMk/>
            <pc:sldMk cId="3168678141" sldId="274"/>
            <ac:picMk id="4" creationId="{82CB5F46-A0FB-8806-5CFE-B1A04C9DAC8E}"/>
          </ac:picMkLst>
        </pc:picChg>
      </pc:sldChg>
      <pc:sldChg chg="addSp delSp modSp add">
        <pc:chgData name="Vaishnavi Sharma" userId="04e87efc2a0a1659" providerId="Windows Live" clId="Web-{8C0188FD-FC84-4399-A6B8-0DBD8EC8517B}" dt="2023-03-09T19:03:47.272" v="539" actId="20577"/>
        <pc:sldMkLst>
          <pc:docMk/>
          <pc:sldMk cId="363522457" sldId="275"/>
        </pc:sldMkLst>
        <pc:spChg chg="mod">
          <ac:chgData name="Vaishnavi Sharma" userId="04e87efc2a0a1659" providerId="Windows Live" clId="Web-{8C0188FD-FC84-4399-A6B8-0DBD8EC8517B}" dt="2023-03-09T19:01:44.769" v="521"/>
          <ac:spMkLst>
            <pc:docMk/>
            <pc:sldMk cId="363522457" sldId="275"/>
            <ac:spMk id="2" creationId="{E5F8121C-565F-8DC9-6914-32174587440E}"/>
          </ac:spMkLst>
        </pc:spChg>
        <pc:spChg chg="mod ord">
          <ac:chgData name="Vaishnavi Sharma" userId="04e87efc2a0a1659" providerId="Windows Live" clId="Web-{8C0188FD-FC84-4399-A6B8-0DBD8EC8517B}" dt="2023-03-09T19:03:47.272" v="539" actId="20577"/>
          <ac:spMkLst>
            <pc:docMk/>
            <pc:sldMk cId="363522457" sldId="275"/>
            <ac:spMk id="3" creationId="{84DB950E-82C6-F65E-6A64-76E571EC9288}"/>
          </ac:spMkLst>
        </pc:spChg>
        <pc:spChg chg="del">
          <ac:chgData name="Vaishnavi Sharma" userId="04e87efc2a0a1659" providerId="Windows Live" clId="Web-{8C0188FD-FC84-4399-A6B8-0DBD8EC8517B}" dt="2023-03-09T19:01:44.769" v="521"/>
          <ac:spMkLst>
            <pc:docMk/>
            <pc:sldMk cId="363522457" sldId="275"/>
            <ac:spMk id="9" creationId="{98C94856-200D-405A-AB35-F9553D46E043}"/>
          </ac:spMkLst>
        </pc:spChg>
        <pc:spChg chg="add">
          <ac:chgData name="Vaishnavi Sharma" userId="04e87efc2a0a1659" providerId="Windows Live" clId="Web-{8C0188FD-FC84-4399-A6B8-0DBD8EC8517B}" dt="2023-03-09T19:01:44.769" v="521"/>
          <ac:spMkLst>
            <pc:docMk/>
            <pc:sldMk cId="363522457" sldId="275"/>
            <ac:spMk id="14" creationId="{A6D37EE4-EA1B-46EE-A54B-5233C63C9695}"/>
          </ac:spMkLst>
        </pc:spChg>
        <pc:spChg chg="add">
          <ac:chgData name="Vaishnavi Sharma" userId="04e87efc2a0a1659" providerId="Windows Live" clId="Web-{8C0188FD-FC84-4399-A6B8-0DBD8EC8517B}" dt="2023-03-09T19:01:44.769" v="521"/>
          <ac:spMkLst>
            <pc:docMk/>
            <pc:sldMk cId="363522457" sldId="275"/>
            <ac:spMk id="16" creationId="{927D5270-6648-4CC1-8F78-48BE299CAC25}"/>
          </ac:spMkLst>
        </pc:spChg>
        <pc:picChg chg="del">
          <ac:chgData name="Vaishnavi Sharma" userId="04e87efc2a0a1659" providerId="Windows Live" clId="Web-{8C0188FD-FC84-4399-A6B8-0DBD8EC8517B}" dt="2023-03-09T19:01:03.705" v="516"/>
          <ac:picMkLst>
            <pc:docMk/>
            <pc:sldMk cId="363522457" sldId="275"/>
            <ac:picMk id="5" creationId="{0CF2E6B4-0EFE-FF7C-6583-DBAE5F763F89}"/>
          </ac:picMkLst>
        </pc:picChg>
        <pc:picChg chg="add mod">
          <ac:chgData name="Vaishnavi Sharma" userId="04e87efc2a0a1659" providerId="Windows Live" clId="Web-{8C0188FD-FC84-4399-A6B8-0DBD8EC8517B}" dt="2023-03-09T19:01:44.769" v="521"/>
          <ac:picMkLst>
            <pc:docMk/>
            <pc:sldMk cId="363522457" sldId="275"/>
            <ac:picMk id="6" creationId="{BB61EDAC-5CED-BAF7-AA2D-058D819B9609}"/>
          </ac:picMkLst>
        </pc:picChg>
      </pc:sldChg>
      <pc:sldChg chg="add">
        <pc:chgData name="Vaishnavi Sharma" userId="04e87efc2a0a1659" providerId="Windows Live" clId="Web-{8C0188FD-FC84-4399-A6B8-0DBD8EC8517B}" dt="2023-03-09T18:56:29.838" v="482"/>
        <pc:sldMkLst>
          <pc:docMk/>
          <pc:sldMk cId="1693093779" sldId="276"/>
        </pc:sldMkLst>
      </pc:sldChg>
      <pc:sldChg chg="addSp delSp modSp add del replId">
        <pc:chgData name="Vaishnavi Sharma" userId="04e87efc2a0a1659" providerId="Windows Live" clId="Web-{8C0188FD-FC84-4399-A6B8-0DBD8EC8517B}" dt="2023-03-09T19:03:50.225" v="540"/>
        <pc:sldMkLst>
          <pc:docMk/>
          <pc:sldMk cId="1366097891" sldId="277"/>
        </pc:sldMkLst>
        <pc:spChg chg="mod">
          <ac:chgData name="Vaishnavi Sharma" userId="04e87efc2a0a1659" providerId="Windows Live" clId="Web-{8C0188FD-FC84-4399-A6B8-0DBD8EC8517B}" dt="2023-03-09T19:00:47.438" v="515" actId="14100"/>
          <ac:spMkLst>
            <pc:docMk/>
            <pc:sldMk cId="1366097891" sldId="277"/>
            <ac:spMk id="2" creationId="{E5F8121C-565F-8DC9-6914-32174587440E}"/>
          </ac:spMkLst>
        </pc:spChg>
        <pc:spChg chg="mod">
          <ac:chgData name="Vaishnavi Sharma" userId="04e87efc2a0a1659" providerId="Windows Live" clId="Web-{8C0188FD-FC84-4399-A6B8-0DBD8EC8517B}" dt="2023-03-09T19:03:32.521" v="536" actId="20577"/>
          <ac:spMkLst>
            <pc:docMk/>
            <pc:sldMk cId="1366097891" sldId="277"/>
            <ac:spMk id="3" creationId="{84DB950E-82C6-F65E-6A64-76E571EC9288}"/>
          </ac:spMkLst>
        </pc:spChg>
        <pc:picChg chg="del">
          <ac:chgData name="Vaishnavi Sharma" userId="04e87efc2a0a1659" providerId="Windows Live" clId="Web-{8C0188FD-FC84-4399-A6B8-0DBD8EC8517B}" dt="2023-03-09T19:02:33.785" v="530"/>
          <ac:picMkLst>
            <pc:docMk/>
            <pc:sldMk cId="1366097891" sldId="277"/>
            <ac:picMk id="5" creationId="{0CF2E6B4-0EFE-FF7C-6583-DBAE5F763F89}"/>
          </ac:picMkLst>
        </pc:picChg>
        <pc:picChg chg="add mod">
          <ac:chgData name="Vaishnavi Sharma" userId="04e87efc2a0a1659" providerId="Windows Live" clId="Web-{8C0188FD-FC84-4399-A6B8-0DBD8EC8517B}" dt="2023-03-09T19:02:38.957" v="532" actId="1076"/>
          <ac:picMkLst>
            <pc:docMk/>
            <pc:sldMk cId="1366097891" sldId="277"/>
            <ac:picMk id="6" creationId="{DBEF6411-29DB-86B3-71B4-E3F08B99477D}"/>
          </ac:picMkLst>
        </pc:picChg>
      </pc:sldChg>
      <pc:sldChg chg="addSp modSp new mod setBg">
        <pc:chgData name="Vaishnavi Sharma" userId="04e87efc2a0a1659" providerId="Windows Live" clId="Web-{8C0188FD-FC84-4399-A6B8-0DBD8EC8517B}" dt="2023-03-09T19:12:55.665" v="838" actId="20577"/>
        <pc:sldMkLst>
          <pc:docMk/>
          <pc:sldMk cId="1680385276" sldId="277"/>
        </pc:sldMkLst>
        <pc:spChg chg="mod">
          <ac:chgData name="Vaishnavi Sharma" userId="04e87efc2a0a1659" providerId="Windows Live" clId="Web-{8C0188FD-FC84-4399-A6B8-0DBD8EC8517B}" dt="2023-03-09T19:12:38.055" v="835"/>
          <ac:spMkLst>
            <pc:docMk/>
            <pc:sldMk cId="1680385276" sldId="277"/>
            <ac:spMk id="2" creationId="{C86EAC3F-A9C6-EDD8-F432-7B681E0B0AA6}"/>
          </ac:spMkLst>
        </pc:spChg>
        <pc:spChg chg="mod">
          <ac:chgData name="Vaishnavi Sharma" userId="04e87efc2a0a1659" providerId="Windows Live" clId="Web-{8C0188FD-FC84-4399-A6B8-0DBD8EC8517B}" dt="2023-03-09T19:12:55.665" v="838" actId="20577"/>
          <ac:spMkLst>
            <pc:docMk/>
            <pc:sldMk cId="1680385276" sldId="277"/>
            <ac:spMk id="3" creationId="{67B9BB32-0F85-A8FD-234B-44FF39D1CEEA}"/>
          </ac:spMkLst>
        </pc:spChg>
        <pc:spChg chg="add">
          <ac:chgData name="Vaishnavi Sharma" userId="04e87efc2a0a1659" providerId="Windows Live" clId="Web-{8C0188FD-FC84-4399-A6B8-0DBD8EC8517B}" dt="2023-03-09T19:12:38.055" v="835"/>
          <ac:spMkLst>
            <pc:docMk/>
            <pc:sldMk cId="1680385276" sldId="277"/>
            <ac:spMk id="8" creationId="{745DEEED-BE3A-4307-800A-45F555B51C2E}"/>
          </ac:spMkLst>
        </pc:spChg>
        <pc:spChg chg="add">
          <ac:chgData name="Vaishnavi Sharma" userId="04e87efc2a0a1659" providerId="Windows Live" clId="Web-{8C0188FD-FC84-4399-A6B8-0DBD8EC8517B}" dt="2023-03-09T19:12:38.055" v="835"/>
          <ac:spMkLst>
            <pc:docMk/>
            <pc:sldMk cId="1680385276" sldId="277"/>
            <ac:spMk id="10" creationId="{F5C73706-35AD-4797-B796-D806B8FE5A35}"/>
          </ac:spMkLst>
        </pc:spChg>
      </pc:sldChg>
      <pc:sldMasterChg chg="add addSldLayout">
        <pc:chgData name="Vaishnavi Sharma" userId="04e87efc2a0a1659" providerId="Windows Live" clId="Web-{8C0188FD-FC84-4399-A6B8-0DBD8EC8517B}" dt="2023-03-09T18:55:07.836" v="479"/>
        <pc:sldMasterMkLst>
          <pc:docMk/>
          <pc:sldMasterMk cId="2460954070" sldId="2147483660"/>
        </pc:sldMasterMkLst>
        <pc:sldLayoutChg chg="add">
          <pc:chgData name="Vaishnavi Sharma" userId="04e87efc2a0a1659" providerId="Windows Live" clId="Web-{8C0188FD-FC84-4399-A6B8-0DBD8EC8517B}" dt="2023-03-09T18:55:07.836" v="479"/>
          <pc:sldLayoutMkLst>
            <pc:docMk/>
            <pc:sldMasterMk cId="2460954070" sldId="2147483660"/>
            <pc:sldLayoutMk cId="2385387890" sldId="2147483661"/>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949138452" sldId="2147483662"/>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2591524520" sldId="2147483663"/>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1203092039" sldId="2147483664"/>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3733172339" sldId="2147483665"/>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3210312558" sldId="2147483666"/>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3146388984" sldId="2147483667"/>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3171841454" sldId="2147483668"/>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1718958274" sldId="2147483669"/>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2202905451" sldId="2147483670"/>
          </pc:sldLayoutMkLst>
        </pc:sldLayoutChg>
        <pc:sldLayoutChg chg="add">
          <pc:chgData name="Vaishnavi Sharma" userId="04e87efc2a0a1659" providerId="Windows Live" clId="Web-{8C0188FD-FC84-4399-A6B8-0DBD8EC8517B}" dt="2023-03-09T18:55:07.836" v="479"/>
          <pc:sldLayoutMkLst>
            <pc:docMk/>
            <pc:sldMasterMk cId="2460954070" sldId="2147483660"/>
            <pc:sldLayoutMk cId="3479445657" sldId="2147483671"/>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8A052-0FC2-4FD2-AE83-6476641C1BE2}"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9E174F3C-EE6A-48F9-9602-58D609E8B058}">
      <dgm:prSet/>
      <dgm:spPr/>
      <dgm:t>
        <a:bodyPr/>
        <a:lstStyle/>
        <a:p>
          <a:r>
            <a:rPr lang="en-US"/>
            <a:t>Dealing with Duplicates </a:t>
          </a:r>
        </a:p>
      </dgm:t>
    </dgm:pt>
    <dgm:pt modelId="{456A6C85-9B46-413E-A4D8-F3829798C4E0}" type="parTrans" cxnId="{0413D707-1B81-413D-B062-99711F7CAE16}">
      <dgm:prSet/>
      <dgm:spPr/>
      <dgm:t>
        <a:bodyPr/>
        <a:lstStyle/>
        <a:p>
          <a:endParaRPr lang="en-US"/>
        </a:p>
      </dgm:t>
    </dgm:pt>
    <dgm:pt modelId="{64B41982-43BB-4BD0-953D-7D2330664A75}" type="sibTrans" cxnId="{0413D707-1B81-413D-B062-99711F7CAE16}">
      <dgm:prSet/>
      <dgm:spPr/>
      <dgm:t>
        <a:bodyPr/>
        <a:lstStyle/>
        <a:p>
          <a:endParaRPr lang="en-US"/>
        </a:p>
      </dgm:t>
    </dgm:pt>
    <dgm:pt modelId="{ED835B73-4105-476C-B001-245815044F41}">
      <dgm:prSet/>
      <dgm:spPr/>
      <dgm:t>
        <a:bodyPr/>
        <a:lstStyle/>
        <a:p>
          <a:r>
            <a:rPr lang="en-US"/>
            <a:t>Same Sentence With Different Sentiment </a:t>
          </a:r>
        </a:p>
      </dgm:t>
    </dgm:pt>
    <dgm:pt modelId="{7334F8AD-9301-4101-B742-DE4A40037DDB}" type="parTrans" cxnId="{B6FCAAFE-3F2F-4BE7-9B1D-D710802C1047}">
      <dgm:prSet/>
      <dgm:spPr/>
      <dgm:t>
        <a:bodyPr/>
        <a:lstStyle/>
        <a:p>
          <a:endParaRPr lang="en-US"/>
        </a:p>
      </dgm:t>
    </dgm:pt>
    <dgm:pt modelId="{97363DD3-E013-4980-AF58-D0DE1547A06E}" type="sibTrans" cxnId="{B6FCAAFE-3F2F-4BE7-9B1D-D710802C1047}">
      <dgm:prSet/>
      <dgm:spPr/>
      <dgm:t>
        <a:bodyPr/>
        <a:lstStyle/>
        <a:p>
          <a:endParaRPr lang="en-US"/>
        </a:p>
      </dgm:t>
    </dgm:pt>
    <dgm:pt modelId="{04221594-705D-4B7C-82B9-07031D426184}">
      <dgm:prSet/>
      <dgm:spPr/>
      <dgm:t>
        <a:bodyPr/>
        <a:lstStyle/>
        <a:p>
          <a:r>
            <a:rPr lang="en-US"/>
            <a:t>Unbalenced Data </a:t>
          </a:r>
        </a:p>
      </dgm:t>
    </dgm:pt>
    <dgm:pt modelId="{40107089-AD2C-4096-8922-7D2BFF6C4E83}" type="parTrans" cxnId="{A903208A-7429-4C3E-96C6-4FA9E952A6AF}">
      <dgm:prSet/>
      <dgm:spPr/>
      <dgm:t>
        <a:bodyPr/>
        <a:lstStyle/>
        <a:p>
          <a:endParaRPr lang="en-US"/>
        </a:p>
      </dgm:t>
    </dgm:pt>
    <dgm:pt modelId="{2D6DBF6B-01AA-4374-8214-9EAF8AACDC15}" type="sibTrans" cxnId="{A903208A-7429-4C3E-96C6-4FA9E952A6AF}">
      <dgm:prSet/>
      <dgm:spPr/>
      <dgm:t>
        <a:bodyPr/>
        <a:lstStyle/>
        <a:p>
          <a:endParaRPr lang="en-US"/>
        </a:p>
      </dgm:t>
    </dgm:pt>
    <dgm:pt modelId="{2993D96A-5254-4CB7-87E0-470527F8A8D1}" type="pres">
      <dgm:prSet presAssocID="{5868A052-0FC2-4FD2-AE83-6476641C1BE2}" presName="hierChild1" presStyleCnt="0">
        <dgm:presLayoutVars>
          <dgm:chPref val="1"/>
          <dgm:dir/>
          <dgm:animOne val="branch"/>
          <dgm:animLvl val="lvl"/>
          <dgm:resizeHandles/>
        </dgm:presLayoutVars>
      </dgm:prSet>
      <dgm:spPr/>
    </dgm:pt>
    <dgm:pt modelId="{F6F5E4FC-8417-433C-9AD1-2D5052184F38}" type="pres">
      <dgm:prSet presAssocID="{9E174F3C-EE6A-48F9-9602-58D609E8B058}" presName="hierRoot1" presStyleCnt="0"/>
      <dgm:spPr/>
    </dgm:pt>
    <dgm:pt modelId="{39CD3B4D-8524-4BB3-8253-36F719F8B3F4}" type="pres">
      <dgm:prSet presAssocID="{9E174F3C-EE6A-48F9-9602-58D609E8B058}" presName="composite" presStyleCnt="0"/>
      <dgm:spPr/>
    </dgm:pt>
    <dgm:pt modelId="{EC1F7EB3-58A6-430F-82A9-EE66CA3CEFEE}" type="pres">
      <dgm:prSet presAssocID="{9E174F3C-EE6A-48F9-9602-58D609E8B058}" presName="background" presStyleLbl="node0" presStyleIdx="0" presStyleCnt="3"/>
      <dgm:spPr/>
    </dgm:pt>
    <dgm:pt modelId="{8414FDB5-36E5-4A8A-8376-AF2545395318}" type="pres">
      <dgm:prSet presAssocID="{9E174F3C-EE6A-48F9-9602-58D609E8B058}" presName="text" presStyleLbl="fgAcc0" presStyleIdx="0" presStyleCnt="3">
        <dgm:presLayoutVars>
          <dgm:chPref val="3"/>
        </dgm:presLayoutVars>
      </dgm:prSet>
      <dgm:spPr/>
    </dgm:pt>
    <dgm:pt modelId="{6F13BA71-1AA5-48BC-A8E4-7B8D87469BEB}" type="pres">
      <dgm:prSet presAssocID="{9E174F3C-EE6A-48F9-9602-58D609E8B058}" presName="hierChild2" presStyleCnt="0"/>
      <dgm:spPr/>
    </dgm:pt>
    <dgm:pt modelId="{DA7474FB-4A26-41A3-9ED6-667729D7DB5F}" type="pres">
      <dgm:prSet presAssocID="{ED835B73-4105-476C-B001-245815044F41}" presName="hierRoot1" presStyleCnt="0"/>
      <dgm:spPr/>
    </dgm:pt>
    <dgm:pt modelId="{E799B01C-2BD3-4D1C-B465-6D2E6481154B}" type="pres">
      <dgm:prSet presAssocID="{ED835B73-4105-476C-B001-245815044F41}" presName="composite" presStyleCnt="0"/>
      <dgm:spPr/>
    </dgm:pt>
    <dgm:pt modelId="{8BDCE449-3DA0-4D05-9175-9FF3A8BA032E}" type="pres">
      <dgm:prSet presAssocID="{ED835B73-4105-476C-B001-245815044F41}" presName="background" presStyleLbl="node0" presStyleIdx="1" presStyleCnt="3"/>
      <dgm:spPr/>
    </dgm:pt>
    <dgm:pt modelId="{33284776-4337-4267-BC6E-3B5E0BD86F43}" type="pres">
      <dgm:prSet presAssocID="{ED835B73-4105-476C-B001-245815044F41}" presName="text" presStyleLbl="fgAcc0" presStyleIdx="1" presStyleCnt="3">
        <dgm:presLayoutVars>
          <dgm:chPref val="3"/>
        </dgm:presLayoutVars>
      </dgm:prSet>
      <dgm:spPr/>
    </dgm:pt>
    <dgm:pt modelId="{71F9C25D-EE5D-425D-926F-646D05C701EE}" type="pres">
      <dgm:prSet presAssocID="{ED835B73-4105-476C-B001-245815044F41}" presName="hierChild2" presStyleCnt="0"/>
      <dgm:spPr/>
    </dgm:pt>
    <dgm:pt modelId="{A7AE8770-0804-4093-8E91-729CB79D5933}" type="pres">
      <dgm:prSet presAssocID="{04221594-705D-4B7C-82B9-07031D426184}" presName="hierRoot1" presStyleCnt="0"/>
      <dgm:spPr/>
    </dgm:pt>
    <dgm:pt modelId="{4EE42771-BBB7-401C-AC8D-3E1CF09ED6C2}" type="pres">
      <dgm:prSet presAssocID="{04221594-705D-4B7C-82B9-07031D426184}" presName="composite" presStyleCnt="0"/>
      <dgm:spPr/>
    </dgm:pt>
    <dgm:pt modelId="{07142A73-5272-4A92-AF35-42029865BE0F}" type="pres">
      <dgm:prSet presAssocID="{04221594-705D-4B7C-82B9-07031D426184}" presName="background" presStyleLbl="node0" presStyleIdx="2" presStyleCnt="3"/>
      <dgm:spPr/>
    </dgm:pt>
    <dgm:pt modelId="{2EE749CC-127B-49F1-ADA9-65F38AFC6F6B}" type="pres">
      <dgm:prSet presAssocID="{04221594-705D-4B7C-82B9-07031D426184}" presName="text" presStyleLbl="fgAcc0" presStyleIdx="2" presStyleCnt="3">
        <dgm:presLayoutVars>
          <dgm:chPref val="3"/>
        </dgm:presLayoutVars>
      </dgm:prSet>
      <dgm:spPr/>
    </dgm:pt>
    <dgm:pt modelId="{508E2C9A-814B-48BE-B983-4C972ED1085A}" type="pres">
      <dgm:prSet presAssocID="{04221594-705D-4B7C-82B9-07031D426184}" presName="hierChild2" presStyleCnt="0"/>
      <dgm:spPr/>
    </dgm:pt>
  </dgm:ptLst>
  <dgm:cxnLst>
    <dgm:cxn modelId="{0413D707-1B81-413D-B062-99711F7CAE16}" srcId="{5868A052-0FC2-4FD2-AE83-6476641C1BE2}" destId="{9E174F3C-EE6A-48F9-9602-58D609E8B058}" srcOrd="0" destOrd="0" parTransId="{456A6C85-9B46-413E-A4D8-F3829798C4E0}" sibTransId="{64B41982-43BB-4BD0-953D-7D2330664A75}"/>
    <dgm:cxn modelId="{83D8CC24-9A69-4A4C-8877-EBCBF72DCA89}" type="presOf" srcId="{9E174F3C-EE6A-48F9-9602-58D609E8B058}" destId="{8414FDB5-36E5-4A8A-8376-AF2545395318}" srcOrd="0" destOrd="0" presId="urn:microsoft.com/office/officeart/2005/8/layout/hierarchy1"/>
    <dgm:cxn modelId="{BBF31C25-2A5E-4604-BC35-34C850320DCA}" type="presOf" srcId="{5868A052-0FC2-4FD2-AE83-6476641C1BE2}" destId="{2993D96A-5254-4CB7-87E0-470527F8A8D1}" srcOrd="0" destOrd="0" presId="urn:microsoft.com/office/officeart/2005/8/layout/hierarchy1"/>
    <dgm:cxn modelId="{4F2AE569-0396-452F-88D4-9208E562F651}" type="presOf" srcId="{04221594-705D-4B7C-82B9-07031D426184}" destId="{2EE749CC-127B-49F1-ADA9-65F38AFC6F6B}" srcOrd="0" destOrd="0" presId="urn:microsoft.com/office/officeart/2005/8/layout/hierarchy1"/>
    <dgm:cxn modelId="{A903208A-7429-4C3E-96C6-4FA9E952A6AF}" srcId="{5868A052-0FC2-4FD2-AE83-6476641C1BE2}" destId="{04221594-705D-4B7C-82B9-07031D426184}" srcOrd="2" destOrd="0" parTransId="{40107089-AD2C-4096-8922-7D2BFF6C4E83}" sibTransId="{2D6DBF6B-01AA-4374-8214-9EAF8AACDC15}"/>
    <dgm:cxn modelId="{42B9AAAA-AEB0-481B-AC4B-590672CBEC0E}" type="presOf" srcId="{ED835B73-4105-476C-B001-245815044F41}" destId="{33284776-4337-4267-BC6E-3B5E0BD86F43}" srcOrd="0" destOrd="0" presId="urn:microsoft.com/office/officeart/2005/8/layout/hierarchy1"/>
    <dgm:cxn modelId="{B6FCAAFE-3F2F-4BE7-9B1D-D710802C1047}" srcId="{5868A052-0FC2-4FD2-AE83-6476641C1BE2}" destId="{ED835B73-4105-476C-B001-245815044F41}" srcOrd="1" destOrd="0" parTransId="{7334F8AD-9301-4101-B742-DE4A40037DDB}" sibTransId="{97363DD3-E013-4980-AF58-D0DE1547A06E}"/>
    <dgm:cxn modelId="{AA555081-CA9A-4290-B3FD-ED273BCAF7D1}" type="presParOf" srcId="{2993D96A-5254-4CB7-87E0-470527F8A8D1}" destId="{F6F5E4FC-8417-433C-9AD1-2D5052184F38}" srcOrd="0" destOrd="0" presId="urn:microsoft.com/office/officeart/2005/8/layout/hierarchy1"/>
    <dgm:cxn modelId="{884B7CBA-EEF1-48C8-AAED-766BEE68E93F}" type="presParOf" srcId="{F6F5E4FC-8417-433C-9AD1-2D5052184F38}" destId="{39CD3B4D-8524-4BB3-8253-36F719F8B3F4}" srcOrd="0" destOrd="0" presId="urn:microsoft.com/office/officeart/2005/8/layout/hierarchy1"/>
    <dgm:cxn modelId="{DE500053-02B6-4B70-B0B1-EE47B56F0ECB}" type="presParOf" srcId="{39CD3B4D-8524-4BB3-8253-36F719F8B3F4}" destId="{EC1F7EB3-58A6-430F-82A9-EE66CA3CEFEE}" srcOrd="0" destOrd="0" presId="urn:microsoft.com/office/officeart/2005/8/layout/hierarchy1"/>
    <dgm:cxn modelId="{903E1BE7-CE3B-4E9D-9B70-9214C3764197}" type="presParOf" srcId="{39CD3B4D-8524-4BB3-8253-36F719F8B3F4}" destId="{8414FDB5-36E5-4A8A-8376-AF2545395318}" srcOrd="1" destOrd="0" presId="urn:microsoft.com/office/officeart/2005/8/layout/hierarchy1"/>
    <dgm:cxn modelId="{2A357524-F961-46DA-AFC7-8012172769D2}" type="presParOf" srcId="{F6F5E4FC-8417-433C-9AD1-2D5052184F38}" destId="{6F13BA71-1AA5-48BC-A8E4-7B8D87469BEB}" srcOrd="1" destOrd="0" presId="urn:microsoft.com/office/officeart/2005/8/layout/hierarchy1"/>
    <dgm:cxn modelId="{262B97A5-0613-4918-8B20-5DD169FB5807}" type="presParOf" srcId="{2993D96A-5254-4CB7-87E0-470527F8A8D1}" destId="{DA7474FB-4A26-41A3-9ED6-667729D7DB5F}" srcOrd="1" destOrd="0" presId="urn:microsoft.com/office/officeart/2005/8/layout/hierarchy1"/>
    <dgm:cxn modelId="{C1B0194B-94C9-4486-AEF9-FF6C723AC90A}" type="presParOf" srcId="{DA7474FB-4A26-41A3-9ED6-667729D7DB5F}" destId="{E799B01C-2BD3-4D1C-B465-6D2E6481154B}" srcOrd="0" destOrd="0" presId="urn:microsoft.com/office/officeart/2005/8/layout/hierarchy1"/>
    <dgm:cxn modelId="{A2A50148-1EF9-4073-ABCB-CE91991064B3}" type="presParOf" srcId="{E799B01C-2BD3-4D1C-B465-6D2E6481154B}" destId="{8BDCE449-3DA0-4D05-9175-9FF3A8BA032E}" srcOrd="0" destOrd="0" presId="urn:microsoft.com/office/officeart/2005/8/layout/hierarchy1"/>
    <dgm:cxn modelId="{2BFD2A09-70BC-4FAF-802F-5C06E82B7369}" type="presParOf" srcId="{E799B01C-2BD3-4D1C-B465-6D2E6481154B}" destId="{33284776-4337-4267-BC6E-3B5E0BD86F43}" srcOrd="1" destOrd="0" presId="urn:microsoft.com/office/officeart/2005/8/layout/hierarchy1"/>
    <dgm:cxn modelId="{F8538C86-32B0-4C4A-BF35-898953F55F70}" type="presParOf" srcId="{DA7474FB-4A26-41A3-9ED6-667729D7DB5F}" destId="{71F9C25D-EE5D-425D-926F-646D05C701EE}" srcOrd="1" destOrd="0" presId="urn:microsoft.com/office/officeart/2005/8/layout/hierarchy1"/>
    <dgm:cxn modelId="{5694079E-A0EA-4915-ABA2-AF0F5CB8F142}" type="presParOf" srcId="{2993D96A-5254-4CB7-87E0-470527F8A8D1}" destId="{A7AE8770-0804-4093-8E91-729CB79D5933}" srcOrd="2" destOrd="0" presId="urn:microsoft.com/office/officeart/2005/8/layout/hierarchy1"/>
    <dgm:cxn modelId="{778D3EC5-5A67-4F80-AD64-F973DC71095E}" type="presParOf" srcId="{A7AE8770-0804-4093-8E91-729CB79D5933}" destId="{4EE42771-BBB7-401C-AC8D-3E1CF09ED6C2}" srcOrd="0" destOrd="0" presId="urn:microsoft.com/office/officeart/2005/8/layout/hierarchy1"/>
    <dgm:cxn modelId="{4FC1D7E8-FD46-4863-9D35-98CAC1BAC5E5}" type="presParOf" srcId="{4EE42771-BBB7-401C-AC8D-3E1CF09ED6C2}" destId="{07142A73-5272-4A92-AF35-42029865BE0F}" srcOrd="0" destOrd="0" presId="urn:microsoft.com/office/officeart/2005/8/layout/hierarchy1"/>
    <dgm:cxn modelId="{83A6955C-415F-41B2-9745-1DEDAF53C157}" type="presParOf" srcId="{4EE42771-BBB7-401C-AC8D-3E1CF09ED6C2}" destId="{2EE749CC-127B-49F1-ADA9-65F38AFC6F6B}" srcOrd="1" destOrd="0" presId="urn:microsoft.com/office/officeart/2005/8/layout/hierarchy1"/>
    <dgm:cxn modelId="{1BD527C5-EA6B-4233-8462-F3690C0D4753}" type="presParOf" srcId="{A7AE8770-0804-4093-8E91-729CB79D5933}" destId="{508E2C9A-814B-48BE-B983-4C972ED108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EE44C8-4FF5-4623-B640-BDC876B6C36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A116672C-2DA9-456E-9388-BB387EA15760}">
      <dgm:prSet/>
      <dgm:spPr/>
      <dgm:t>
        <a:bodyPr/>
        <a:lstStyle/>
        <a:p>
          <a:pPr>
            <a:lnSpc>
              <a:spcPct val="100000"/>
            </a:lnSpc>
            <a:defRPr cap="all"/>
          </a:pPr>
          <a:r>
            <a:rPr lang="en-US"/>
            <a:t>Logistic Regression </a:t>
          </a:r>
        </a:p>
      </dgm:t>
    </dgm:pt>
    <dgm:pt modelId="{BA34B9E2-0A54-4140-B71A-25814A3BFBD4}" type="parTrans" cxnId="{F3254BBA-2B05-46B8-BB4B-C800ED9E61E3}">
      <dgm:prSet/>
      <dgm:spPr/>
      <dgm:t>
        <a:bodyPr/>
        <a:lstStyle/>
        <a:p>
          <a:endParaRPr lang="en-US"/>
        </a:p>
      </dgm:t>
    </dgm:pt>
    <dgm:pt modelId="{7BDAEB60-2EDE-473C-BBB2-85328D8EC22C}" type="sibTrans" cxnId="{F3254BBA-2B05-46B8-BB4B-C800ED9E61E3}">
      <dgm:prSet/>
      <dgm:spPr/>
      <dgm:t>
        <a:bodyPr/>
        <a:lstStyle/>
        <a:p>
          <a:endParaRPr lang="en-US"/>
        </a:p>
      </dgm:t>
    </dgm:pt>
    <dgm:pt modelId="{84BF46B2-32A2-417E-A10C-13194928DFA0}">
      <dgm:prSet/>
      <dgm:spPr/>
      <dgm:t>
        <a:bodyPr/>
        <a:lstStyle/>
        <a:p>
          <a:pPr>
            <a:lnSpc>
              <a:spcPct val="100000"/>
            </a:lnSpc>
            <a:defRPr cap="all"/>
          </a:pPr>
          <a:r>
            <a:rPr lang="en-US"/>
            <a:t>Random forest </a:t>
          </a:r>
        </a:p>
      </dgm:t>
    </dgm:pt>
    <dgm:pt modelId="{5C5E8F18-A996-4574-8646-982CE0B992DC}" type="parTrans" cxnId="{9F78E025-C404-4914-B2B0-C357DDE30E0F}">
      <dgm:prSet/>
      <dgm:spPr/>
      <dgm:t>
        <a:bodyPr/>
        <a:lstStyle/>
        <a:p>
          <a:endParaRPr lang="en-US"/>
        </a:p>
      </dgm:t>
    </dgm:pt>
    <dgm:pt modelId="{025C8F60-5EDF-4731-8CB3-769C8A17279E}" type="sibTrans" cxnId="{9F78E025-C404-4914-B2B0-C357DDE30E0F}">
      <dgm:prSet/>
      <dgm:spPr/>
      <dgm:t>
        <a:bodyPr/>
        <a:lstStyle/>
        <a:p>
          <a:endParaRPr lang="en-US"/>
        </a:p>
      </dgm:t>
    </dgm:pt>
    <dgm:pt modelId="{2CD50AE5-A5CF-4CE5-B591-8DB27C534616}">
      <dgm:prSet/>
      <dgm:spPr/>
      <dgm:t>
        <a:bodyPr/>
        <a:lstStyle/>
        <a:p>
          <a:pPr>
            <a:lnSpc>
              <a:spcPct val="100000"/>
            </a:lnSpc>
            <a:defRPr cap="all"/>
          </a:pPr>
          <a:r>
            <a:rPr lang="en-US"/>
            <a:t>Support Vector Classifier </a:t>
          </a:r>
        </a:p>
      </dgm:t>
    </dgm:pt>
    <dgm:pt modelId="{DA52CC19-1F8B-4A99-9EFB-40139E367303}" type="parTrans" cxnId="{669B3894-EF10-42F2-A490-E9E4F7BDB0B1}">
      <dgm:prSet/>
      <dgm:spPr/>
      <dgm:t>
        <a:bodyPr/>
        <a:lstStyle/>
        <a:p>
          <a:endParaRPr lang="en-US"/>
        </a:p>
      </dgm:t>
    </dgm:pt>
    <dgm:pt modelId="{5BB7375C-66E8-4AB6-8195-AB6CF49E60F7}" type="sibTrans" cxnId="{669B3894-EF10-42F2-A490-E9E4F7BDB0B1}">
      <dgm:prSet/>
      <dgm:spPr/>
      <dgm:t>
        <a:bodyPr/>
        <a:lstStyle/>
        <a:p>
          <a:endParaRPr lang="en-US"/>
        </a:p>
      </dgm:t>
    </dgm:pt>
    <dgm:pt modelId="{0AB50A43-492B-4D42-829A-F3480AE4BF97}" type="pres">
      <dgm:prSet presAssocID="{D6EE44C8-4FF5-4623-B640-BDC876B6C360}" presName="root" presStyleCnt="0">
        <dgm:presLayoutVars>
          <dgm:dir/>
          <dgm:resizeHandles val="exact"/>
        </dgm:presLayoutVars>
      </dgm:prSet>
      <dgm:spPr/>
    </dgm:pt>
    <dgm:pt modelId="{BFA4D463-2EE3-416F-A9C8-755701097830}" type="pres">
      <dgm:prSet presAssocID="{A116672C-2DA9-456E-9388-BB387EA15760}" presName="compNode" presStyleCnt="0"/>
      <dgm:spPr/>
    </dgm:pt>
    <dgm:pt modelId="{237A793E-3855-428A-AE87-A9BA03F2DE8C}" type="pres">
      <dgm:prSet presAssocID="{A116672C-2DA9-456E-9388-BB387EA15760}" presName="iconBgRect" presStyleLbl="bgShp" presStyleIdx="0" presStyleCnt="3"/>
      <dgm:spPr/>
    </dgm:pt>
    <dgm:pt modelId="{F5323B83-9D40-43CD-803C-3B8F388FA8E5}" type="pres">
      <dgm:prSet presAssocID="{A116672C-2DA9-456E-9388-BB387EA157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1A14D1B2-89C3-4E99-92F8-B1BE849A87DC}" type="pres">
      <dgm:prSet presAssocID="{A116672C-2DA9-456E-9388-BB387EA15760}" presName="spaceRect" presStyleCnt="0"/>
      <dgm:spPr/>
    </dgm:pt>
    <dgm:pt modelId="{C3630C52-D815-4A5D-9F2A-F3C84D18E845}" type="pres">
      <dgm:prSet presAssocID="{A116672C-2DA9-456E-9388-BB387EA15760}" presName="textRect" presStyleLbl="revTx" presStyleIdx="0" presStyleCnt="3">
        <dgm:presLayoutVars>
          <dgm:chMax val="1"/>
          <dgm:chPref val="1"/>
        </dgm:presLayoutVars>
      </dgm:prSet>
      <dgm:spPr/>
    </dgm:pt>
    <dgm:pt modelId="{5421A8B1-4FD3-4AD8-B8CB-A4A46E858621}" type="pres">
      <dgm:prSet presAssocID="{7BDAEB60-2EDE-473C-BBB2-85328D8EC22C}" presName="sibTrans" presStyleCnt="0"/>
      <dgm:spPr/>
    </dgm:pt>
    <dgm:pt modelId="{7860324F-ED03-40B9-9737-2BF5009E3D2D}" type="pres">
      <dgm:prSet presAssocID="{84BF46B2-32A2-417E-A10C-13194928DFA0}" presName="compNode" presStyleCnt="0"/>
      <dgm:spPr/>
    </dgm:pt>
    <dgm:pt modelId="{41625A9C-5E10-4BFD-9039-6F5CD8887CF8}" type="pres">
      <dgm:prSet presAssocID="{84BF46B2-32A2-417E-A10C-13194928DFA0}" presName="iconBgRect" presStyleLbl="bgShp" presStyleIdx="1" presStyleCnt="3"/>
      <dgm:spPr/>
    </dgm:pt>
    <dgm:pt modelId="{C720044D-EE3B-4B6F-9B32-C5A3D248948A}" type="pres">
      <dgm:prSet presAssocID="{84BF46B2-32A2-417E-A10C-13194928DF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502CF871-D098-40D0-AE19-531EE1A78E8C}" type="pres">
      <dgm:prSet presAssocID="{84BF46B2-32A2-417E-A10C-13194928DFA0}" presName="spaceRect" presStyleCnt="0"/>
      <dgm:spPr/>
    </dgm:pt>
    <dgm:pt modelId="{EC00BD90-F18C-403F-BF9A-1FCC78DA20DE}" type="pres">
      <dgm:prSet presAssocID="{84BF46B2-32A2-417E-A10C-13194928DFA0}" presName="textRect" presStyleLbl="revTx" presStyleIdx="1" presStyleCnt="3">
        <dgm:presLayoutVars>
          <dgm:chMax val="1"/>
          <dgm:chPref val="1"/>
        </dgm:presLayoutVars>
      </dgm:prSet>
      <dgm:spPr/>
    </dgm:pt>
    <dgm:pt modelId="{D76E40AE-9F8F-4172-9251-6DBCB70671B9}" type="pres">
      <dgm:prSet presAssocID="{025C8F60-5EDF-4731-8CB3-769C8A17279E}" presName="sibTrans" presStyleCnt="0"/>
      <dgm:spPr/>
    </dgm:pt>
    <dgm:pt modelId="{09B28C21-B450-43EC-87BA-9DCAE8423CC4}" type="pres">
      <dgm:prSet presAssocID="{2CD50AE5-A5CF-4CE5-B591-8DB27C534616}" presName="compNode" presStyleCnt="0"/>
      <dgm:spPr/>
    </dgm:pt>
    <dgm:pt modelId="{5DC4A1F3-A23C-4DAB-A94F-15B89644265D}" type="pres">
      <dgm:prSet presAssocID="{2CD50AE5-A5CF-4CE5-B591-8DB27C534616}" presName="iconBgRect" presStyleLbl="bgShp" presStyleIdx="2" presStyleCnt="3"/>
      <dgm:spPr/>
    </dgm:pt>
    <dgm:pt modelId="{C3D6FB88-1144-46E3-9046-870CCB989BE6}" type="pres">
      <dgm:prSet presAssocID="{2CD50AE5-A5CF-4CE5-B591-8DB27C5346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65CB7ACE-0F56-4BA5-88A5-E48EF6E7690F}" type="pres">
      <dgm:prSet presAssocID="{2CD50AE5-A5CF-4CE5-B591-8DB27C534616}" presName="spaceRect" presStyleCnt="0"/>
      <dgm:spPr/>
    </dgm:pt>
    <dgm:pt modelId="{15832F9C-8C09-4B18-8E0F-B03E4ABC99BA}" type="pres">
      <dgm:prSet presAssocID="{2CD50AE5-A5CF-4CE5-B591-8DB27C534616}" presName="textRect" presStyleLbl="revTx" presStyleIdx="2" presStyleCnt="3">
        <dgm:presLayoutVars>
          <dgm:chMax val="1"/>
          <dgm:chPref val="1"/>
        </dgm:presLayoutVars>
      </dgm:prSet>
      <dgm:spPr/>
    </dgm:pt>
  </dgm:ptLst>
  <dgm:cxnLst>
    <dgm:cxn modelId="{9F78E025-C404-4914-B2B0-C357DDE30E0F}" srcId="{D6EE44C8-4FF5-4623-B640-BDC876B6C360}" destId="{84BF46B2-32A2-417E-A10C-13194928DFA0}" srcOrd="1" destOrd="0" parTransId="{5C5E8F18-A996-4574-8646-982CE0B992DC}" sibTransId="{025C8F60-5EDF-4731-8CB3-769C8A17279E}"/>
    <dgm:cxn modelId="{4C49CF32-DDCD-4F2D-9141-43725DC8748F}" type="presOf" srcId="{D6EE44C8-4FF5-4623-B640-BDC876B6C360}" destId="{0AB50A43-492B-4D42-829A-F3480AE4BF97}" srcOrd="0" destOrd="0" presId="urn:microsoft.com/office/officeart/2018/5/layout/IconCircleLabelList"/>
    <dgm:cxn modelId="{8AB29F4D-4A28-40D4-93AB-CB352DECDCCF}" type="presOf" srcId="{2CD50AE5-A5CF-4CE5-B591-8DB27C534616}" destId="{15832F9C-8C09-4B18-8E0F-B03E4ABC99BA}" srcOrd="0" destOrd="0" presId="urn:microsoft.com/office/officeart/2018/5/layout/IconCircleLabelList"/>
    <dgm:cxn modelId="{5C4E0491-B984-4C88-892F-12A710065A0D}" type="presOf" srcId="{84BF46B2-32A2-417E-A10C-13194928DFA0}" destId="{EC00BD90-F18C-403F-BF9A-1FCC78DA20DE}" srcOrd="0" destOrd="0" presId="urn:microsoft.com/office/officeart/2018/5/layout/IconCircleLabelList"/>
    <dgm:cxn modelId="{669B3894-EF10-42F2-A490-E9E4F7BDB0B1}" srcId="{D6EE44C8-4FF5-4623-B640-BDC876B6C360}" destId="{2CD50AE5-A5CF-4CE5-B591-8DB27C534616}" srcOrd="2" destOrd="0" parTransId="{DA52CC19-1F8B-4A99-9EFB-40139E367303}" sibTransId="{5BB7375C-66E8-4AB6-8195-AB6CF49E60F7}"/>
    <dgm:cxn modelId="{F3254BBA-2B05-46B8-BB4B-C800ED9E61E3}" srcId="{D6EE44C8-4FF5-4623-B640-BDC876B6C360}" destId="{A116672C-2DA9-456E-9388-BB387EA15760}" srcOrd="0" destOrd="0" parTransId="{BA34B9E2-0A54-4140-B71A-25814A3BFBD4}" sibTransId="{7BDAEB60-2EDE-473C-BBB2-85328D8EC22C}"/>
    <dgm:cxn modelId="{866CDCC2-225C-4686-895C-822C9BA7BE2F}" type="presOf" srcId="{A116672C-2DA9-456E-9388-BB387EA15760}" destId="{C3630C52-D815-4A5D-9F2A-F3C84D18E845}" srcOrd="0" destOrd="0" presId="urn:microsoft.com/office/officeart/2018/5/layout/IconCircleLabelList"/>
    <dgm:cxn modelId="{1DBBBBA7-A9CD-4020-906D-63EE37E76A34}" type="presParOf" srcId="{0AB50A43-492B-4D42-829A-F3480AE4BF97}" destId="{BFA4D463-2EE3-416F-A9C8-755701097830}" srcOrd="0" destOrd="0" presId="urn:microsoft.com/office/officeart/2018/5/layout/IconCircleLabelList"/>
    <dgm:cxn modelId="{258AED47-A01C-4397-8692-1339D3B7863E}" type="presParOf" srcId="{BFA4D463-2EE3-416F-A9C8-755701097830}" destId="{237A793E-3855-428A-AE87-A9BA03F2DE8C}" srcOrd="0" destOrd="0" presId="urn:microsoft.com/office/officeart/2018/5/layout/IconCircleLabelList"/>
    <dgm:cxn modelId="{C8FC6A50-DE30-4B3A-90E4-855D8D29B3BB}" type="presParOf" srcId="{BFA4D463-2EE3-416F-A9C8-755701097830}" destId="{F5323B83-9D40-43CD-803C-3B8F388FA8E5}" srcOrd="1" destOrd="0" presId="urn:microsoft.com/office/officeart/2018/5/layout/IconCircleLabelList"/>
    <dgm:cxn modelId="{0F549F24-3360-4FEE-9A6D-F4DC27BBCCAF}" type="presParOf" srcId="{BFA4D463-2EE3-416F-A9C8-755701097830}" destId="{1A14D1B2-89C3-4E99-92F8-B1BE849A87DC}" srcOrd="2" destOrd="0" presId="urn:microsoft.com/office/officeart/2018/5/layout/IconCircleLabelList"/>
    <dgm:cxn modelId="{C2FC6963-79A8-416B-B0FA-998681C05B05}" type="presParOf" srcId="{BFA4D463-2EE3-416F-A9C8-755701097830}" destId="{C3630C52-D815-4A5D-9F2A-F3C84D18E845}" srcOrd="3" destOrd="0" presId="urn:microsoft.com/office/officeart/2018/5/layout/IconCircleLabelList"/>
    <dgm:cxn modelId="{B2E3CA93-4AE0-4315-965D-ABC80F305283}" type="presParOf" srcId="{0AB50A43-492B-4D42-829A-F3480AE4BF97}" destId="{5421A8B1-4FD3-4AD8-B8CB-A4A46E858621}" srcOrd="1" destOrd="0" presId="urn:microsoft.com/office/officeart/2018/5/layout/IconCircleLabelList"/>
    <dgm:cxn modelId="{D5E97E43-C093-4F57-85D5-2A60B95DA292}" type="presParOf" srcId="{0AB50A43-492B-4D42-829A-F3480AE4BF97}" destId="{7860324F-ED03-40B9-9737-2BF5009E3D2D}" srcOrd="2" destOrd="0" presId="urn:microsoft.com/office/officeart/2018/5/layout/IconCircleLabelList"/>
    <dgm:cxn modelId="{7BBB11E8-7651-4C07-8CE5-C10423B53D93}" type="presParOf" srcId="{7860324F-ED03-40B9-9737-2BF5009E3D2D}" destId="{41625A9C-5E10-4BFD-9039-6F5CD8887CF8}" srcOrd="0" destOrd="0" presId="urn:microsoft.com/office/officeart/2018/5/layout/IconCircleLabelList"/>
    <dgm:cxn modelId="{A5CF9B22-EBC3-4373-808C-811E5C261B90}" type="presParOf" srcId="{7860324F-ED03-40B9-9737-2BF5009E3D2D}" destId="{C720044D-EE3B-4B6F-9B32-C5A3D248948A}" srcOrd="1" destOrd="0" presId="urn:microsoft.com/office/officeart/2018/5/layout/IconCircleLabelList"/>
    <dgm:cxn modelId="{14DFB781-9D62-4E6B-8EDB-DAE46ED2B699}" type="presParOf" srcId="{7860324F-ED03-40B9-9737-2BF5009E3D2D}" destId="{502CF871-D098-40D0-AE19-531EE1A78E8C}" srcOrd="2" destOrd="0" presId="urn:microsoft.com/office/officeart/2018/5/layout/IconCircleLabelList"/>
    <dgm:cxn modelId="{BD1E4D75-B320-401F-9A80-F6D42373E710}" type="presParOf" srcId="{7860324F-ED03-40B9-9737-2BF5009E3D2D}" destId="{EC00BD90-F18C-403F-BF9A-1FCC78DA20DE}" srcOrd="3" destOrd="0" presId="urn:microsoft.com/office/officeart/2018/5/layout/IconCircleLabelList"/>
    <dgm:cxn modelId="{3FA45CF0-03B3-4D71-8768-AE2F91EA00F9}" type="presParOf" srcId="{0AB50A43-492B-4D42-829A-F3480AE4BF97}" destId="{D76E40AE-9F8F-4172-9251-6DBCB70671B9}" srcOrd="3" destOrd="0" presId="urn:microsoft.com/office/officeart/2018/5/layout/IconCircleLabelList"/>
    <dgm:cxn modelId="{27C55E80-6751-4525-87FB-04A2A989D4CE}" type="presParOf" srcId="{0AB50A43-492B-4D42-829A-F3480AE4BF97}" destId="{09B28C21-B450-43EC-87BA-9DCAE8423CC4}" srcOrd="4" destOrd="0" presId="urn:microsoft.com/office/officeart/2018/5/layout/IconCircleLabelList"/>
    <dgm:cxn modelId="{8CE2042B-98F1-4E97-A111-16D131220A02}" type="presParOf" srcId="{09B28C21-B450-43EC-87BA-9DCAE8423CC4}" destId="{5DC4A1F3-A23C-4DAB-A94F-15B89644265D}" srcOrd="0" destOrd="0" presId="urn:microsoft.com/office/officeart/2018/5/layout/IconCircleLabelList"/>
    <dgm:cxn modelId="{DC0F9FEC-5234-4A9B-909E-FCCF297ABAFE}" type="presParOf" srcId="{09B28C21-B450-43EC-87BA-9DCAE8423CC4}" destId="{C3D6FB88-1144-46E3-9046-870CCB989BE6}" srcOrd="1" destOrd="0" presId="urn:microsoft.com/office/officeart/2018/5/layout/IconCircleLabelList"/>
    <dgm:cxn modelId="{EB136ADC-E617-4A5E-A1FB-495636E7EC85}" type="presParOf" srcId="{09B28C21-B450-43EC-87BA-9DCAE8423CC4}" destId="{65CB7ACE-0F56-4BA5-88A5-E48EF6E7690F}" srcOrd="2" destOrd="0" presId="urn:microsoft.com/office/officeart/2018/5/layout/IconCircleLabelList"/>
    <dgm:cxn modelId="{133D7F05-C995-40A6-8025-BAD5C29886D0}" type="presParOf" srcId="{09B28C21-B450-43EC-87BA-9DCAE8423CC4}" destId="{15832F9C-8C09-4B18-8E0F-B03E4ABC99B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002EA2-FAF1-4817-8C60-5305802136B3}" type="doc">
      <dgm:prSet loTypeId="urn:microsoft.com/office/officeart/2005/8/layout/hierarchy3" loCatId="hierarchy" qsTypeId="urn:microsoft.com/office/officeart/2005/8/quickstyle/simple5" qsCatId="simple" csTypeId="urn:microsoft.com/office/officeart/2005/8/colors/colorful2" csCatId="colorful"/>
      <dgm:spPr/>
      <dgm:t>
        <a:bodyPr/>
        <a:lstStyle/>
        <a:p>
          <a:endParaRPr lang="en-US"/>
        </a:p>
      </dgm:t>
    </dgm:pt>
    <dgm:pt modelId="{8E48830D-8A01-440B-8B46-8296FD5690FF}">
      <dgm:prSet/>
      <dgm:spPr/>
      <dgm:t>
        <a:bodyPr/>
        <a:lstStyle/>
        <a:p>
          <a:r>
            <a:rPr lang="en-US"/>
            <a:t>Streamlit </a:t>
          </a:r>
        </a:p>
      </dgm:t>
    </dgm:pt>
    <dgm:pt modelId="{119BDC6A-221D-4727-B5BC-A7E331E345FC}" type="parTrans" cxnId="{A4B45C17-DAF5-4AD0-B194-79A6B1D67E5B}">
      <dgm:prSet/>
      <dgm:spPr/>
      <dgm:t>
        <a:bodyPr/>
        <a:lstStyle/>
        <a:p>
          <a:endParaRPr lang="en-US"/>
        </a:p>
      </dgm:t>
    </dgm:pt>
    <dgm:pt modelId="{CBDAA9AC-59C1-4939-868A-46EDF2A6BAE4}" type="sibTrans" cxnId="{A4B45C17-DAF5-4AD0-B194-79A6B1D67E5B}">
      <dgm:prSet/>
      <dgm:spPr/>
      <dgm:t>
        <a:bodyPr/>
        <a:lstStyle/>
        <a:p>
          <a:endParaRPr lang="en-US"/>
        </a:p>
      </dgm:t>
    </dgm:pt>
    <dgm:pt modelId="{CFD86431-2720-4F8C-9AA2-439DB46801F4}">
      <dgm:prSet/>
      <dgm:spPr/>
      <dgm:t>
        <a:bodyPr/>
        <a:lstStyle/>
        <a:p>
          <a:r>
            <a:rPr lang="en-US"/>
            <a:t>Spiderweb </a:t>
          </a:r>
        </a:p>
      </dgm:t>
    </dgm:pt>
    <dgm:pt modelId="{F423427C-A1A4-4D49-95E9-DB4B1D9FBA10}" type="parTrans" cxnId="{B1443B5B-798E-42F6-9608-A45755AAB38F}">
      <dgm:prSet/>
      <dgm:spPr/>
      <dgm:t>
        <a:bodyPr/>
        <a:lstStyle/>
        <a:p>
          <a:endParaRPr lang="en-US"/>
        </a:p>
      </dgm:t>
    </dgm:pt>
    <dgm:pt modelId="{CA5A194A-C0E8-48BB-ABAF-4CDE68B0AC1F}" type="sibTrans" cxnId="{B1443B5B-798E-42F6-9608-A45755AAB38F}">
      <dgm:prSet/>
      <dgm:spPr/>
      <dgm:t>
        <a:bodyPr/>
        <a:lstStyle/>
        <a:p>
          <a:endParaRPr lang="en-US"/>
        </a:p>
      </dgm:t>
    </dgm:pt>
    <dgm:pt modelId="{3964785A-3F21-4380-A2DE-68E609A8E998}" type="pres">
      <dgm:prSet presAssocID="{BD002EA2-FAF1-4817-8C60-5305802136B3}" presName="diagram" presStyleCnt="0">
        <dgm:presLayoutVars>
          <dgm:chPref val="1"/>
          <dgm:dir/>
          <dgm:animOne val="branch"/>
          <dgm:animLvl val="lvl"/>
          <dgm:resizeHandles/>
        </dgm:presLayoutVars>
      </dgm:prSet>
      <dgm:spPr/>
    </dgm:pt>
    <dgm:pt modelId="{C843CA6C-80E0-4229-8B29-C9FC9C7FB0E3}" type="pres">
      <dgm:prSet presAssocID="{8E48830D-8A01-440B-8B46-8296FD5690FF}" presName="root" presStyleCnt="0"/>
      <dgm:spPr/>
    </dgm:pt>
    <dgm:pt modelId="{1A880DF1-ECD2-4E09-95D9-FC8755EFC13D}" type="pres">
      <dgm:prSet presAssocID="{8E48830D-8A01-440B-8B46-8296FD5690FF}" presName="rootComposite" presStyleCnt="0"/>
      <dgm:spPr/>
    </dgm:pt>
    <dgm:pt modelId="{31C280CE-671C-43CC-B392-2A456C72F5B4}" type="pres">
      <dgm:prSet presAssocID="{8E48830D-8A01-440B-8B46-8296FD5690FF}" presName="rootText" presStyleLbl="node1" presStyleIdx="0" presStyleCnt="2"/>
      <dgm:spPr/>
    </dgm:pt>
    <dgm:pt modelId="{9BED8192-62AE-4C30-BDEA-485CC3698707}" type="pres">
      <dgm:prSet presAssocID="{8E48830D-8A01-440B-8B46-8296FD5690FF}" presName="rootConnector" presStyleLbl="node1" presStyleIdx="0" presStyleCnt="2"/>
      <dgm:spPr/>
    </dgm:pt>
    <dgm:pt modelId="{A5CD8DD0-0AD1-4D7B-8C73-DF9D76E5DD88}" type="pres">
      <dgm:prSet presAssocID="{8E48830D-8A01-440B-8B46-8296FD5690FF}" presName="childShape" presStyleCnt="0"/>
      <dgm:spPr/>
    </dgm:pt>
    <dgm:pt modelId="{967DA8EE-1061-4474-828D-C3F2F2BC828E}" type="pres">
      <dgm:prSet presAssocID="{CFD86431-2720-4F8C-9AA2-439DB46801F4}" presName="root" presStyleCnt="0"/>
      <dgm:spPr/>
    </dgm:pt>
    <dgm:pt modelId="{F60AF4F2-9771-451E-8DCF-E22961CD3C0B}" type="pres">
      <dgm:prSet presAssocID="{CFD86431-2720-4F8C-9AA2-439DB46801F4}" presName="rootComposite" presStyleCnt="0"/>
      <dgm:spPr/>
    </dgm:pt>
    <dgm:pt modelId="{D9F3D8E7-C49B-4C79-A4F1-C78930774D83}" type="pres">
      <dgm:prSet presAssocID="{CFD86431-2720-4F8C-9AA2-439DB46801F4}" presName="rootText" presStyleLbl="node1" presStyleIdx="1" presStyleCnt="2"/>
      <dgm:spPr/>
    </dgm:pt>
    <dgm:pt modelId="{805A75AB-02C0-4A3F-9AD5-1BCBE57D975E}" type="pres">
      <dgm:prSet presAssocID="{CFD86431-2720-4F8C-9AA2-439DB46801F4}" presName="rootConnector" presStyleLbl="node1" presStyleIdx="1" presStyleCnt="2"/>
      <dgm:spPr/>
    </dgm:pt>
    <dgm:pt modelId="{C9843AA6-87FB-4CC5-948C-0C4D5F7F0D25}" type="pres">
      <dgm:prSet presAssocID="{CFD86431-2720-4F8C-9AA2-439DB46801F4}" presName="childShape" presStyleCnt="0"/>
      <dgm:spPr/>
    </dgm:pt>
  </dgm:ptLst>
  <dgm:cxnLst>
    <dgm:cxn modelId="{A4B45C17-DAF5-4AD0-B194-79A6B1D67E5B}" srcId="{BD002EA2-FAF1-4817-8C60-5305802136B3}" destId="{8E48830D-8A01-440B-8B46-8296FD5690FF}" srcOrd="0" destOrd="0" parTransId="{119BDC6A-221D-4727-B5BC-A7E331E345FC}" sibTransId="{CBDAA9AC-59C1-4939-868A-46EDF2A6BAE4}"/>
    <dgm:cxn modelId="{04BA2218-5A2C-4778-8691-DC429C88ECE1}" type="presOf" srcId="{BD002EA2-FAF1-4817-8C60-5305802136B3}" destId="{3964785A-3F21-4380-A2DE-68E609A8E998}" srcOrd="0" destOrd="0" presId="urn:microsoft.com/office/officeart/2005/8/layout/hierarchy3"/>
    <dgm:cxn modelId="{527A7429-E040-4902-A468-713646F87B6D}" type="presOf" srcId="{8E48830D-8A01-440B-8B46-8296FD5690FF}" destId="{9BED8192-62AE-4C30-BDEA-485CC3698707}" srcOrd="1" destOrd="0" presId="urn:microsoft.com/office/officeart/2005/8/layout/hierarchy3"/>
    <dgm:cxn modelId="{B1443B5B-798E-42F6-9608-A45755AAB38F}" srcId="{BD002EA2-FAF1-4817-8C60-5305802136B3}" destId="{CFD86431-2720-4F8C-9AA2-439DB46801F4}" srcOrd="1" destOrd="0" parTransId="{F423427C-A1A4-4D49-95E9-DB4B1D9FBA10}" sibTransId="{CA5A194A-C0E8-48BB-ABAF-4CDE68B0AC1F}"/>
    <dgm:cxn modelId="{A35F4F41-7CE3-45F5-AE20-880AB4E47A15}" type="presOf" srcId="{8E48830D-8A01-440B-8B46-8296FD5690FF}" destId="{31C280CE-671C-43CC-B392-2A456C72F5B4}" srcOrd="0" destOrd="0" presId="urn:microsoft.com/office/officeart/2005/8/layout/hierarchy3"/>
    <dgm:cxn modelId="{D489878F-6916-4358-B8CD-EBD3B06045F1}" type="presOf" srcId="{CFD86431-2720-4F8C-9AA2-439DB46801F4}" destId="{D9F3D8E7-C49B-4C79-A4F1-C78930774D83}" srcOrd="0" destOrd="0" presId="urn:microsoft.com/office/officeart/2005/8/layout/hierarchy3"/>
    <dgm:cxn modelId="{D33E8996-FE63-4E5A-9549-B155BB3D9BD5}" type="presOf" srcId="{CFD86431-2720-4F8C-9AA2-439DB46801F4}" destId="{805A75AB-02C0-4A3F-9AD5-1BCBE57D975E}" srcOrd="1" destOrd="0" presId="urn:microsoft.com/office/officeart/2005/8/layout/hierarchy3"/>
    <dgm:cxn modelId="{4A993305-A5E0-403E-BA84-183CD4A9CB8F}" type="presParOf" srcId="{3964785A-3F21-4380-A2DE-68E609A8E998}" destId="{C843CA6C-80E0-4229-8B29-C9FC9C7FB0E3}" srcOrd="0" destOrd="0" presId="urn:microsoft.com/office/officeart/2005/8/layout/hierarchy3"/>
    <dgm:cxn modelId="{6F699E40-5190-42CF-80C0-7BFDDE2A713F}" type="presParOf" srcId="{C843CA6C-80E0-4229-8B29-C9FC9C7FB0E3}" destId="{1A880DF1-ECD2-4E09-95D9-FC8755EFC13D}" srcOrd="0" destOrd="0" presId="urn:microsoft.com/office/officeart/2005/8/layout/hierarchy3"/>
    <dgm:cxn modelId="{1E1C9AD2-F93F-49CF-B75D-EB41DC3DD015}" type="presParOf" srcId="{1A880DF1-ECD2-4E09-95D9-FC8755EFC13D}" destId="{31C280CE-671C-43CC-B392-2A456C72F5B4}" srcOrd="0" destOrd="0" presId="urn:microsoft.com/office/officeart/2005/8/layout/hierarchy3"/>
    <dgm:cxn modelId="{1CAC4D42-903E-4D6F-9237-0D78A078855F}" type="presParOf" srcId="{1A880DF1-ECD2-4E09-95D9-FC8755EFC13D}" destId="{9BED8192-62AE-4C30-BDEA-485CC3698707}" srcOrd="1" destOrd="0" presId="urn:microsoft.com/office/officeart/2005/8/layout/hierarchy3"/>
    <dgm:cxn modelId="{E302B3CF-0389-472F-9029-F3AABA1BB1A8}" type="presParOf" srcId="{C843CA6C-80E0-4229-8B29-C9FC9C7FB0E3}" destId="{A5CD8DD0-0AD1-4D7B-8C73-DF9D76E5DD88}" srcOrd="1" destOrd="0" presId="urn:microsoft.com/office/officeart/2005/8/layout/hierarchy3"/>
    <dgm:cxn modelId="{6BD818AB-2736-4BC1-B11A-CD0CA6AD1C4A}" type="presParOf" srcId="{3964785A-3F21-4380-A2DE-68E609A8E998}" destId="{967DA8EE-1061-4474-828D-C3F2F2BC828E}" srcOrd="1" destOrd="0" presId="urn:microsoft.com/office/officeart/2005/8/layout/hierarchy3"/>
    <dgm:cxn modelId="{B1F125ED-015D-4816-A3D3-1785B546058D}" type="presParOf" srcId="{967DA8EE-1061-4474-828D-C3F2F2BC828E}" destId="{F60AF4F2-9771-451E-8DCF-E22961CD3C0B}" srcOrd="0" destOrd="0" presId="urn:microsoft.com/office/officeart/2005/8/layout/hierarchy3"/>
    <dgm:cxn modelId="{13EF342B-094B-48B0-BF2A-DF596D6C380C}" type="presParOf" srcId="{F60AF4F2-9771-451E-8DCF-E22961CD3C0B}" destId="{D9F3D8E7-C49B-4C79-A4F1-C78930774D83}" srcOrd="0" destOrd="0" presId="urn:microsoft.com/office/officeart/2005/8/layout/hierarchy3"/>
    <dgm:cxn modelId="{7602A0A0-2D41-48ED-BAE5-06512DB0F283}" type="presParOf" srcId="{F60AF4F2-9771-451E-8DCF-E22961CD3C0B}" destId="{805A75AB-02C0-4A3F-9AD5-1BCBE57D975E}" srcOrd="1" destOrd="0" presId="urn:microsoft.com/office/officeart/2005/8/layout/hierarchy3"/>
    <dgm:cxn modelId="{156CCA3F-9DA0-445B-BC42-24552448ABAE}" type="presParOf" srcId="{967DA8EE-1061-4474-828D-C3F2F2BC828E}" destId="{C9843AA6-87FB-4CC5-948C-0C4D5F7F0D25}"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F7EB3-58A6-430F-82A9-EE66CA3CEFEE}">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14FDB5-36E5-4A8A-8376-AF2545395318}">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Dealing with Duplicates </a:t>
          </a:r>
        </a:p>
      </dsp:txBody>
      <dsp:txXfrm>
        <a:off x="398219" y="983848"/>
        <a:ext cx="2955890" cy="1835307"/>
      </dsp:txXfrm>
    </dsp:sp>
    <dsp:sp modelId="{8BDCE449-3DA0-4D05-9175-9FF3A8BA032E}">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84776-4337-4267-BC6E-3B5E0BD86F43}">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Same Sentence With Different Sentiment </a:t>
          </a:r>
        </a:p>
      </dsp:txBody>
      <dsp:txXfrm>
        <a:off x="4150549" y="983848"/>
        <a:ext cx="2955890" cy="1835307"/>
      </dsp:txXfrm>
    </dsp:sp>
    <dsp:sp modelId="{07142A73-5272-4A92-AF35-42029865BE0F}">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749CC-127B-49F1-ADA9-65F38AFC6F6B}">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Unbalenced Data </a:t>
          </a:r>
        </a:p>
      </dsp:txBody>
      <dsp:txXfrm>
        <a:off x="7902879" y="983848"/>
        <a:ext cx="2955890" cy="1835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A793E-3855-428A-AE87-A9BA03F2DE8C}">
      <dsp:nvSpPr>
        <dsp:cNvPr id="0" name=""/>
        <dsp:cNvSpPr/>
      </dsp:nvSpPr>
      <dsp:spPr>
        <a:xfrm>
          <a:off x="679050"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23B83-9D40-43CD-803C-3B8F388FA8E5}">
      <dsp:nvSpPr>
        <dsp:cNvPr id="0" name=""/>
        <dsp:cNvSpPr/>
      </dsp:nvSpPr>
      <dsp:spPr>
        <a:xfrm>
          <a:off x="1081237" y="93066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630C52-D815-4A5D-9F2A-F3C84D18E845}">
      <dsp:nvSpPr>
        <dsp:cNvPr id="0" name=""/>
        <dsp:cNvSpPr/>
      </dsp:nvSpPr>
      <dsp:spPr>
        <a:xfrm>
          <a:off x="75768"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a:t>Logistic Regression </a:t>
          </a:r>
        </a:p>
      </dsp:txBody>
      <dsp:txXfrm>
        <a:off x="75768" y="3003480"/>
        <a:ext cx="3093750" cy="720000"/>
      </dsp:txXfrm>
    </dsp:sp>
    <dsp:sp modelId="{41625A9C-5E10-4BFD-9039-6F5CD8887CF8}">
      <dsp:nvSpPr>
        <dsp:cNvPr id="0" name=""/>
        <dsp:cNvSpPr/>
      </dsp:nvSpPr>
      <dsp:spPr>
        <a:xfrm>
          <a:off x="4314206"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0044D-EE3B-4B6F-9B32-C5A3D248948A}">
      <dsp:nvSpPr>
        <dsp:cNvPr id="0" name=""/>
        <dsp:cNvSpPr/>
      </dsp:nvSpPr>
      <dsp:spPr>
        <a:xfrm>
          <a:off x="4716393" y="93066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00BD90-F18C-403F-BF9A-1FCC78DA20DE}">
      <dsp:nvSpPr>
        <dsp:cNvPr id="0" name=""/>
        <dsp:cNvSpPr/>
      </dsp:nvSpPr>
      <dsp:spPr>
        <a:xfrm>
          <a:off x="3710925"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a:t>Random forest </a:t>
          </a:r>
        </a:p>
      </dsp:txBody>
      <dsp:txXfrm>
        <a:off x="3710925" y="3003480"/>
        <a:ext cx="3093750" cy="720000"/>
      </dsp:txXfrm>
    </dsp:sp>
    <dsp:sp modelId="{5DC4A1F3-A23C-4DAB-A94F-15B89644265D}">
      <dsp:nvSpPr>
        <dsp:cNvPr id="0" name=""/>
        <dsp:cNvSpPr/>
      </dsp:nvSpPr>
      <dsp:spPr>
        <a:xfrm>
          <a:off x="7949362"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6FB88-1144-46E3-9046-870CCB989BE6}">
      <dsp:nvSpPr>
        <dsp:cNvPr id="0" name=""/>
        <dsp:cNvSpPr/>
      </dsp:nvSpPr>
      <dsp:spPr>
        <a:xfrm>
          <a:off x="8351550" y="930667"/>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832F9C-8C09-4B18-8E0F-B03E4ABC99BA}">
      <dsp:nvSpPr>
        <dsp:cNvPr id="0" name=""/>
        <dsp:cNvSpPr/>
      </dsp:nvSpPr>
      <dsp:spPr>
        <a:xfrm>
          <a:off x="7346081"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a:t>Support Vector Classifier </a:t>
          </a:r>
        </a:p>
      </dsp:txBody>
      <dsp:txXfrm>
        <a:off x="7346081" y="3003480"/>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280CE-671C-43CC-B392-2A456C72F5B4}">
      <dsp:nvSpPr>
        <dsp:cNvPr id="0" name=""/>
        <dsp:cNvSpPr/>
      </dsp:nvSpPr>
      <dsp:spPr>
        <a:xfrm>
          <a:off x="413" y="1546491"/>
          <a:ext cx="1503632" cy="75181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Streamlit </a:t>
          </a:r>
        </a:p>
      </dsp:txBody>
      <dsp:txXfrm>
        <a:off x="22433" y="1568511"/>
        <a:ext cx="1459592" cy="707776"/>
      </dsp:txXfrm>
    </dsp:sp>
    <dsp:sp modelId="{D9F3D8E7-C49B-4C79-A4F1-C78930774D83}">
      <dsp:nvSpPr>
        <dsp:cNvPr id="0" name=""/>
        <dsp:cNvSpPr/>
      </dsp:nvSpPr>
      <dsp:spPr>
        <a:xfrm>
          <a:off x="1879954" y="1546491"/>
          <a:ext cx="1503632" cy="751816"/>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Spiderweb </a:t>
          </a:r>
        </a:p>
      </dsp:txBody>
      <dsp:txXfrm>
        <a:off x="1901974" y="1568511"/>
        <a:ext cx="1459592" cy="7077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18:11:11.8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18:36:34.51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18:52:43.35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18:23:01.8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18:23:5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18:11:11.8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005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2620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01254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1848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435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116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4905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578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6805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35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22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42865690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opedia.org/sentiment-analysi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bluediamondgallery.com/financial03/f/financial-statement.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echnofaq.org/posts/2017/10/4-things-you-need-to-know-about-online-reputation-management/"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FC23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38881" y="390525"/>
            <a:ext cx="10909640" cy="1510301"/>
          </a:xfrm>
        </p:spPr>
        <p:txBody>
          <a:bodyPr vert="horz" lIns="91440" tIns="45720" rIns="91440" bIns="45720" rtlCol="0" anchor="ctr">
            <a:normAutofit/>
          </a:bodyPr>
          <a:lstStyle/>
          <a:p>
            <a:pPr algn="ctr"/>
            <a:r>
              <a:rPr lang="en-US" sz="6600" err="1">
                <a:ea typeface="+mj-lt"/>
                <a:cs typeface="+mj-lt"/>
              </a:rPr>
              <a:t>Symantic</a:t>
            </a:r>
            <a:r>
              <a:rPr lang="en-US" sz="6600">
                <a:ea typeface="+mj-lt"/>
                <a:cs typeface="+mj-lt"/>
              </a:rPr>
              <a:t> Analytics</a:t>
            </a:r>
            <a:endParaRPr lang="en-US" sz="6600"/>
          </a:p>
        </p:txBody>
      </p:sp>
      <p:sp>
        <p:nvSpPr>
          <p:cNvPr id="3" name="Subtitle 2"/>
          <p:cNvSpPr>
            <a:spLocks noGrp="1"/>
          </p:cNvSpPr>
          <p:nvPr>
            <p:ph type="subTitle" idx="1"/>
          </p:nvPr>
        </p:nvSpPr>
        <p:spPr>
          <a:xfrm>
            <a:off x="2895601" y="1900826"/>
            <a:ext cx="6396204" cy="662542"/>
          </a:xfrm>
        </p:spPr>
        <p:txBody>
          <a:bodyPr anchor="ctr">
            <a:normAutofit/>
          </a:bodyPr>
          <a:lstStyle/>
          <a:p>
            <a:pPr algn="ctr"/>
            <a:endParaRPr lang="en-US" sz="2400">
              <a:solidFill>
                <a:srgbClr val="FFFFFF"/>
              </a:solidFill>
            </a:endParaRPr>
          </a:p>
        </p:txBody>
      </p:sp>
      <p:sp>
        <p:nvSpPr>
          <p:cNvPr id="51"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8A0BD21-859D-6A5A-80C0-BB94BF35843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01738" y="3067050"/>
            <a:ext cx="6785475" cy="3019537"/>
          </a:xfrm>
          <a:prstGeom prst="rect">
            <a:avLst/>
          </a:prstGeom>
        </p:spPr>
      </p:pic>
      <p:sp>
        <p:nvSpPr>
          <p:cNvPr id="5" name="TextBox 4">
            <a:extLst>
              <a:ext uri="{FF2B5EF4-FFF2-40B4-BE49-F238E27FC236}">
                <a16:creationId xmlns:a16="http://schemas.microsoft.com/office/drawing/2014/main" id="{C37B90B9-E9BF-3FE7-EF75-3239417DEC59}"/>
              </a:ext>
            </a:extLst>
          </p:cNvPr>
          <p:cNvSpPr txBox="1"/>
          <p:nvPr/>
        </p:nvSpPr>
        <p:spPr>
          <a:xfrm>
            <a:off x="8074647" y="5886532"/>
            <a:ext cx="141256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2328C31-93A8-4C77-B2C9-1705F827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30F0B-966D-9FFB-EEBC-26E796D193EA}"/>
              </a:ext>
            </a:extLst>
          </p:cNvPr>
          <p:cNvSpPr>
            <a:spLocks noGrp="1"/>
          </p:cNvSpPr>
          <p:nvPr>
            <p:ph type="title"/>
          </p:nvPr>
        </p:nvSpPr>
        <p:spPr>
          <a:xfrm>
            <a:off x="8138341" y="640823"/>
            <a:ext cx="3419856" cy="5583148"/>
          </a:xfrm>
        </p:spPr>
        <p:txBody>
          <a:bodyPr anchor="ctr">
            <a:normAutofit/>
          </a:bodyPr>
          <a:lstStyle/>
          <a:p>
            <a:r>
              <a:rPr lang="en-US" sz="5100">
                <a:latin typeface="Calibri"/>
                <a:cs typeface="Calibri"/>
              </a:rPr>
              <a:t>Text Pre-Processing</a:t>
            </a:r>
            <a:r>
              <a:rPr lang="en-US" sz="5100"/>
              <a:t> </a:t>
            </a:r>
          </a:p>
        </p:txBody>
      </p:sp>
      <mc:AlternateContent xmlns:mc="http://schemas.openxmlformats.org/markup-compatibility/2006">
        <mc:Choice xmlns:p14="http://schemas.microsoft.com/office/powerpoint/2010/main" Requires="p14">
          <p:contentPart p14:bwMode="auto" r:id="rId2">
            <p14:nvContentPartPr>
              <p14:cNvPr id="37"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4884261"/>
              <a:ext cx="360" cy="2160"/>
            </p14:xfrm>
          </p:contentPart>
        </mc:Choice>
        <mc:Fallback>
          <p:pic>
            <p:nvPicPr>
              <p:cNvPr id="37"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9C19FFBA-3C2B-0999-A783-C516BC84FDA5}"/>
              </a:ext>
            </a:extLst>
          </p:cNvPr>
          <p:cNvSpPr>
            <a:spLocks noGrp="1"/>
          </p:cNvSpPr>
          <p:nvPr>
            <p:ph idx="1"/>
          </p:nvPr>
        </p:nvSpPr>
        <p:spPr>
          <a:xfrm>
            <a:off x="194756" y="2583873"/>
            <a:ext cx="7626887" cy="3643191"/>
          </a:xfrm>
        </p:spPr>
        <p:txBody>
          <a:bodyPr vert="horz" lIns="91440" tIns="45720" rIns="91440" bIns="45720" rtlCol="0" anchor="t">
            <a:noAutofit/>
          </a:bodyPr>
          <a:lstStyle/>
          <a:p>
            <a:pPr>
              <a:lnSpc>
                <a:spcPct val="100000"/>
              </a:lnSpc>
            </a:pPr>
            <a:r>
              <a:rPr lang="en-US" sz="1800" dirty="0">
                <a:latin typeface="Calibri"/>
                <a:ea typeface="+mn-lt"/>
                <a:cs typeface="+mn-lt"/>
              </a:rPr>
              <a:t>Text processing is the technique of analyzing and manipulating text-based data sources, such as emails, social media posts, or other written communications.</a:t>
            </a:r>
            <a:endParaRPr lang="en-US" sz="1800">
              <a:latin typeface="Calibri"/>
              <a:cs typeface="Calibri"/>
            </a:endParaRPr>
          </a:p>
          <a:p>
            <a:pPr>
              <a:lnSpc>
                <a:spcPct val="100000"/>
              </a:lnSpc>
            </a:pPr>
            <a:r>
              <a:rPr lang="en-US" sz="1800" dirty="0">
                <a:latin typeface="Calibri"/>
                <a:ea typeface="+mn-lt"/>
                <a:cs typeface="+mn-lt"/>
              </a:rPr>
              <a:t>Text processing typically involves a range of techniques, including natural language processing, machine learning, and data visualization.</a:t>
            </a:r>
            <a:endParaRPr lang="en-US" sz="1800">
              <a:latin typeface="Calibri"/>
              <a:cs typeface="Calibri"/>
            </a:endParaRPr>
          </a:p>
          <a:p>
            <a:pPr>
              <a:lnSpc>
                <a:spcPct val="100000"/>
              </a:lnSpc>
            </a:pPr>
            <a:r>
              <a:rPr lang="en-US" sz="1800" dirty="0">
                <a:latin typeface="Calibri"/>
                <a:ea typeface="+mn-lt"/>
                <a:cs typeface="+mn-lt"/>
              </a:rPr>
              <a:t>The goal of text processing is to extract meaning and insights from unstructured text-based data sources, which can be difficult to analyze using traditional data analysis techniques.</a:t>
            </a:r>
            <a:endParaRPr lang="en-US" sz="1800">
              <a:latin typeface="Calibri"/>
              <a:cs typeface="Calibri"/>
            </a:endParaRPr>
          </a:p>
          <a:p>
            <a:pPr>
              <a:lnSpc>
                <a:spcPct val="100000"/>
              </a:lnSpc>
            </a:pPr>
            <a:r>
              <a:rPr lang="en-US" sz="1800" dirty="0">
                <a:latin typeface="Calibri"/>
                <a:ea typeface="+mn-lt"/>
                <a:cs typeface="+mn-lt"/>
              </a:rPr>
              <a:t>Some of the key techniques used in text processing include tokenization, part-of-speech tagging, named entity recognition, sentiment analysis, and topic modeling.</a:t>
            </a:r>
            <a:endParaRPr lang="en-US" sz="1800">
              <a:latin typeface="Calibri"/>
              <a:cs typeface="Calibri"/>
            </a:endParaRPr>
          </a:p>
          <a:p>
            <a:pPr>
              <a:lnSpc>
                <a:spcPct val="100000"/>
              </a:lnSpc>
            </a:pPr>
            <a:r>
              <a:rPr lang="en-US" sz="1800" dirty="0">
                <a:latin typeface="Calibri"/>
                <a:ea typeface="+mn-lt"/>
                <a:cs typeface="+mn-lt"/>
              </a:rPr>
              <a:t>Tokenization is the process of breaking down text into individual words or phrases, which can then be analyzed more easily.</a:t>
            </a:r>
            <a:endParaRPr lang="en-US" sz="1800" dirty="0">
              <a:latin typeface="Calibri"/>
              <a:cs typeface="Calibri"/>
            </a:endParaRPr>
          </a:p>
          <a:p>
            <a:pPr>
              <a:lnSpc>
                <a:spcPct val="100000"/>
              </a:lnSpc>
            </a:pPr>
            <a:endParaRPr lang="en-US" sz="700"/>
          </a:p>
        </p:txBody>
      </p:sp>
      <p:sp>
        <p:nvSpPr>
          <p:cNvPr id="3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26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F3900"/>
          </a:solidFill>
          <a:ln w="34925">
            <a:solidFill>
              <a:srgbClr val="FF39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2" descr="A picture containing text, outdoor&#10;&#10;Description automatically generated">
            <a:extLst>
              <a:ext uri="{FF2B5EF4-FFF2-40B4-BE49-F238E27FC236}">
                <a16:creationId xmlns:a16="http://schemas.microsoft.com/office/drawing/2014/main" id="{90DE7404-F02A-B146-4AF9-E62F8844611A}"/>
              </a:ext>
            </a:extLst>
          </p:cNvPr>
          <p:cNvPicPr>
            <a:picLocks noChangeAspect="1"/>
          </p:cNvPicPr>
          <p:nvPr/>
        </p:nvPicPr>
        <p:blipFill>
          <a:blip r:embed="rId4"/>
          <a:stretch>
            <a:fillRect/>
          </a:stretch>
        </p:blipFill>
        <p:spPr>
          <a:xfrm>
            <a:off x="640080" y="212278"/>
            <a:ext cx="6894576" cy="2356093"/>
          </a:xfrm>
          <a:prstGeom prst="rect">
            <a:avLst/>
          </a:prstGeom>
        </p:spPr>
      </p:pic>
    </p:spTree>
    <p:extLst>
      <p:ext uri="{BB962C8B-B14F-4D97-AF65-F5344CB8AC3E}">
        <p14:creationId xmlns:p14="http://schemas.microsoft.com/office/powerpoint/2010/main" val="338846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039D9-EE4B-0A7F-96D8-D874010091F3}"/>
              </a:ext>
            </a:extLst>
          </p:cNvPr>
          <p:cNvSpPr>
            <a:spLocks noGrp="1"/>
          </p:cNvSpPr>
          <p:nvPr>
            <p:ph type="title"/>
          </p:nvPr>
        </p:nvSpPr>
        <p:spPr>
          <a:xfrm>
            <a:off x="572493" y="238539"/>
            <a:ext cx="11047013" cy="1434415"/>
          </a:xfrm>
        </p:spPr>
        <p:txBody>
          <a:bodyPr anchor="b">
            <a:normAutofit/>
          </a:bodyPr>
          <a:lstStyle/>
          <a:p>
            <a:r>
              <a:rPr lang="en-US" sz="7200" dirty="0">
                <a:latin typeface="Calibri"/>
                <a:cs typeface="Calibri"/>
              </a:rPr>
              <a:t>EDA And Visualization</a:t>
            </a:r>
          </a:p>
        </p:txBody>
      </p:sp>
      <p:sp>
        <p:nvSpPr>
          <p:cNvPr id="4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83C65"/>
          </a:solidFill>
          <a:ln w="38100" cap="rnd">
            <a:solidFill>
              <a:srgbClr val="B83C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324DD02E-4037-4CF6-9ACE-67369253098B}"/>
              </a:ext>
            </a:extLst>
          </p:cNvPr>
          <p:cNvSpPr>
            <a:spLocks noGrp="1"/>
          </p:cNvSpPr>
          <p:nvPr>
            <p:ph idx="1"/>
          </p:nvPr>
        </p:nvSpPr>
        <p:spPr>
          <a:xfrm>
            <a:off x="4905955" y="1717147"/>
            <a:ext cx="6692088" cy="4468969"/>
          </a:xfrm>
        </p:spPr>
        <p:txBody>
          <a:bodyPr vert="horz" lIns="91440" tIns="45720" rIns="91440" bIns="45720" rtlCol="0" anchor="t">
            <a:noAutofit/>
          </a:bodyPr>
          <a:lstStyle/>
          <a:p>
            <a:pPr>
              <a:lnSpc>
                <a:spcPct val="100000"/>
              </a:lnSpc>
            </a:pPr>
            <a:endParaRPr lang="en-US" sz="1500">
              <a:latin typeface="Calibri"/>
              <a:cs typeface="Calibri"/>
            </a:endParaRPr>
          </a:p>
          <a:p>
            <a:pPr>
              <a:lnSpc>
                <a:spcPct val="100000"/>
              </a:lnSpc>
            </a:pPr>
            <a:endParaRPr lang="en-US" sz="1800">
              <a:latin typeface="Calibri"/>
              <a:cs typeface="Calibri"/>
            </a:endParaRPr>
          </a:p>
          <a:p>
            <a:pPr>
              <a:lnSpc>
                <a:spcPct val="100000"/>
              </a:lnSpc>
            </a:pPr>
            <a:endParaRPr lang="en-US" sz="1500"/>
          </a:p>
        </p:txBody>
      </p:sp>
      <p:pic>
        <p:nvPicPr>
          <p:cNvPr id="3" name="Picture 3" descr="Text&#10;&#10;Description automatically generated">
            <a:extLst>
              <a:ext uri="{FF2B5EF4-FFF2-40B4-BE49-F238E27FC236}">
                <a16:creationId xmlns:a16="http://schemas.microsoft.com/office/drawing/2014/main" id="{05091FD7-737E-A72D-CA9A-A37723BB1548}"/>
              </a:ext>
            </a:extLst>
          </p:cNvPr>
          <p:cNvPicPr>
            <a:picLocks noChangeAspect="1"/>
          </p:cNvPicPr>
          <p:nvPr/>
        </p:nvPicPr>
        <p:blipFill>
          <a:blip r:embed="rId2"/>
          <a:stretch>
            <a:fillRect/>
          </a:stretch>
        </p:blipFill>
        <p:spPr>
          <a:xfrm>
            <a:off x="8212427" y="2999123"/>
            <a:ext cx="2743200" cy="2705725"/>
          </a:xfrm>
          <a:prstGeom prst="rect">
            <a:avLst/>
          </a:prstGeom>
        </p:spPr>
      </p:pic>
      <p:pic>
        <p:nvPicPr>
          <p:cNvPr id="4" name="Picture 4" descr="Text&#10;&#10;Description automatically generated">
            <a:extLst>
              <a:ext uri="{FF2B5EF4-FFF2-40B4-BE49-F238E27FC236}">
                <a16:creationId xmlns:a16="http://schemas.microsoft.com/office/drawing/2014/main" id="{FFCDFFA4-F764-26AC-0F0E-9887A8C5761A}"/>
              </a:ext>
            </a:extLst>
          </p:cNvPr>
          <p:cNvPicPr>
            <a:picLocks noChangeAspect="1"/>
          </p:cNvPicPr>
          <p:nvPr/>
        </p:nvPicPr>
        <p:blipFill>
          <a:blip r:embed="rId3"/>
          <a:stretch>
            <a:fillRect/>
          </a:stretch>
        </p:blipFill>
        <p:spPr>
          <a:xfrm>
            <a:off x="302653" y="2999123"/>
            <a:ext cx="2743200" cy="2705725"/>
          </a:xfrm>
          <a:prstGeom prst="rect">
            <a:avLst/>
          </a:prstGeom>
        </p:spPr>
      </p:pic>
      <p:pic>
        <p:nvPicPr>
          <p:cNvPr id="5" name="Picture 5" descr="Text&#10;&#10;Description automatically generated">
            <a:extLst>
              <a:ext uri="{FF2B5EF4-FFF2-40B4-BE49-F238E27FC236}">
                <a16:creationId xmlns:a16="http://schemas.microsoft.com/office/drawing/2014/main" id="{009B228C-C4D8-1AE0-F0BF-DA2BB97FE370}"/>
              </a:ext>
            </a:extLst>
          </p:cNvPr>
          <p:cNvPicPr>
            <a:picLocks noChangeAspect="1"/>
          </p:cNvPicPr>
          <p:nvPr/>
        </p:nvPicPr>
        <p:blipFill>
          <a:blip r:embed="rId4"/>
          <a:stretch>
            <a:fillRect/>
          </a:stretch>
        </p:blipFill>
        <p:spPr>
          <a:xfrm>
            <a:off x="4391696" y="3052786"/>
            <a:ext cx="2743200" cy="2705725"/>
          </a:xfrm>
          <a:prstGeom prst="rect">
            <a:avLst/>
          </a:prstGeom>
        </p:spPr>
      </p:pic>
      <p:sp>
        <p:nvSpPr>
          <p:cNvPr id="6" name="TextBox 5">
            <a:extLst>
              <a:ext uri="{FF2B5EF4-FFF2-40B4-BE49-F238E27FC236}">
                <a16:creationId xmlns:a16="http://schemas.microsoft.com/office/drawing/2014/main" id="{D76DF110-9FC8-8576-4C3F-545DD0577715}"/>
              </a:ext>
            </a:extLst>
          </p:cNvPr>
          <p:cNvSpPr txBox="1"/>
          <p:nvPr/>
        </p:nvSpPr>
        <p:spPr>
          <a:xfrm>
            <a:off x="8626162" y="2522113"/>
            <a:ext cx="2108915" cy="380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Positive Sentiment </a:t>
            </a:r>
          </a:p>
        </p:txBody>
      </p:sp>
      <p:sp>
        <p:nvSpPr>
          <p:cNvPr id="7" name="TextBox 6">
            <a:extLst>
              <a:ext uri="{FF2B5EF4-FFF2-40B4-BE49-F238E27FC236}">
                <a16:creationId xmlns:a16="http://schemas.microsoft.com/office/drawing/2014/main" id="{AA61E494-7699-0B5A-42AC-D7B4A158A7A7}"/>
              </a:ext>
            </a:extLst>
          </p:cNvPr>
          <p:cNvSpPr txBox="1"/>
          <p:nvPr/>
        </p:nvSpPr>
        <p:spPr>
          <a:xfrm>
            <a:off x="654675" y="2522112"/>
            <a:ext cx="21733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Negative Sentiment </a:t>
            </a:r>
          </a:p>
        </p:txBody>
      </p:sp>
      <p:sp>
        <p:nvSpPr>
          <p:cNvPr id="8" name="TextBox 7">
            <a:extLst>
              <a:ext uri="{FF2B5EF4-FFF2-40B4-BE49-F238E27FC236}">
                <a16:creationId xmlns:a16="http://schemas.microsoft.com/office/drawing/2014/main" id="{31052685-E73B-9A64-AC4C-73C43BADABB6}"/>
              </a:ext>
            </a:extLst>
          </p:cNvPr>
          <p:cNvSpPr txBox="1"/>
          <p:nvPr/>
        </p:nvSpPr>
        <p:spPr>
          <a:xfrm>
            <a:off x="4802746" y="2522112"/>
            <a:ext cx="22538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Neutral Sentiment </a:t>
            </a:r>
          </a:p>
        </p:txBody>
      </p:sp>
    </p:spTree>
    <p:extLst>
      <p:ext uri="{BB962C8B-B14F-4D97-AF65-F5344CB8AC3E}">
        <p14:creationId xmlns:p14="http://schemas.microsoft.com/office/powerpoint/2010/main" val="247272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039D9-EE4B-0A7F-96D8-D874010091F3}"/>
              </a:ext>
            </a:extLst>
          </p:cNvPr>
          <p:cNvSpPr>
            <a:spLocks noGrp="1"/>
          </p:cNvSpPr>
          <p:nvPr>
            <p:ph type="title"/>
          </p:nvPr>
        </p:nvSpPr>
        <p:spPr>
          <a:xfrm>
            <a:off x="630936" y="786384"/>
            <a:ext cx="3419856" cy="1600200"/>
          </a:xfrm>
        </p:spPr>
        <p:txBody>
          <a:bodyPr anchor="ctr">
            <a:normAutofit/>
          </a:bodyPr>
          <a:lstStyle/>
          <a:p>
            <a:r>
              <a:rPr lang="en-US">
                <a:latin typeface="Calibri"/>
                <a:cs typeface="Calibri"/>
              </a:rPr>
              <a:t>EDA And Visualization</a:t>
            </a:r>
          </a:p>
        </p:txBody>
      </p:sp>
      <mc:AlternateContent xmlns:mc="http://schemas.openxmlformats.org/markup-compatibility/2006">
        <mc:Choice xmlns:p14="http://schemas.microsoft.com/office/powerpoint/2010/main" Requires="p14">
          <p:contentPart p14:bwMode="auto" r:id="rId2">
            <p14:nvContentPartPr>
              <p14:cNvPr id="54" name="Ink 5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54" name="Ink 5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5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F63C3C"/>
          </a:solidFill>
          <a:ln w="34925">
            <a:solidFill>
              <a:srgbClr val="F63C3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324DD02E-4037-4CF6-9ACE-67369253098B}"/>
              </a:ext>
            </a:extLst>
          </p:cNvPr>
          <p:cNvSpPr>
            <a:spLocks noGrp="1"/>
          </p:cNvSpPr>
          <p:nvPr>
            <p:ph idx="1"/>
          </p:nvPr>
        </p:nvSpPr>
        <p:spPr>
          <a:xfrm>
            <a:off x="4654295" y="786384"/>
            <a:ext cx="6894576" cy="1600200"/>
          </a:xfrm>
        </p:spPr>
        <p:txBody>
          <a:bodyPr vert="horz" lIns="91440" tIns="45720" rIns="91440" bIns="45720" rtlCol="0" anchor="ctr">
            <a:normAutofit/>
          </a:bodyPr>
          <a:lstStyle/>
          <a:p>
            <a:endParaRPr lang="en-US" sz="2000">
              <a:latin typeface="Calibri"/>
              <a:cs typeface="Calibri"/>
            </a:endParaRPr>
          </a:p>
          <a:p>
            <a:endParaRPr lang="en-US" sz="2000">
              <a:latin typeface="Calibri"/>
              <a:cs typeface="Calibri"/>
            </a:endParaRPr>
          </a:p>
          <a:p>
            <a:endParaRPr lang="en-US" sz="2000"/>
          </a:p>
        </p:txBody>
      </p:sp>
      <p:pic>
        <p:nvPicPr>
          <p:cNvPr id="9" name="Picture 9" descr="Chart, histogram&#10;&#10;Description automatically generated">
            <a:extLst>
              <a:ext uri="{FF2B5EF4-FFF2-40B4-BE49-F238E27FC236}">
                <a16:creationId xmlns:a16="http://schemas.microsoft.com/office/drawing/2014/main" id="{09F6997F-3700-E138-3BC1-8B457966093D}"/>
              </a:ext>
            </a:extLst>
          </p:cNvPr>
          <p:cNvPicPr>
            <a:picLocks noChangeAspect="1"/>
          </p:cNvPicPr>
          <p:nvPr/>
        </p:nvPicPr>
        <p:blipFill>
          <a:blip r:embed="rId4"/>
          <a:stretch>
            <a:fillRect/>
          </a:stretch>
        </p:blipFill>
        <p:spPr>
          <a:xfrm>
            <a:off x="466344" y="3145673"/>
            <a:ext cx="5468112" cy="2816077"/>
          </a:xfrm>
          <a:prstGeom prst="rect">
            <a:avLst/>
          </a:prstGeom>
        </p:spPr>
      </p:pic>
      <p:pic>
        <p:nvPicPr>
          <p:cNvPr id="10" name="Picture 10" descr="Chart, histogram&#10;&#10;Description automatically generated">
            <a:extLst>
              <a:ext uri="{FF2B5EF4-FFF2-40B4-BE49-F238E27FC236}">
                <a16:creationId xmlns:a16="http://schemas.microsoft.com/office/drawing/2014/main" id="{E0775CB0-571F-2C62-9811-C8F7D398F49E}"/>
              </a:ext>
            </a:extLst>
          </p:cNvPr>
          <p:cNvPicPr>
            <a:picLocks noChangeAspect="1"/>
          </p:cNvPicPr>
          <p:nvPr/>
        </p:nvPicPr>
        <p:blipFill>
          <a:blip r:embed="rId5"/>
          <a:stretch>
            <a:fillRect/>
          </a:stretch>
        </p:blipFill>
        <p:spPr>
          <a:xfrm>
            <a:off x="6254496" y="3145673"/>
            <a:ext cx="5468112" cy="2816077"/>
          </a:xfrm>
          <a:prstGeom prst="rect">
            <a:avLst/>
          </a:prstGeom>
        </p:spPr>
      </p:pic>
    </p:spTree>
    <p:extLst>
      <p:ext uri="{BB962C8B-B14F-4D97-AF65-F5344CB8AC3E}">
        <p14:creationId xmlns:p14="http://schemas.microsoft.com/office/powerpoint/2010/main" val="287790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D504F-D0CD-6B0E-270B-06455FE82B98}"/>
              </a:ext>
            </a:extLst>
          </p:cNvPr>
          <p:cNvSpPr>
            <a:spLocks noGrp="1"/>
          </p:cNvSpPr>
          <p:nvPr>
            <p:ph type="title"/>
          </p:nvPr>
        </p:nvSpPr>
        <p:spPr>
          <a:xfrm>
            <a:off x="630936" y="639520"/>
            <a:ext cx="4083676" cy="1719072"/>
          </a:xfrm>
        </p:spPr>
        <p:txBody>
          <a:bodyPr vert="horz" lIns="91440" tIns="45720" rIns="91440" bIns="45720" rtlCol="0" anchor="b">
            <a:normAutofit/>
          </a:bodyPr>
          <a:lstStyle/>
          <a:p>
            <a:pPr>
              <a:lnSpc>
                <a:spcPct val="90000"/>
              </a:lnSpc>
            </a:pPr>
            <a:r>
              <a:rPr lang="en-US" sz="3400" dirty="0"/>
              <a:t>Most Common Words in Each Corpus</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590E9"/>
          </a:solidFill>
          <a:ln w="38100" cap="rnd">
            <a:solidFill>
              <a:srgbClr val="D590E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78458CA-0C0A-1C23-10BC-61C68063581E}"/>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2400" dirty="0">
                <a:latin typeface="Calibri"/>
                <a:cs typeface="Calibri"/>
              </a:rPr>
              <a:t>Positive </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Chart, histogram&#10;&#10;Description automatically generated">
            <a:extLst>
              <a:ext uri="{FF2B5EF4-FFF2-40B4-BE49-F238E27FC236}">
                <a16:creationId xmlns:a16="http://schemas.microsoft.com/office/drawing/2014/main" id="{6D5501DA-6422-002C-F470-CA36AFDE8D88}"/>
              </a:ext>
            </a:extLst>
          </p:cNvPr>
          <p:cNvPicPr>
            <a:picLocks noGrp="1" noChangeAspect="1"/>
          </p:cNvPicPr>
          <p:nvPr>
            <p:ph idx="1"/>
          </p:nvPr>
        </p:nvPicPr>
        <p:blipFill>
          <a:blip r:embed="rId4"/>
          <a:stretch>
            <a:fillRect/>
          </a:stretch>
        </p:blipFill>
        <p:spPr>
          <a:xfrm>
            <a:off x="4654296" y="811266"/>
            <a:ext cx="6903720" cy="5235468"/>
          </a:xfrm>
          <a:prstGeom prst="rect">
            <a:avLst/>
          </a:prstGeom>
        </p:spPr>
      </p:pic>
    </p:spTree>
    <p:extLst>
      <p:ext uri="{BB962C8B-B14F-4D97-AF65-F5344CB8AC3E}">
        <p14:creationId xmlns:p14="http://schemas.microsoft.com/office/powerpoint/2010/main" val="420433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D504F-D0CD-6B0E-270B-06455FE82B98}"/>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400"/>
              <a:t>Most Common Words in Each Corpus</a:t>
            </a:r>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891B8"/>
          </a:solidFill>
          <a:ln w="38100" cap="rnd">
            <a:solidFill>
              <a:srgbClr val="E891B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56C4AB4-FB9E-74DF-9D6F-FEE5210EF680}"/>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400" dirty="0">
                <a:latin typeface="Calibri"/>
                <a:cs typeface="Calibri"/>
              </a:rPr>
              <a:t>Negative </a:t>
            </a:r>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6" descr="Chart, histogram&#10;&#10;Description automatically generated">
            <a:extLst>
              <a:ext uri="{FF2B5EF4-FFF2-40B4-BE49-F238E27FC236}">
                <a16:creationId xmlns:a16="http://schemas.microsoft.com/office/drawing/2014/main" id="{4F05E15E-20F5-65E6-E86A-170267E375AC}"/>
              </a:ext>
            </a:extLst>
          </p:cNvPr>
          <p:cNvPicPr>
            <a:picLocks noChangeAspect="1"/>
          </p:cNvPicPr>
          <p:nvPr/>
        </p:nvPicPr>
        <p:blipFill>
          <a:blip r:embed="rId4"/>
          <a:stretch>
            <a:fillRect/>
          </a:stretch>
        </p:blipFill>
        <p:spPr>
          <a:xfrm>
            <a:off x="4654296" y="826551"/>
            <a:ext cx="6903720" cy="5204898"/>
          </a:xfrm>
          <a:prstGeom prst="rect">
            <a:avLst/>
          </a:prstGeom>
        </p:spPr>
      </p:pic>
    </p:spTree>
    <p:extLst>
      <p:ext uri="{BB962C8B-B14F-4D97-AF65-F5344CB8AC3E}">
        <p14:creationId xmlns:p14="http://schemas.microsoft.com/office/powerpoint/2010/main" val="61114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D504F-D0CD-6B0E-270B-06455FE82B98}"/>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4100"/>
              <a:t>Most Common Words in Each Corpus</a:t>
            </a:r>
          </a:p>
        </p:txBody>
      </p:sp>
      <p:sp>
        <p:nvSpPr>
          <p:cNvPr id="3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590E9"/>
          </a:solidFill>
          <a:ln w="38100" cap="rnd">
            <a:solidFill>
              <a:srgbClr val="D590E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56C4AB4-FB9E-74DF-9D6F-FEE5210EF680}"/>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dirty="0">
                <a:latin typeface="Calibri"/>
                <a:cs typeface="Calibri"/>
              </a:rPr>
              <a:t>Neutral</a:t>
            </a:r>
          </a:p>
        </p:txBody>
      </p:sp>
      <p:pic>
        <p:nvPicPr>
          <p:cNvPr id="3" name="Picture 3" descr="Chart, histogram&#10;&#10;Description automatically generated">
            <a:extLst>
              <a:ext uri="{FF2B5EF4-FFF2-40B4-BE49-F238E27FC236}">
                <a16:creationId xmlns:a16="http://schemas.microsoft.com/office/drawing/2014/main" id="{FB4BC02B-8BC6-DF3F-CC52-6A5B2130B6CF}"/>
              </a:ext>
            </a:extLst>
          </p:cNvPr>
          <p:cNvPicPr>
            <a:picLocks noChangeAspect="1"/>
          </p:cNvPicPr>
          <p:nvPr/>
        </p:nvPicPr>
        <p:blipFill rotWithShape="1">
          <a:blip r:embed="rId2"/>
          <a:srcRect l="-2494" r="4513" b="-157"/>
          <a:stretch/>
        </p:blipFill>
        <p:spPr>
          <a:xfrm>
            <a:off x="4163336" y="10"/>
            <a:ext cx="7658566" cy="685787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9724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7E68-84F2-37C6-A0C9-2915D2F03F10}"/>
              </a:ext>
            </a:extLst>
          </p:cNvPr>
          <p:cNvSpPr>
            <a:spLocks noGrp="1"/>
          </p:cNvSpPr>
          <p:nvPr>
            <p:ph type="title"/>
          </p:nvPr>
        </p:nvSpPr>
        <p:spPr/>
        <p:txBody>
          <a:bodyPr/>
          <a:lstStyle/>
          <a:p>
            <a:r>
              <a:rPr lang="en-US" dirty="0">
                <a:latin typeface="Calibri"/>
                <a:cs typeface="Calibri"/>
              </a:rPr>
              <a:t>Model Building </a:t>
            </a:r>
          </a:p>
        </p:txBody>
      </p:sp>
      <p:graphicFrame>
        <p:nvGraphicFramePr>
          <p:cNvPr id="13" name="Content Placeholder 2">
            <a:extLst>
              <a:ext uri="{FF2B5EF4-FFF2-40B4-BE49-F238E27FC236}">
                <a16:creationId xmlns:a16="http://schemas.microsoft.com/office/drawing/2014/main" id="{AB39363C-836D-20CC-AB0E-574E4467E075}"/>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01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0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47956-A681-5457-E6F0-C89BC19BAD7B}"/>
              </a:ext>
            </a:extLst>
          </p:cNvPr>
          <p:cNvSpPr>
            <a:spLocks noGrp="1"/>
          </p:cNvSpPr>
          <p:nvPr>
            <p:ph type="title"/>
          </p:nvPr>
        </p:nvSpPr>
        <p:spPr>
          <a:xfrm>
            <a:off x="630936" y="639520"/>
            <a:ext cx="5146183" cy="1740536"/>
          </a:xfrm>
        </p:spPr>
        <p:txBody>
          <a:bodyPr vert="horz" lIns="91440" tIns="45720" rIns="91440" bIns="45720" rtlCol="0" anchor="b">
            <a:normAutofit/>
          </a:bodyPr>
          <a:lstStyle/>
          <a:p>
            <a:pPr>
              <a:lnSpc>
                <a:spcPct val="90000"/>
              </a:lnSpc>
            </a:pPr>
            <a:r>
              <a:rPr lang="en-US" sz="4100" b="1" dirty="0">
                <a:latin typeface="Calibri"/>
                <a:cs typeface="Calibri"/>
              </a:rPr>
              <a:t>Model Selection And  Performance </a:t>
            </a:r>
          </a:p>
        </p:txBody>
      </p:sp>
      <p:sp>
        <p:nvSpPr>
          <p:cNvPr id="11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1802C"/>
          </a:solidFill>
          <a:ln w="38100" cap="rnd">
            <a:solidFill>
              <a:srgbClr val="E1802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ontent Placeholder 56">
            <a:extLst>
              <a:ext uri="{FF2B5EF4-FFF2-40B4-BE49-F238E27FC236}">
                <a16:creationId xmlns:a16="http://schemas.microsoft.com/office/drawing/2014/main" id="{33478A89-6C10-6D5D-5E23-419E7B6FB88D}"/>
              </a:ext>
            </a:extLst>
          </p:cNvPr>
          <p:cNvSpPr>
            <a:spLocks noGrp="1"/>
          </p:cNvSpPr>
          <p:nvPr>
            <p:ph idx="1"/>
          </p:nvPr>
        </p:nvSpPr>
        <p:spPr>
          <a:xfrm>
            <a:off x="630936" y="2807208"/>
            <a:ext cx="3429000" cy="3410712"/>
          </a:xfrm>
        </p:spPr>
        <p:txBody>
          <a:bodyPr anchor="t">
            <a:normAutofit/>
          </a:bodyPr>
          <a:lstStyle/>
          <a:p>
            <a:pPr>
              <a:lnSpc>
                <a:spcPct val="100000"/>
              </a:lnSpc>
            </a:pPr>
            <a:endParaRPr lang="en-US" sz="1700" dirty="0">
              <a:latin typeface="Consolas"/>
            </a:endParaRPr>
          </a:p>
          <a:p>
            <a:pPr marL="0" indent="0">
              <a:lnSpc>
                <a:spcPct val="100000"/>
              </a:lnSpc>
              <a:buNone/>
            </a:pPr>
            <a:r>
              <a:rPr lang="en-US" sz="1700" dirty="0">
                <a:latin typeface="Consolas"/>
              </a:rPr>
              <a:t>
</a:t>
            </a:r>
            <a:endParaRPr lang="en-US" sz="1700" dirty="0"/>
          </a:p>
        </p:txBody>
      </p:sp>
      <mc:AlternateContent xmlns:mc="http://schemas.openxmlformats.org/markup-compatibility/2006">
        <mc:Choice xmlns:p14="http://schemas.microsoft.com/office/powerpoint/2010/main" Requires="p14">
          <p:contentPart p14:bwMode="auto" r:id="rId2">
            <p14:nvContentPartPr>
              <p14:cNvPr id="118" name="Ink 1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18" name="Ink 1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 name="TextBox 3">
            <a:extLst>
              <a:ext uri="{FF2B5EF4-FFF2-40B4-BE49-F238E27FC236}">
                <a16:creationId xmlns:a16="http://schemas.microsoft.com/office/drawing/2014/main" id="{4E1A19BF-ED90-7A89-507D-D886F55162B8}"/>
              </a:ext>
            </a:extLst>
          </p:cNvPr>
          <p:cNvSpPr txBox="1"/>
          <p:nvPr/>
        </p:nvSpPr>
        <p:spPr>
          <a:xfrm>
            <a:off x="1032992" y="5839258"/>
            <a:ext cx="787891" cy="4100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SVC </a:t>
            </a:r>
          </a:p>
        </p:txBody>
      </p:sp>
      <p:pic>
        <p:nvPicPr>
          <p:cNvPr id="6" name="Picture 6" descr="Table&#10;&#10;Description automatically generated">
            <a:extLst>
              <a:ext uri="{FF2B5EF4-FFF2-40B4-BE49-F238E27FC236}">
                <a16:creationId xmlns:a16="http://schemas.microsoft.com/office/drawing/2014/main" id="{B4BF4936-01BD-B2BF-FB3D-3A9FED1AF9E5}"/>
              </a:ext>
            </a:extLst>
          </p:cNvPr>
          <p:cNvPicPr>
            <a:picLocks noChangeAspect="1"/>
          </p:cNvPicPr>
          <p:nvPr/>
        </p:nvPicPr>
        <p:blipFill>
          <a:blip r:embed="rId4"/>
          <a:stretch>
            <a:fillRect/>
          </a:stretch>
        </p:blipFill>
        <p:spPr>
          <a:xfrm>
            <a:off x="380011" y="2388410"/>
            <a:ext cx="5108368" cy="3397364"/>
          </a:xfrm>
          <a:prstGeom prst="rect">
            <a:avLst/>
          </a:prstGeom>
        </p:spPr>
      </p:pic>
      <p:pic>
        <p:nvPicPr>
          <p:cNvPr id="7" name="Picture 7" descr="A picture containing text, receipt&#10;&#10;Description automatically generated">
            <a:extLst>
              <a:ext uri="{FF2B5EF4-FFF2-40B4-BE49-F238E27FC236}">
                <a16:creationId xmlns:a16="http://schemas.microsoft.com/office/drawing/2014/main" id="{1E6D61EC-2D53-FC8B-447F-B7819F2C8F20}"/>
              </a:ext>
            </a:extLst>
          </p:cNvPr>
          <p:cNvPicPr>
            <a:picLocks noChangeAspect="1"/>
          </p:cNvPicPr>
          <p:nvPr/>
        </p:nvPicPr>
        <p:blipFill>
          <a:blip r:embed="rId5"/>
          <a:stretch>
            <a:fillRect/>
          </a:stretch>
        </p:blipFill>
        <p:spPr>
          <a:xfrm>
            <a:off x="6416634" y="2167149"/>
            <a:ext cx="5345874" cy="3523210"/>
          </a:xfrm>
          <a:prstGeom prst="rect">
            <a:avLst/>
          </a:prstGeom>
        </p:spPr>
      </p:pic>
      <p:sp>
        <p:nvSpPr>
          <p:cNvPr id="8" name="TextBox 7">
            <a:extLst>
              <a:ext uri="{FF2B5EF4-FFF2-40B4-BE49-F238E27FC236}">
                <a16:creationId xmlns:a16="http://schemas.microsoft.com/office/drawing/2014/main" id="{1B4F741A-DA73-7E8F-685E-6F2E417E4EAB}"/>
              </a:ext>
            </a:extLst>
          </p:cNvPr>
          <p:cNvSpPr txBox="1"/>
          <p:nvPr/>
        </p:nvSpPr>
        <p:spPr>
          <a:xfrm>
            <a:off x="7174675" y="5851070"/>
            <a:ext cx="34883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Random forest Classifier</a:t>
            </a:r>
          </a:p>
        </p:txBody>
      </p:sp>
    </p:spTree>
    <p:extLst>
      <p:ext uri="{BB962C8B-B14F-4D97-AF65-F5344CB8AC3E}">
        <p14:creationId xmlns:p14="http://schemas.microsoft.com/office/powerpoint/2010/main" val="1392004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80" name="Freeform: Shape 7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0E6B25-A31A-5599-A176-68F2C8CDF41C}"/>
              </a:ext>
            </a:extLst>
          </p:cNvPr>
          <p:cNvSpPr>
            <a:spLocks noGrp="1"/>
          </p:cNvSpPr>
          <p:nvPr>
            <p:ph type="title"/>
          </p:nvPr>
        </p:nvSpPr>
        <p:spPr>
          <a:xfrm>
            <a:off x="765051" y="662400"/>
            <a:ext cx="3384000" cy="1492132"/>
          </a:xfrm>
        </p:spPr>
        <p:txBody>
          <a:bodyPr anchor="t">
            <a:normAutofit/>
          </a:bodyPr>
          <a:lstStyle/>
          <a:p>
            <a:r>
              <a:rPr lang="en-US">
                <a:solidFill>
                  <a:schemeClr val="bg1"/>
                </a:solidFill>
                <a:cs typeface="Calibri Light"/>
              </a:rPr>
              <a:t>Deployment </a:t>
            </a:r>
            <a:endParaRPr lang="en-US">
              <a:solidFill>
                <a:schemeClr val="bg1"/>
              </a:solidFill>
            </a:endParaRPr>
          </a:p>
        </p:txBody>
      </p:sp>
      <p:pic>
        <p:nvPicPr>
          <p:cNvPr id="45" name="Picture 46" descr="Graphical user interface&#10;&#10;Description automatically generated">
            <a:extLst>
              <a:ext uri="{FF2B5EF4-FFF2-40B4-BE49-F238E27FC236}">
                <a16:creationId xmlns:a16="http://schemas.microsoft.com/office/drawing/2014/main" id="{9F11F424-6C50-0A2D-9FAF-9CEC45677369}"/>
              </a:ext>
            </a:extLst>
          </p:cNvPr>
          <p:cNvPicPr>
            <a:picLocks noChangeAspect="1"/>
          </p:cNvPicPr>
          <p:nvPr/>
        </p:nvPicPr>
        <p:blipFill rotWithShape="1">
          <a:blip r:embed="rId2"/>
          <a:srcRect t="16371" b="18750"/>
          <a:stretch/>
        </p:blipFill>
        <p:spPr>
          <a:xfrm>
            <a:off x="4958271" y="947458"/>
            <a:ext cx="6820358" cy="3659952"/>
          </a:xfrm>
          <a:prstGeom prst="rect">
            <a:avLst/>
          </a:prstGeom>
        </p:spPr>
      </p:pic>
      <p:graphicFrame>
        <p:nvGraphicFramePr>
          <p:cNvPr id="5" name="Content Placeholder 2">
            <a:extLst>
              <a:ext uri="{FF2B5EF4-FFF2-40B4-BE49-F238E27FC236}">
                <a16:creationId xmlns:a16="http://schemas.microsoft.com/office/drawing/2014/main" id="{2835DA32-31F0-9A59-583F-9156924EF4ED}"/>
              </a:ext>
            </a:extLst>
          </p:cNvPr>
          <p:cNvGraphicFramePr>
            <a:graphicFrameLocks noGrp="1"/>
          </p:cNvGraphicFramePr>
          <p:nvPr>
            <p:ph idx="1"/>
            <p:extLst>
              <p:ext uri="{D42A27DB-BD31-4B8C-83A1-F6EECF244321}">
                <p14:modId xmlns:p14="http://schemas.microsoft.com/office/powerpoint/2010/main" val="2946545096"/>
              </p:ext>
            </p:extLst>
          </p:nvPr>
        </p:nvGraphicFramePr>
        <p:xfrm>
          <a:off x="765051" y="2286000"/>
          <a:ext cx="3384000" cy="384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7">
            <a:extLst>
              <a:ext uri="{FF2B5EF4-FFF2-40B4-BE49-F238E27FC236}">
                <a16:creationId xmlns:a16="http://schemas.microsoft.com/office/drawing/2014/main" id="{A93CE17E-9907-FC6B-9E22-2A55DD5D70D3}"/>
              </a:ext>
            </a:extLst>
          </p:cNvPr>
          <p:cNvPicPr>
            <a:picLocks noChangeAspect="1"/>
          </p:cNvPicPr>
          <p:nvPr/>
        </p:nvPicPr>
        <p:blipFill>
          <a:blip r:embed="rId8"/>
          <a:stretch>
            <a:fillRect/>
          </a:stretch>
        </p:blipFill>
        <p:spPr>
          <a:xfrm>
            <a:off x="5976938" y="3395662"/>
            <a:ext cx="238125" cy="66675"/>
          </a:xfrm>
          <a:prstGeom prst="rect">
            <a:avLst/>
          </a:prstGeom>
        </p:spPr>
      </p:pic>
    </p:spTree>
    <p:extLst>
      <p:ext uri="{BB962C8B-B14F-4D97-AF65-F5344CB8AC3E}">
        <p14:creationId xmlns:p14="http://schemas.microsoft.com/office/powerpoint/2010/main" val="1693093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8121C-565F-8DC9-6914-32174587440E}"/>
              </a:ext>
            </a:extLst>
          </p:cNvPr>
          <p:cNvSpPr>
            <a:spLocks noGrp="1"/>
          </p:cNvSpPr>
          <p:nvPr>
            <p:ph type="title"/>
          </p:nvPr>
        </p:nvSpPr>
        <p:spPr>
          <a:xfrm>
            <a:off x="572493" y="238539"/>
            <a:ext cx="11047013" cy="1434415"/>
          </a:xfrm>
        </p:spPr>
        <p:txBody>
          <a:bodyPr anchor="b">
            <a:normAutofit/>
          </a:bodyPr>
          <a:lstStyle/>
          <a:p>
            <a:r>
              <a:rPr lang="en-US" sz="5400" b="1">
                <a:cs typeface="Calibri Light"/>
              </a:rPr>
              <a:t>Challenges That We Faced </a:t>
            </a:r>
          </a:p>
        </p:txBody>
      </p:sp>
      <p:sp>
        <p:nvSpPr>
          <p:cNvPr id="16"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Project Meeting Planning Sign Free Stock Photo - Public Domain Pictures">
            <a:extLst>
              <a:ext uri="{FF2B5EF4-FFF2-40B4-BE49-F238E27FC236}">
                <a16:creationId xmlns:a16="http://schemas.microsoft.com/office/drawing/2014/main" id="{BB61EDAC-5CED-BAF7-AA2D-058D819B9609}"/>
              </a:ext>
            </a:extLst>
          </p:cNvPr>
          <p:cNvPicPr>
            <a:picLocks noChangeAspect="1"/>
          </p:cNvPicPr>
          <p:nvPr/>
        </p:nvPicPr>
        <p:blipFill rotWithShape="1">
          <a:blip r:embed="rId2"/>
          <a:srcRect r="5740"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84DB950E-82C6-F65E-6A64-76E571EC9288}"/>
              </a:ext>
            </a:extLst>
          </p:cNvPr>
          <p:cNvSpPr>
            <a:spLocks noGrp="1"/>
          </p:cNvSpPr>
          <p:nvPr>
            <p:ph idx="1"/>
          </p:nvPr>
        </p:nvSpPr>
        <p:spPr>
          <a:xfrm>
            <a:off x="4905955" y="2071316"/>
            <a:ext cx="6713552" cy="4114800"/>
          </a:xfrm>
        </p:spPr>
        <p:txBody>
          <a:bodyPr vert="horz" lIns="91440" tIns="45720" rIns="91440" bIns="45720" rtlCol="0" anchor="t">
            <a:normAutofit/>
          </a:bodyPr>
          <a:lstStyle/>
          <a:p>
            <a:r>
              <a:rPr lang="en-US" sz="1700" dirty="0">
                <a:ea typeface="+mn-lt"/>
                <a:cs typeface="+mn-lt"/>
              </a:rPr>
              <a:t>One of the key challenges of semantic analytics is the need for high-quality data. incomplete, inconsistent, or inaccurate can lead to incorrect or misleading insights.</a:t>
            </a:r>
          </a:p>
          <a:p>
            <a:r>
              <a:rPr lang="en-US" sz="1700" dirty="0">
                <a:ea typeface="+mn-lt"/>
                <a:cs typeface="+mn-lt"/>
              </a:rPr>
              <a:t>The complexity of the analysis process is another challenge of semantic analytics. Since the analysis often involves a range of techniques, including tokenization, part-of-speech tagging, and sentiment analysis, it can be difficult to know which techniques to use and how to apply them effectively.</a:t>
            </a:r>
            <a:endParaRPr lang="en-US" sz="1700" dirty="0"/>
          </a:p>
          <a:p>
            <a:r>
              <a:rPr lang="en-US" sz="1700" dirty="0">
                <a:ea typeface="+mn-lt"/>
                <a:cs typeface="+mn-lt"/>
              </a:rPr>
              <a:t>Contextual understanding is critical for accurate analysis, which can be challenging given the nuance and complexity of language.</a:t>
            </a:r>
          </a:p>
          <a:p>
            <a:r>
              <a:rPr lang="en-US" sz="1700" dirty="0">
                <a:ea typeface="+mn-lt"/>
                <a:cs typeface="+mn-lt"/>
              </a:rPr>
              <a:t>The need for skilled analysts with expertise in NLP and machine learning is another challenge of semantic analytics. Since these techniques require specialized knowledge and expertise, organizations may struggle to find qualified analysts who can effectively apply them to their data.</a:t>
            </a:r>
            <a:endParaRPr lang="en-US" sz="1700" dirty="0"/>
          </a:p>
          <a:p>
            <a:endParaRPr lang="en-US" sz="1700">
              <a:cs typeface="Calibri"/>
            </a:endParaRPr>
          </a:p>
          <a:p>
            <a:endParaRPr lang="en-US" sz="1700">
              <a:cs typeface="Calibri"/>
            </a:endParaRPr>
          </a:p>
        </p:txBody>
      </p:sp>
    </p:spTree>
    <p:extLst>
      <p:ext uri="{BB962C8B-B14F-4D97-AF65-F5344CB8AC3E}">
        <p14:creationId xmlns:p14="http://schemas.microsoft.com/office/powerpoint/2010/main" val="36352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489D49B-DFE1-31C5-7926-872B98EFDC99}"/>
              </a:ext>
            </a:extLst>
          </p:cNvPr>
          <p:cNvSpPr>
            <a:spLocks noGrp="1"/>
          </p:cNvSpPr>
          <p:nvPr>
            <p:ph type="body" idx="1"/>
          </p:nvPr>
        </p:nvSpPr>
        <p:spPr>
          <a:xfrm>
            <a:off x="839788" y="822359"/>
            <a:ext cx="3880633" cy="823912"/>
          </a:xfrm>
        </p:spPr>
        <p:txBody>
          <a:bodyPr/>
          <a:lstStyle/>
          <a:p>
            <a:r>
              <a:rPr lang="en-US">
                <a:latin typeface="Calibri"/>
                <a:cs typeface="Calibri"/>
              </a:rPr>
              <a:t>Team Members</a:t>
            </a:r>
          </a:p>
        </p:txBody>
      </p:sp>
      <p:sp>
        <p:nvSpPr>
          <p:cNvPr id="6" name="Content Placeholder 5">
            <a:extLst>
              <a:ext uri="{FF2B5EF4-FFF2-40B4-BE49-F238E27FC236}">
                <a16:creationId xmlns:a16="http://schemas.microsoft.com/office/drawing/2014/main" id="{DF7E3740-29AB-8454-5E91-1361DE9417C0}"/>
              </a:ext>
            </a:extLst>
          </p:cNvPr>
          <p:cNvSpPr>
            <a:spLocks noGrp="1"/>
          </p:cNvSpPr>
          <p:nvPr>
            <p:ph sz="half" idx="2"/>
          </p:nvPr>
        </p:nvSpPr>
        <p:spPr>
          <a:xfrm>
            <a:off x="410493" y="2003095"/>
            <a:ext cx="5587082" cy="4187393"/>
          </a:xfrm>
        </p:spPr>
        <p:txBody>
          <a:bodyPr vert="horz" lIns="91440" tIns="45720" rIns="91440" bIns="45720" rtlCol="0" anchor="t">
            <a:normAutofit fontScale="92500" lnSpcReduction="10000"/>
          </a:bodyPr>
          <a:lstStyle/>
          <a:p>
            <a:r>
              <a:rPr lang="en-US">
                <a:latin typeface="Calibri"/>
                <a:cs typeface="Calibri"/>
              </a:rPr>
              <a:t>Ms. Pooja Deepak Sahu </a:t>
            </a:r>
          </a:p>
          <a:p>
            <a:r>
              <a:rPr lang="en-US">
                <a:latin typeface="Calibri"/>
                <a:cs typeface="Calibri"/>
              </a:rPr>
              <a:t>Ms. Vaishnavi Rajesh  Sharma </a:t>
            </a:r>
          </a:p>
          <a:p>
            <a:r>
              <a:rPr lang="en-US">
                <a:latin typeface="Calibri"/>
                <a:cs typeface="Calibri"/>
              </a:rPr>
              <a:t> </a:t>
            </a:r>
            <a:r>
              <a:rPr lang="en-US">
                <a:latin typeface="Calibri"/>
                <a:ea typeface="+mn-lt"/>
                <a:cs typeface="+mn-lt"/>
              </a:rPr>
              <a:t>Mr. Pratik Nitin </a:t>
            </a:r>
            <a:r>
              <a:rPr lang="en-US" err="1">
                <a:latin typeface="Calibri"/>
                <a:ea typeface="+mn-lt"/>
                <a:cs typeface="+mn-lt"/>
              </a:rPr>
              <a:t>Sonawale</a:t>
            </a:r>
            <a:endParaRPr lang="en-US">
              <a:latin typeface="Calibri"/>
            </a:endParaRPr>
          </a:p>
          <a:p>
            <a:r>
              <a:rPr lang="en-US">
                <a:latin typeface="Calibri"/>
                <a:ea typeface="+mn-lt"/>
                <a:cs typeface="+mn-lt"/>
              </a:rPr>
              <a:t>Mr. </a:t>
            </a:r>
            <a:r>
              <a:rPr lang="en-US" err="1">
                <a:latin typeface="Calibri"/>
                <a:ea typeface="+mn-lt"/>
                <a:cs typeface="+mn-lt"/>
              </a:rPr>
              <a:t>Sagarla</a:t>
            </a:r>
            <a:r>
              <a:rPr lang="en-US">
                <a:latin typeface="Calibri"/>
                <a:ea typeface="+mn-lt"/>
                <a:cs typeface="+mn-lt"/>
              </a:rPr>
              <a:t> Varun Yadav</a:t>
            </a:r>
          </a:p>
          <a:p>
            <a:r>
              <a:rPr lang="en-US">
                <a:latin typeface="Calibri"/>
                <a:ea typeface="+mn-lt"/>
                <a:cs typeface="+mn-lt"/>
              </a:rPr>
              <a:t>Mr. Apoorv Gupta</a:t>
            </a:r>
          </a:p>
          <a:p>
            <a:r>
              <a:rPr lang="en-US">
                <a:latin typeface="Calibri"/>
                <a:ea typeface="+mn-lt"/>
                <a:cs typeface="+mn-lt"/>
              </a:rPr>
              <a:t>Mr. Kunal </a:t>
            </a:r>
            <a:r>
              <a:rPr lang="en-US" err="1">
                <a:latin typeface="Calibri"/>
                <a:ea typeface="+mn-lt"/>
                <a:cs typeface="+mn-lt"/>
              </a:rPr>
              <a:t>Kaanaiyalal</a:t>
            </a:r>
            <a:r>
              <a:rPr lang="en-US">
                <a:latin typeface="Calibri"/>
                <a:ea typeface="+mn-lt"/>
                <a:cs typeface="+mn-lt"/>
              </a:rPr>
              <a:t> </a:t>
            </a:r>
            <a:r>
              <a:rPr lang="en-US" err="1">
                <a:latin typeface="Calibri"/>
                <a:ea typeface="+mn-lt"/>
                <a:cs typeface="+mn-lt"/>
              </a:rPr>
              <a:t>Sharnagat</a:t>
            </a:r>
            <a:endParaRPr lang="en-US">
              <a:latin typeface="Calibri"/>
              <a:ea typeface="+mn-lt"/>
              <a:cs typeface="+mn-lt"/>
            </a:endParaRPr>
          </a:p>
          <a:p>
            <a:r>
              <a:rPr lang="en-US">
                <a:latin typeface="Calibri"/>
                <a:ea typeface="+mn-lt"/>
                <a:cs typeface="+mn-lt"/>
              </a:rPr>
              <a:t>Mr. </a:t>
            </a:r>
            <a:r>
              <a:rPr lang="en-US" err="1">
                <a:latin typeface="Calibri"/>
                <a:ea typeface="+mn-lt"/>
                <a:cs typeface="+mn-lt"/>
              </a:rPr>
              <a:t>Kaadulari</a:t>
            </a:r>
            <a:r>
              <a:rPr lang="en-US">
                <a:latin typeface="Calibri"/>
                <a:ea typeface="+mn-lt"/>
                <a:cs typeface="+mn-lt"/>
              </a:rPr>
              <a:t> Kiran  Kumar Gaud </a:t>
            </a:r>
          </a:p>
          <a:p>
            <a:endParaRPr lang="en-US">
              <a:ea typeface="+mn-lt"/>
              <a:cs typeface="+mn-lt"/>
            </a:endParaRPr>
          </a:p>
          <a:p>
            <a:endParaRPr lang="en-US">
              <a:ea typeface="+mn-lt"/>
              <a:cs typeface="+mn-lt"/>
            </a:endParaRPr>
          </a:p>
          <a:p>
            <a:endParaRPr lang="en-US">
              <a:ea typeface="+mn-lt"/>
              <a:cs typeface="+mn-lt"/>
            </a:endParaRPr>
          </a:p>
        </p:txBody>
      </p:sp>
      <p:sp>
        <p:nvSpPr>
          <p:cNvPr id="8" name="Text Placeholder 7">
            <a:extLst>
              <a:ext uri="{FF2B5EF4-FFF2-40B4-BE49-F238E27FC236}">
                <a16:creationId xmlns:a16="http://schemas.microsoft.com/office/drawing/2014/main" id="{BF59910B-07B7-6B6A-7CC4-4DDBD110FA21}"/>
              </a:ext>
            </a:extLst>
          </p:cNvPr>
          <p:cNvSpPr>
            <a:spLocks noGrp="1"/>
          </p:cNvSpPr>
          <p:nvPr>
            <p:ph type="body" sz="quarter" idx="3"/>
          </p:nvPr>
        </p:nvSpPr>
        <p:spPr>
          <a:xfrm>
            <a:off x="6172200" y="820269"/>
            <a:ext cx="5183188" cy="823912"/>
          </a:xfrm>
        </p:spPr>
        <p:txBody>
          <a:bodyPr/>
          <a:lstStyle/>
          <a:p>
            <a:r>
              <a:rPr lang="en-US">
                <a:latin typeface="Calibri"/>
                <a:cs typeface="Calibri"/>
              </a:rPr>
              <a:t>Mentor</a:t>
            </a:r>
            <a:r>
              <a:rPr lang="en-US"/>
              <a:t> </a:t>
            </a:r>
          </a:p>
        </p:txBody>
      </p:sp>
      <p:sp>
        <p:nvSpPr>
          <p:cNvPr id="9" name="Content Placeholder 8">
            <a:extLst>
              <a:ext uri="{FF2B5EF4-FFF2-40B4-BE49-F238E27FC236}">
                <a16:creationId xmlns:a16="http://schemas.microsoft.com/office/drawing/2014/main" id="{BEB7D9E7-1822-A9D2-6138-F30E6F3BBC5D}"/>
              </a:ext>
            </a:extLst>
          </p:cNvPr>
          <p:cNvSpPr>
            <a:spLocks noGrp="1"/>
          </p:cNvSpPr>
          <p:nvPr>
            <p:ph sz="quarter" idx="4"/>
          </p:nvPr>
        </p:nvSpPr>
        <p:spPr/>
        <p:txBody>
          <a:bodyPr vert="horz" lIns="91440" tIns="45720" rIns="91440" bIns="45720" rtlCol="0" anchor="t">
            <a:normAutofit fontScale="92500" lnSpcReduction="10000"/>
          </a:bodyPr>
          <a:lstStyle/>
          <a:p>
            <a:r>
              <a:rPr lang="en-US">
                <a:latin typeface="Calibri"/>
                <a:cs typeface="Calibri"/>
              </a:rPr>
              <a:t>Ms. Neha Gupta </a:t>
            </a:r>
          </a:p>
        </p:txBody>
      </p:sp>
    </p:spTree>
    <p:extLst>
      <p:ext uri="{BB962C8B-B14F-4D97-AF65-F5344CB8AC3E}">
        <p14:creationId xmlns:p14="http://schemas.microsoft.com/office/powerpoint/2010/main" val="125752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57" name="Group 56">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65" name="Freeform: Shape 64">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8" name="Group 57">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59" name="Group 58">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63" name="Freeform: Shape 62">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0" name="Group 59">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61" name="Freeform: Shape 60">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C2468571-D055-4421-8252-B56B2328BE83}"/>
              </a:ext>
            </a:extLst>
          </p:cNvPr>
          <p:cNvSpPr>
            <a:spLocks noGrp="1"/>
          </p:cNvSpPr>
          <p:nvPr>
            <p:ph type="title"/>
          </p:nvPr>
        </p:nvSpPr>
        <p:spPr>
          <a:xfrm>
            <a:off x="827088" y="1641752"/>
            <a:ext cx="2655887" cy="3213277"/>
          </a:xfrm>
        </p:spPr>
        <p:txBody>
          <a:bodyPr vert="horz" lIns="91440" tIns="45720" rIns="91440" bIns="45720" rtlCol="0" anchor="t">
            <a:normAutofit/>
          </a:bodyPr>
          <a:lstStyle/>
          <a:p>
            <a:r>
              <a:rPr lang="en-US" sz="4000" b="1"/>
              <a:t>What We Discovered Throughout This Project</a:t>
            </a:r>
          </a:p>
        </p:txBody>
      </p:sp>
      <p:sp>
        <p:nvSpPr>
          <p:cNvPr id="19" name="Content Placeholder 18">
            <a:extLst>
              <a:ext uri="{FF2B5EF4-FFF2-40B4-BE49-F238E27FC236}">
                <a16:creationId xmlns:a16="http://schemas.microsoft.com/office/drawing/2014/main" id="{D57974D8-96E4-A16B-FBB1-F75EDBA9DFEE}"/>
              </a:ext>
            </a:extLst>
          </p:cNvPr>
          <p:cNvSpPr>
            <a:spLocks noGrp="1"/>
          </p:cNvSpPr>
          <p:nvPr>
            <p:ph idx="1"/>
          </p:nvPr>
        </p:nvSpPr>
        <p:spPr>
          <a:xfrm>
            <a:off x="5232401" y="1721579"/>
            <a:ext cx="6140449" cy="3952648"/>
          </a:xfrm>
        </p:spPr>
        <p:txBody>
          <a:bodyPr vert="horz" lIns="91440" tIns="45720" rIns="91440" bIns="45720" rtlCol="0">
            <a:normAutofit/>
          </a:bodyPr>
          <a:lstStyle/>
          <a:p>
            <a:r>
              <a:rPr lang="en-US" sz="2400" b="1">
                <a:solidFill>
                  <a:schemeClr val="tx1">
                    <a:alpha val="80000"/>
                  </a:schemeClr>
                </a:solidFill>
                <a:cs typeface="Calibri"/>
              </a:rPr>
              <a:t>Understanding The problem Statement And Data set </a:t>
            </a:r>
          </a:p>
          <a:p>
            <a:r>
              <a:rPr lang="en-US" sz="2400" b="1">
                <a:solidFill>
                  <a:schemeClr val="tx1">
                    <a:alpha val="80000"/>
                  </a:schemeClr>
                </a:solidFill>
                <a:cs typeface="Calibri"/>
              </a:rPr>
              <a:t>Dealing with Duplicates </a:t>
            </a:r>
          </a:p>
          <a:p>
            <a:r>
              <a:rPr lang="en-US" sz="2400" b="1">
                <a:solidFill>
                  <a:schemeClr val="tx1">
                    <a:alpha val="80000"/>
                  </a:schemeClr>
                </a:solidFill>
                <a:cs typeface="Calibri"/>
              </a:rPr>
              <a:t>EDA And </a:t>
            </a:r>
            <a:r>
              <a:rPr lang="en-US" sz="2400" b="1">
                <a:solidFill>
                  <a:schemeClr val="tx1">
                    <a:alpha val="80000"/>
                  </a:schemeClr>
                </a:solidFill>
                <a:ea typeface="+mn-lt"/>
                <a:cs typeface="+mn-lt"/>
              </a:rPr>
              <a:t>Visualizations</a:t>
            </a:r>
          </a:p>
          <a:p>
            <a:r>
              <a:rPr lang="en-US" sz="2400" b="1">
                <a:solidFill>
                  <a:schemeClr val="tx1">
                    <a:alpha val="80000"/>
                  </a:schemeClr>
                </a:solidFill>
                <a:cs typeface="Calibri"/>
              </a:rPr>
              <a:t>Try Multiple Models </a:t>
            </a:r>
          </a:p>
          <a:p>
            <a:r>
              <a:rPr lang="en-US" sz="2400" b="1">
                <a:solidFill>
                  <a:schemeClr val="tx1">
                    <a:alpha val="80000"/>
                  </a:schemeClr>
                </a:solidFill>
                <a:cs typeface="Calibri"/>
              </a:rPr>
              <a:t>Model Selection </a:t>
            </a:r>
          </a:p>
          <a:p>
            <a:r>
              <a:rPr lang="en-US" sz="2400" b="1">
                <a:solidFill>
                  <a:schemeClr val="tx1">
                    <a:alpha val="80000"/>
                  </a:schemeClr>
                </a:solidFill>
                <a:cs typeface="Calibri"/>
              </a:rPr>
              <a:t>Deployment </a:t>
            </a:r>
          </a:p>
          <a:p>
            <a:pPr marL="0" indent="0">
              <a:buNone/>
            </a:pPr>
            <a:endParaRPr lang="en-US" sz="2400" b="1">
              <a:solidFill>
                <a:schemeClr val="tx1">
                  <a:alpha val="80000"/>
                </a:schemeClr>
              </a:solidFill>
              <a:cs typeface="Calibri"/>
            </a:endParaRPr>
          </a:p>
          <a:p>
            <a:endParaRPr lang="en-US" sz="2400" b="1">
              <a:solidFill>
                <a:schemeClr val="tx1">
                  <a:alpha val="80000"/>
                </a:schemeClr>
              </a:solidFill>
              <a:cs typeface="Calibri"/>
            </a:endParaRPr>
          </a:p>
          <a:p>
            <a:endParaRPr lang="en-US" sz="2400" b="1">
              <a:solidFill>
                <a:schemeClr val="tx1">
                  <a:alpha val="80000"/>
                </a:schemeClr>
              </a:solidFill>
              <a:cs typeface="Calibri"/>
            </a:endParaRPr>
          </a:p>
        </p:txBody>
      </p:sp>
    </p:spTree>
    <p:extLst>
      <p:ext uri="{BB962C8B-B14F-4D97-AF65-F5344CB8AC3E}">
        <p14:creationId xmlns:p14="http://schemas.microsoft.com/office/powerpoint/2010/main" val="316867814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7" name="Graphic 6" descr="Handshake">
            <a:extLst>
              <a:ext uri="{FF2B5EF4-FFF2-40B4-BE49-F238E27FC236}">
                <a16:creationId xmlns:a16="http://schemas.microsoft.com/office/drawing/2014/main" id="{7DF5989B-4EF0-DBAA-157C-2C501CCA20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2476" y="1132764"/>
            <a:ext cx="4413350" cy="4413350"/>
          </a:xfrm>
          <a:prstGeom prst="rect">
            <a:avLst/>
          </a:prstGeom>
        </p:spPr>
      </p:pic>
      <p:cxnSp>
        <p:nvCxnSpPr>
          <p:cNvPr id="42" name="Straight Connector 41">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Text, whiteboard&#10;&#10;Description automatically generated">
            <a:extLst>
              <a:ext uri="{FF2B5EF4-FFF2-40B4-BE49-F238E27FC236}">
                <a16:creationId xmlns:a16="http://schemas.microsoft.com/office/drawing/2014/main" id="{92030F75-AC8F-4E91-9D58-634D99C55F84}"/>
              </a:ext>
            </a:extLst>
          </p:cNvPr>
          <p:cNvPicPr>
            <a:picLocks noGrp="1" noChangeAspect="1"/>
          </p:cNvPicPr>
          <p:nvPr>
            <p:ph idx="1"/>
          </p:nvPr>
        </p:nvPicPr>
        <p:blipFill>
          <a:blip r:embed="rId4"/>
          <a:stretch>
            <a:fillRect/>
          </a:stretch>
        </p:blipFill>
        <p:spPr>
          <a:xfrm>
            <a:off x="6434633" y="2018016"/>
            <a:ext cx="4644528" cy="2642845"/>
          </a:xfrm>
          <a:prstGeom prst="rect">
            <a:avLst/>
          </a:prstGeom>
        </p:spPr>
      </p:pic>
    </p:spTree>
    <p:extLst>
      <p:ext uri="{BB962C8B-B14F-4D97-AF65-F5344CB8AC3E}">
        <p14:creationId xmlns:p14="http://schemas.microsoft.com/office/powerpoint/2010/main" val="196135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86EAC3F-A9C6-EDD8-F432-7B681E0B0AA6}"/>
              </a:ext>
            </a:extLst>
          </p:cNvPr>
          <p:cNvSpPr>
            <a:spLocks noGrp="1"/>
          </p:cNvSpPr>
          <p:nvPr>
            <p:ph type="title"/>
          </p:nvPr>
        </p:nvSpPr>
        <p:spPr>
          <a:xfrm>
            <a:off x="841248" y="644652"/>
            <a:ext cx="3182112" cy="5568696"/>
          </a:xfrm>
        </p:spPr>
        <p:txBody>
          <a:bodyPr>
            <a:normAutofit/>
          </a:bodyPr>
          <a:lstStyle/>
          <a:p>
            <a:r>
              <a:rPr lang="en-US" sz="6100">
                <a:solidFill>
                  <a:srgbClr val="FFFFFF"/>
                </a:solidFill>
                <a:latin typeface="Calibri"/>
                <a:cs typeface="Calibri"/>
              </a:rPr>
              <a:t>Contents </a:t>
            </a:r>
            <a:endParaRPr lang="en-US" sz="6100">
              <a:solidFill>
                <a:srgbClr val="FFFFFF"/>
              </a:solidFill>
            </a:endParaRPr>
          </a:p>
        </p:txBody>
      </p:sp>
      <p:sp>
        <p:nvSpPr>
          <p:cNvPr id="3" name="Content Placeholder 2">
            <a:extLst>
              <a:ext uri="{FF2B5EF4-FFF2-40B4-BE49-F238E27FC236}">
                <a16:creationId xmlns:a16="http://schemas.microsoft.com/office/drawing/2014/main" id="{67B9BB32-0F85-A8FD-234B-44FF39D1CEEA}"/>
              </a:ext>
            </a:extLst>
          </p:cNvPr>
          <p:cNvSpPr>
            <a:spLocks noGrp="1"/>
          </p:cNvSpPr>
          <p:nvPr>
            <p:ph idx="1"/>
          </p:nvPr>
        </p:nvSpPr>
        <p:spPr>
          <a:xfrm>
            <a:off x="5494350" y="1095412"/>
            <a:ext cx="5856401" cy="5117936"/>
          </a:xfrm>
        </p:spPr>
        <p:txBody>
          <a:bodyPr vert="horz" lIns="91440" tIns="45720" rIns="91440" bIns="45720" rtlCol="0" anchor="ctr">
            <a:normAutofit fontScale="92500" lnSpcReduction="10000"/>
          </a:bodyPr>
          <a:lstStyle/>
          <a:p>
            <a:pPr>
              <a:lnSpc>
                <a:spcPct val="100000"/>
              </a:lnSpc>
            </a:pPr>
            <a:r>
              <a:rPr lang="en-US" dirty="0">
                <a:latin typeface="Calibri"/>
                <a:cs typeface="Calibri"/>
              </a:rPr>
              <a:t>Business Objective </a:t>
            </a:r>
            <a:endParaRPr lang="en-US">
              <a:latin typeface="Calibri"/>
              <a:cs typeface="Calibri"/>
            </a:endParaRPr>
          </a:p>
          <a:p>
            <a:pPr>
              <a:lnSpc>
                <a:spcPct val="100000"/>
              </a:lnSpc>
            </a:pPr>
            <a:r>
              <a:rPr lang="en-US" dirty="0">
                <a:latin typeface="Calibri"/>
                <a:cs typeface="Calibri"/>
              </a:rPr>
              <a:t>Understanding Data Set</a:t>
            </a:r>
            <a:endParaRPr lang="en-US">
              <a:latin typeface="Calibri"/>
              <a:cs typeface="Calibri"/>
            </a:endParaRPr>
          </a:p>
          <a:p>
            <a:pPr>
              <a:lnSpc>
                <a:spcPct val="100000"/>
              </a:lnSpc>
            </a:pPr>
            <a:r>
              <a:rPr lang="en-US" dirty="0">
                <a:latin typeface="Calibri"/>
                <a:cs typeface="Calibri"/>
              </a:rPr>
              <a:t>Data Quality And Assessment</a:t>
            </a:r>
            <a:endParaRPr lang="en-US">
              <a:latin typeface="Calibri"/>
              <a:cs typeface="Calibri"/>
            </a:endParaRPr>
          </a:p>
          <a:p>
            <a:pPr>
              <a:lnSpc>
                <a:spcPct val="100000"/>
              </a:lnSpc>
            </a:pPr>
            <a:r>
              <a:rPr lang="en-US" dirty="0">
                <a:latin typeface="Calibri"/>
                <a:cs typeface="Calibri"/>
              </a:rPr>
              <a:t>EDA And Visualization</a:t>
            </a:r>
            <a:endParaRPr lang="en-US">
              <a:latin typeface="Calibri"/>
              <a:cs typeface="Calibri"/>
            </a:endParaRPr>
          </a:p>
          <a:p>
            <a:pPr>
              <a:lnSpc>
                <a:spcPct val="100000"/>
              </a:lnSpc>
            </a:pPr>
            <a:r>
              <a:rPr lang="en-US" dirty="0">
                <a:latin typeface="Calibri"/>
                <a:cs typeface="Calibri"/>
              </a:rPr>
              <a:t>Text Processing </a:t>
            </a:r>
            <a:endParaRPr lang="en-US">
              <a:latin typeface="Calibri"/>
              <a:cs typeface="Calibri"/>
            </a:endParaRPr>
          </a:p>
          <a:p>
            <a:pPr>
              <a:lnSpc>
                <a:spcPct val="100000"/>
              </a:lnSpc>
            </a:pPr>
            <a:r>
              <a:rPr lang="en-US" dirty="0">
                <a:latin typeface="Calibri"/>
                <a:cs typeface="Calibri"/>
              </a:rPr>
              <a:t>Model Building </a:t>
            </a:r>
            <a:endParaRPr lang="en-US">
              <a:latin typeface="Calibri"/>
              <a:cs typeface="Calibri"/>
            </a:endParaRPr>
          </a:p>
          <a:p>
            <a:pPr>
              <a:lnSpc>
                <a:spcPct val="100000"/>
              </a:lnSpc>
            </a:pPr>
            <a:r>
              <a:rPr lang="en-US" dirty="0">
                <a:latin typeface="Calibri"/>
                <a:cs typeface="Calibri"/>
              </a:rPr>
              <a:t>Model Selection And Performance</a:t>
            </a:r>
            <a:endParaRPr lang="en-US">
              <a:latin typeface="Calibri"/>
              <a:cs typeface="Calibri"/>
            </a:endParaRPr>
          </a:p>
          <a:p>
            <a:pPr>
              <a:lnSpc>
                <a:spcPct val="100000"/>
              </a:lnSpc>
            </a:pPr>
            <a:r>
              <a:rPr lang="en-US" dirty="0">
                <a:latin typeface="Calibri"/>
                <a:cs typeface="Calibri"/>
              </a:rPr>
              <a:t>Deployment</a:t>
            </a:r>
            <a:endParaRPr lang="en-US">
              <a:latin typeface="Calibri"/>
              <a:cs typeface="Calibri"/>
            </a:endParaRPr>
          </a:p>
          <a:p>
            <a:pPr>
              <a:lnSpc>
                <a:spcPct val="100000"/>
              </a:lnSpc>
            </a:pPr>
            <a:r>
              <a:rPr lang="en-US" dirty="0">
                <a:latin typeface="Calibri"/>
                <a:cs typeface="Calibri"/>
              </a:rPr>
              <a:t>Challenges That We Faced </a:t>
            </a:r>
            <a:endParaRPr lang="en-US">
              <a:latin typeface="Calibri"/>
              <a:cs typeface="Calibri"/>
            </a:endParaRPr>
          </a:p>
          <a:p>
            <a:pPr>
              <a:lnSpc>
                <a:spcPct val="100000"/>
              </a:lnSpc>
            </a:pPr>
            <a:r>
              <a:rPr lang="en-US" dirty="0">
                <a:latin typeface="Calibri"/>
                <a:cs typeface="Calibri"/>
              </a:rPr>
              <a:t>What We </a:t>
            </a:r>
            <a:r>
              <a:rPr lang="en-US">
                <a:latin typeface="Calibri"/>
                <a:cs typeface="Calibri"/>
              </a:rPr>
              <a:t>Discovered</a:t>
            </a:r>
            <a:r>
              <a:rPr lang="en-US" dirty="0">
                <a:latin typeface="Calibri"/>
                <a:cs typeface="Calibri"/>
              </a:rPr>
              <a:t> ? </a:t>
            </a:r>
            <a:endParaRPr lang="en-US">
              <a:latin typeface="Calibri"/>
              <a:cs typeface="Calibri"/>
            </a:endParaRPr>
          </a:p>
          <a:p>
            <a:pPr>
              <a:lnSpc>
                <a:spcPct val="100000"/>
              </a:lnSpc>
            </a:pPr>
            <a:endParaRPr lang="en-US">
              <a:latin typeface="Calibri"/>
              <a:cs typeface="Calibri"/>
            </a:endParaRPr>
          </a:p>
          <a:p>
            <a:pPr>
              <a:lnSpc>
                <a:spcPct val="100000"/>
              </a:lnSpc>
            </a:pPr>
            <a:endParaRPr lang="en-US">
              <a:latin typeface="Calibri"/>
              <a:cs typeface="Calibri"/>
            </a:endParaRPr>
          </a:p>
        </p:txBody>
      </p:sp>
    </p:spTree>
    <p:extLst>
      <p:ext uri="{BB962C8B-B14F-4D97-AF65-F5344CB8AC3E}">
        <p14:creationId xmlns:p14="http://schemas.microsoft.com/office/powerpoint/2010/main" val="168038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039D9-EE4B-0A7F-96D8-D874010091F3}"/>
              </a:ext>
            </a:extLst>
          </p:cNvPr>
          <p:cNvSpPr>
            <a:spLocks noGrp="1"/>
          </p:cNvSpPr>
          <p:nvPr>
            <p:ph type="title"/>
          </p:nvPr>
        </p:nvSpPr>
        <p:spPr>
          <a:xfrm>
            <a:off x="640080" y="325369"/>
            <a:ext cx="4368602" cy="1956841"/>
          </a:xfrm>
        </p:spPr>
        <p:txBody>
          <a:bodyPr anchor="b">
            <a:normAutofit/>
          </a:bodyPr>
          <a:lstStyle/>
          <a:p>
            <a:pPr>
              <a:lnSpc>
                <a:spcPct val="90000"/>
              </a:lnSpc>
            </a:pPr>
            <a:r>
              <a:rPr lang="en-US" sz="4100">
                <a:latin typeface="Calibri"/>
                <a:cs typeface="Calibri"/>
              </a:rPr>
              <a:t>Business Objective</a:t>
            </a:r>
          </a:p>
        </p:txBody>
      </p:sp>
      <p:sp>
        <p:nvSpPr>
          <p:cNvPr id="1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5B5EAD"/>
          </a:solidFill>
          <a:ln w="38100" cap="rnd">
            <a:solidFill>
              <a:srgbClr val="5B5EA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4DD02E-4037-4CF6-9ACE-67369253098B}"/>
              </a:ext>
            </a:extLst>
          </p:cNvPr>
          <p:cNvSpPr>
            <a:spLocks noGrp="1"/>
          </p:cNvSpPr>
          <p:nvPr>
            <p:ph idx="1"/>
          </p:nvPr>
        </p:nvSpPr>
        <p:spPr>
          <a:xfrm>
            <a:off x="640080" y="2872899"/>
            <a:ext cx="6003701" cy="3320668"/>
          </a:xfrm>
        </p:spPr>
        <p:txBody>
          <a:bodyPr vert="horz" lIns="91440" tIns="45720" rIns="91440" bIns="45720" rtlCol="0" anchor="t">
            <a:noAutofit/>
          </a:bodyPr>
          <a:lstStyle/>
          <a:p>
            <a:pPr>
              <a:lnSpc>
                <a:spcPct val="100000"/>
              </a:lnSpc>
            </a:pPr>
            <a:r>
              <a:rPr lang="en-US" sz="1800">
                <a:latin typeface="Calibri"/>
                <a:ea typeface="+mn-lt"/>
                <a:cs typeface="+mn-lt"/>
              </a:rPr>
              <a:t>Identifying areas for improvement: By analyzing sentiment across financial statement data, you may be able to identify areas where the business is underperforming or where customers have expressed dissatisfaction. This could help the business prioritize investments or make strategic decisions to improve customer satisfaction and financial performance.</a:t>
            </a:r>
            <a:endParaRPr lang="en-US" sz="1800">
              <a:latin typeface="Calibri"/>
              <a:cs typeface="Calibri"/>
            </a:endParaRPr>
          </a:p>
          <a:p>
            <a:pPr>
              <a:lnSpc>
                <a:spcPct val="100000"/>
              </a:lnSpc>
            </a:pPr>
            <a:r>
              <a:rPr lang="en-US" sz="1800">
                <a:latin typeface="Calibri"/>
                <a:ea typeface="+mn-lt"/>
                <a:cs typeface="+mn-lt"/>
              </a:rPr>
              <a:t>Monitoring customer sentiment: By monitoring sentiment across financial statement data on an ongoing basis, you can track changes in customer sentiment over time and identify trends or shifts in customer preferences or priorities. This can help the business stay ahead of changing customer needs and make more informed strategic decisions.</a:t>
            </a:r>
            <a:endParaRPr lang="en-US" sz="1800">
              <a:latin typeface="Calibri"/>
              <a:cs typeface="Calibri"/>
            </a:endParaRPr>
          </a:p>
          <a:p>
            <a:pPr>
              <a:lnSpc>
                <a:spcPct val="100000"/>
              </a:lnSpc>
            </a:pPr>
            <a:endParaRPr lang="en-US" sz="1300"/>
          </a:p>
        </p:txBody>
      </p:sp>
      <p:pic>
        <p:nvPicPr>
          <p:cNvPr id="4" name="Picture 4" descr="Text, whiteboard&#10;&#10;Description automatically generated">
            <a:extLst>
              <a:ext uri="{FF2B5EF4-FFF2-40B4-BE49-F238E27FC236}">
                <a16:creationId xmlns:a16="http://schemas.microsoft.com/office/drawing/2014/main" id="{E7FB0AEB-70CF-B6C9-7155-2DE91262A67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658" r="17389" b="-1"/>
          <a:stretch/>
        </p:blipFill>
        <p:spPr>
          <a:xfrm>
            <a:off x="6492265" y="10"/>
            <a:ext cx="5698212"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EE7B0509-6D0A-E456-8923-D05DC247F264}"/>
              </a:ext>
            </a:extLst>
          </p:cNvPr>
          <p:cNvSpPr txBox="1"/>
          <p:nvPr/>
        </p:nvSpPr>
        <p:spPr>
          <a:xfrm>
            <a:off x="10779434" y="6657945"/>
            <a:ext cx="141256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87884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039D9-EE4B-0A7F-96D8-D874010091F3}"/>
              </a:ext>
            </a:extLst>
          </p:cNvPr>
          <p:cNvSpPr>
            <a:spLocks noGrp="1"/>
          </p:cNvSpPr>
          <p:nvPr>
            <p:ph type="title"/>
          </p:nvPr>
        </p:nvSpPr>
        <p:spPr>
          <a:xfrm>
            <a:off x="572493" y="238539"/>
            <a:ext cx="11047013" cy="1434415"/>
          </a:xfrm>
        </p:spPr>
        <p:txBody>
          <a:bodyPr anchor="b">
            <a:normAutofit/>
          </a:bodyPr>
          <a:lstStyle/>
          <a:p>
            <a:r>
              <a:rPr lang="en-US" sz="7200">
                <a:latin typeface="Calibri"/>
                <a:cs typeface="Calibri"/>
              </a:rPr>
              <a:t>Business Objective</a:t>
            </a:r>
          </a:p>
        </p:txBody>
      </p:sp>
      <p:sp>
        <p:nvSpPr>
          <p:cNvPr id="4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83C65"/>
          </a:solidFill>
          <a:ln w="38100" cap="rnd">
            <a:solidFill>
              <a:srgbClr val="B83C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8" descr="A picture containing text, indoor&#10;&#10;Description automatically generated">
            <a:extLst>
              <a:ext uri="{FF2B5EF4-FFF2-40B4-BE49-F238E27FC236}">
                <a16:creationId xmlns:a16="http://schemas.microsoft.com/office/drawing/2014/main" id="{EB980471-D16E-17D2-158C-09A5DEDE63E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0881" r="19029"/>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14" name="Content Placeholder 2">
            <a:extLst>
              <a:ext uri="{FF2B5EF4-FFF2-40B4-BE49-F238E27FC236}">
                <a16:creationId xmlns:a16="http://schemas.microsoft.com/office/drawing/2014/main" id="{324DD02E-4037-4CF6-9ACE-67369253098B}"/>
              </a:ext>
            </a:extLst>
          </p:cNvPr>
          <p:cNvSpPr>
            <a:spLocks noGrp="1"/>
          </p:cNvSpPr>
          <p:nvPr>
            <p:ph idx="1"/>
          </p:nvPr>
        </p:nvSpPr>
        <p:spPr>
          <a:xfrm>
            <a:off x="4905955" y="1717147"/>
            <a:ext cx="6692088" cy="4468969"/>
          </a:xfrm>
        </p:spPr>
        <p:txBody>
          <a:bodyPr vert="horz" lIns="91440" tIns="45720" rIns="91440" bIns="45720" rtlCol="0" anchor="t">
            <a:noAutofit/>
          </a:bodyPr>
          <a:lstStyle/>
          <a:p>
            <a:pPr>
              <a:lnSpc>
                <a:spcPct val="100000"/>
              </a:lnSpc>
            </a:pPr>
            <a:endParaRPr lang="en-US" sz="1500">
              <a:latin typeface="Calibri"/>
              <a:cs typeface="Calibri"/>
            </a:endParaRPr>
          </a:p>
          <a:p>
            <a:pPr>
              <a:lnSpc>
                <a:spcPct val="100000"/>
              </a:lnSpc>
            </a:pPr>
            <a:r>
              <a:rPr lang="en-US" sz="1800">
                <a:latin typeface="Calibri"/>
                <a:ea typeface="+mn-lt"/>
                <a:cs typeface="+mn-lt"/>
              </a:rPr>
              <a:t>Evaluating brand reputation: By analyzing sentiment across financial statement data, you can evaluate the overall sentiment and perception of the business and its brand. This can help the business understand how it is perceived in the market and identify opportunities to improve its reputation and positioning.</a:t>
            </a:r>
            <a:endParaRPr lang="en-US" sz="1800">
              <a:latin typeface="Calibri"/>
              <a:cs typeface="Calibri"/>
            </a:endParaRPr>
          </a:p>
          <a:p>
            <a:pPr>
              <a:lnSpc>
                <a:spcPct val="100000"/>
              </a:lnSpc>
            </a:pPr>
            <a:r>
              <a:rPr lang="en-US" sz="1800">
                <a:latin typeface="Calibri"/>
                <a:ea typeface="+mn-lt"/>
                <a:cs typeface="+mn-lt"/>
              </a:rPr>
              <a:t>Identifying emerging risks: By analyzing sentiment across financial statement data, you may be able to identify emerging risks or issues that could impact the business's financial performance or reputation. This can help the business proactively address these issues and minimize potential negative impacts.</a:t>
            </a:r>
            <a:endParaRPr lang="en-US" sz="1800">
              <a:latin typeface="Calibri"/>
              <a:cs typeface="Calibri"/>
            </a:endParaRPr>
          </a:p>
          <a:p>
            <a:pPr>
              <a:lnSpc>
                <a:spcPct val="100000"/>
              </a:lnSpc>
            </a:pPr>
            <a:r>
              <a:rPr lang="en-US" sz="1800">
                <a:latin typeface="Calibri"/>
                <a:ea typeface="+mn-lt"/>
                <a:cs typeface="+mn-lt"/>
              </a:rPr>
              <a:t>Benchmarking against competitors: By analyzing sentiment across financial statement data, you can compare the business's sentiment against that of its competitors. This can help the business identify areas where it is outperforming or underperforming relative to its peers and make more informed strategic decisions.</a:t>
            </a:r>
            <a:endParaRPr lang="en-US" sz="1800">
              <a:latin typeface="Calibri"/>
              <a:cs typeface="Calibri"/>
            </a:endParaRPr>
          </a:p>
          <a:p>
            <a:pPr>
              <a:lnSpc>
                <a:spcPct val="100000"/>
              </a:lnSpc>
            </a:pPr>
            <a:endParaRPr lang="en-US" sz="1500"/>
          </a:p>
        </p:txBody>
      </p:sp>
      <p:sp>
        <p:nvSpPr>
          <p:cNvPr id="19" name="TextBox 18">
            <a:extLst>
              <a:ext uri="{FF2B5EF4-FFF2-40B4-BE49-F238E27FC236}">
                <a16:creationId xmlns:a16="http://schemas.microsoft.com/office/drawing/2014/main" id="{FCD0ED61-5A25-925B-7226-6297F9C5F0FA}"/>
              </a:ext>
            </a:extLst>
          </p:cNvPr>
          <p:cNvSpPr txBox="1"/>
          <p:nvPr/>
        </p:nvSpPr>
        <p:spPr>
          <a:xfrm>
            <a:off x="10692872" y="6657945"/>
            <a:ext cx="149912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62034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5" name="Rectangle 24">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9" descr="Graphical user interface, text, application&#10;&#10;Description automatically generated">
            <a:extLst>
              <a:ext uri="{FF2B5EF4-FFF2-40B4-BE49-F238E27FC236}">
                <a16:creationId xmlns:a16="http://schemas.microsoft.com/office/drawing/2014/main" id="{EB4236EC-E47F-8B7D-58BB-F6EEC55D08AC}"/>
              </a:ext>
            </a:extLst>
          </p:cNvPr>
          <p:cNvPicPr>
            <a:picLocks noGrp="1" noChangeAspect="1"/>
          </p:cNvPicPr>
          <p:nvPr>
            <p:ph idx="1"/>
          </p:nvPr>
        </p:nvPicPr>
        <p:blipFill rotWithShape="1">
          <a:blip r:embed="rId2">
            <a:alphaModFix amt="55000"/>
          </a:blip>
          <a:srcRect b="9920"/>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62047956-A681-5457-E6F0-C89BC19BAD7B}"/>
              </a:ext>
            </a:extLst>
          </p:cNvPr>
          <p:cNvSpPr>
            <a:spLocks noGrp="1"/>
          </p:cNvSpPr>
          <p:nvPr>
            <p:ph type="title"/>
          </p:nvPr>
        </p:nvSpPr>
        <p:spPr>
          <a:xfrm>
            <a:off x="1524000" y="2647338"/>
            <a:ext cx="9144000" cy="3890135"/>
          </a:xfrm>
        </p:spPr>
        <p:txBody>
          <a:bodyPr vert="horz" lIns="91440" tIns="45720" rIns="91440" bIns="45720" rtlCol="0" anchor="b">
            <a:normAutofit/>
          </a:bodyPr>
          <a:lstStyle/>
          <a:p>
            <a:pPr algn="ctr">
              <a:lnSpc>
                <a:spcPct val="90000"/>
              </a:lnSpc>
            </a:pPr>
            <a:r>
              <a:rPr lang="en-US" sz="8000">
                <a:latin typeface="Calibri"/>
                <a:cs typeface="Calibri"/>
              </a:rPr>
              <a:t>Understanding The Data Set</a:t>
            </a:r>
          </a:p>
        </p:txBody>
      </p:sp>
      <p:sp>
        <p:nvSpPr>
          <p:cNvPr id="29"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75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0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47956-A681-5457-E6F0-C89BC19BAD7B}"/>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4100" b="1">
                <a:latin typeface="Calibri"/>
                <a:cs typeface="Calibri"/>
              </a:rPr>
              <a:t>Understanding The Data Set</a:t>
            </a:r>
          </a:p>
        </p:txBody>
      </p:sp>
      <p:sp>
        <p:nvSpPr>
          <p:cNvPr id="11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1802C"/>
          </a:solidFill>
          <a:ln w="38100" cap="rnd">
            <a:solidFill>
              <a:srgbClr val="E1802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ontent Placeholder 56">
            <a:extLst>
              <a:ext uri="{FF2B5EF4-FFF2-40B4-BE49-F238E27FC236}">
                <a16:creationId xmlns:a16="http://schemas.microsoft.com/office/drawing/2014/main" id="{33478A89-6C10-6D5D-5E23-419E7B6FB88D}"/>
              </a:ext>
            </a:extLst>
          </p:cNvPr>
          <p:cNvSpPr>
            <a:spLocks noGrp="1"/>
          </p:cNvSpPr>
          <p:nvPr>
            <p:ph idx="1"/>
          </p:nvPr>
        </p:nvSpPr>
        <p:spPr>
          <a:xfrm>
            <a:off x="630936" y="2807208"/>
            <a:ext cx="3429000" cy="3410712"/>
          </a:xfrm>
        </p:spPr>
        <p:txBody>
          <a:bodyPr anchor="t">
            <a:normAutofit/>
          </a:bodyPr>
          <a:lstStyle/>
          <a:p>
            <a:pPr>
              <a:lnSpc>
                <a:spcPct val="100000"/>
              </a:lnSpc>
            </a:pPr>
            <a:r>
              <a:rPr lang="en-US" sz="1700">
                <a:latin typeface="Consolas"/>
              </a:rPr>
              <a:t> 5842 entries, 0 to 5841
Data columns (total 2 columns):</a:t>
            </a:r>
            <a:endParaRPr lang="en-US" sz="1700">
              <a:latin typeface="The Hand"/>
            </a:endParaRPr>
          </a:p>
          <a:p>
            <a:pPr>
              <a:lnSpc>
                <a:spcPct val="100000"/>
              </a:lnSpc>
            </a:pPr>
            <a:r>
              <a:rPr lang="en-US" sz="1700">
                <a:latin typeface="Consolas"/>
              </a:rPr>
              <a:t>3 Types of Sentiment </a:t>
            </a:r>
            <a:endParaRPr lang="en-US" sz="1700">
              <a:latin typeface="The Hand"/>
            </a:endParaRPr>
          </a:p>
          <a:p>
            <a:pPr marL="0" indent="0">
              <a:lnSpc>
                <a:spcPct val="100000"/>
              </a:lnSpc>
              <a:buNone/>
            </a:pPr>
            <a:r>
              <a:rPr lang="en-US" sz="1700">
                <a:latin typeface="Consolas"/>
              </a:rPr>
              <a:t>Positive </a:t>
            </a:r>
          </a:p>
          <a:p>
            <a:pPr marL="0" indent="0">
              <a:lnSpc>
                <a:spcPct val="100000"/>
              </a:lnSpc>
              <a:buNone/>
            </a:pPr>
            <a:r>
              <a:rPr lang="en-US" sz="1700">
                <a:latin typeface="Consolas"/>
              </a:rPr>
              <a:t>Negative </a:t>
            </a:r>
          </a:p>
          <a:p>
            <a:pPr marL="0" indent="0">
              <a:lnSpc>
                <a:spcPct val="100000"/>
              </a:lnSpc>
              <a:buNone/>
            </a:pPr>
            <a:r>
              <a:rPr lang="en-US" sz="1700">
                <a:latin typeface="Consolas"/>
              </a:rPr>
              <a:t>Neutral</a:t>
            </a:r>
          </a:p>
          <a:p>
            <a:pPr marL="0" indent="0">
              <a:lnSpc>
                <a:spcPct val="100000"/>
              </a:lnSpc>
              <a:buNone/>
            </a:pPr>
            <a:r>
              <a:rPr lang="en-US" sz="1700">
                <a:latin typeface="Consolas"/>
              </a:rPr>
              <a:t>
</a:t>
            </a:r>
            <a:endParaRPr lang="en-US" sz="1700"/>
          </a:p>
        </p:txBody>
      </p:sp>
      <mc:AlternateContent xmlns:mc="http://schemas.openxmlformats.org/markup-compatibility/2006">
        <mc:Choice xmlns:p14="http://schemas.microsoft.com/office/powerpoint/2010/main" Requires="p14">
          <p:contentPart p14:bwMode="auto" r:id="rId2">
            <p14:nvContentPartPr>
              <p14:cNvPr id="118" name="Ink 1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18" name="Ink 1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5" descr="Chart, bar chart&#10;&#10;Description automatically generated">
            <a:extLst>
              <a:ext uri="{FF2B5EF4-FFF2-40B4-BE49-F238E27FC236}">
                <a16:creationId xmlns:a16="http://schemas.microsoft.com/office/drawing/2014/main" id="{B38D043B-DF04-A673-54FC-5ACE8BAB2FB3}"/>
              </a:ext>
            </a:extLst>
          </p:cNvPr>
          <p:cNvPicPr>
            <a:picLocks noChangeAspect="1"/>
          </p:cNvPicPr>
          <p:nvPr/>
        </p:nvPicPr>
        <p:blipFill rotWithShape="1">
          <a:blip r:embed="rId4"/>
          <a:srcRect l="12372" r="893" b="192"/>
          <a:stretch/>
        </p:blipFill>
        <p:spPr>
          <a:xfrm>
            <a:off x="4673464" y="640080"/>
            <a:ext cx="7293824" cy="5567114"/>
          </a:xfrm>
          <a:prstGeom prst="rect">
            <a:avLst/>
          </a:prstGeom>
        </p:spPr>
      </p:pic>
    </p:spTree>
    <p:extLst>
      <p:ext uri="{BB962C8B-B14F-4D97-AF65-F5344CB8AC3E}">
        <p14:creationId xmlns:p14="http://schemas.microsoft.com/office/powerpoint/2010/main" val="263226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039D9-EE4B-0A7F-96D8-D874010091F3}"/>
              </a:ext>
            </a:extLst>
          </p:cNvPr>
          <p:cNvSpPr>
            <a:spLocks noGrp="1"/>
          </p:cNvSpPr>
          <p:nvPr>
            <p:ph type="title"/>
          </p:nvPr>
        </p:nvSpPr>
        <p:spPr>
          <a:xfrm>
            <a:off x="635000" y="634029"/>
            <a:ext cx="10921640" cy="1314698"/>
          </a:xfrm>
        </p:spPr>
        <p:txBody>
          <a:bodyPr anchor="ctr">
            <a:normAutofit/>
          </a:bodyPr>
          <a:lstStyle/>
          <a:p>
            <a:pPr algn="ctr"/>
            <a:r>
              <a:rPr lang="en-US" sz="6700">
                <a:latin typeface="Calibri"/>
                <a:cs typeface="Calibri"/>
              </a:rPr>
              <a:t>Data Quality And Assessment </a:t>
            </a:r>
          </a:p>
        </p:txBody>
      </p:sp>
      <p:sp>
        <p:nvSpPr>
          <p:cNvPr id="5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Content Placeholder 2">
            <a:extLst>
              <a:ext uri="{FF2B5EF4-FFF2-40B4-BE49-F238E27FC236}">
                <a16:creationId xmlns:a16="http://schemas.microsoft.com/office/drawing/2014/main" id="{7738CD1A-26EC-8CF5-055E-D30179214FE6}"/>
              </a:ext>
            </a:extLst>
          </p:cNvPr>
          <p:cNvGraphicFramePr>
            <a:graphicFrameLocks noGrp="1"/>
          </p:cNvGraphicFramePr>
          <p:nvPr>
            <p:ph idx="1"/>
            <p:extLst>
              <p:ext uri="{D42A27DB-BD31-4B8C-83A1-F6EECF244321}">
                <p14:modId xmlns:p14="http://schemas.microsoft.com/office/powerpoint/2010/main" val="2583053210"/>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02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039D9-EE4B-0A7F-96D8-D874010091F3}"/>
              </a:ext>
            </a:extLst>
          </p:cNvPr>
          <p:cNvSpPr>
            <a:spLocks noGrp="1"/>
          </p:cNvSpPr>
          <p:nvPr>
            <p:ph type="title"/>
          </p:nvPr>
        </p:nvSpPr>
        <p:spPr>
          <a:xfrm>
            <a:off x="572493" y="238539"/>
            <a:ext cx="11047013" cy="1434415"/>
          </a:xfrm>
        </p:spPr>
        <p:txBody>
          <a:bodyPr anchor="b">
            <a:normAutofit/>
          </a:bodyPr>
          <a:lstStyle/>
          <a:p>
            <a:r>
              <a:rPr lang="en-US" sz="7200" dirty="0">
                <a:latin typeface="Calibri"/>
                <a:cs typeface="Calibri"/>
              </a:rPr>
              <a:t>EDA And Visualization</a:t>
            </a:r>
          </a:p>
        </p:txBody>
      </p:sp>
      <p:sp>
        <p:nvSpPr>
          <p:cNvPr id="4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83C65"/>
          </a:solidFill>
          <a:ln w="38100" cap="rnd">
            <a:solidFill>
              <a:srgbClr val="B83C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324DD02E-4037-4CF6-9ACE-67369253098B}"/>
              </a:ext>
            </a:extLst>
          </p:cNvPr>
          <p:cNvSpPr>
            <a:spLocks noGrp="1"/>
          </p:cNvSpPr>
          <p:nvPr>
            <p:ph idx="1"/>
          </p:nvPr>
        </p:nvSpPr>
        <p:spPr>
          <a:xfrm>
            <a:off x="4905955" y="1717147"/>
            <a:ext cx="6692088" cy="4468969"/>
          </a:xfrm>
        </p:spPr>
        <p:txBody>
          <a:bodyPr vert="horz" lIns="91440" tIns="45720" rIns="91440" bIns="45720" rtlCol="0" anchor="t">
            <a:noAutofit/>
          </a:bodyPr>
          <a:lstStyle/>
          <a:p>
            <a:pPr>
              <a:lnSpc>
                <a:spcPct val="100000"/>
              </a:lnSpc>
            </a:pPr>
            <a:endParaRPr lang="en-US" sz="1500">
              <a:latin typeface="Calibri"/>
              <a:cs typeface="Calibri"/>
            </a:endParaRPr>
          </a:p>
          <a:p>
            <a:pPr>
              <a:lnSpc>
                <a:spcPct val="100000"/>
              </a:lnSpc>
            </a:pPr>
            <a:endParaRPr lang="en-US" sz="1800">
              <a:latin typeface="Calibri"/>
              <a:cs typeface="Calibri"/>
            </a:endParaRPr>
          </a:p>
          <a:p>
            <a:pPr>
              <a:lnSpc>
                <a:spcPct val="100000"/>
              </a:lnSpc>
            </a:pPr>
            <a:endParaRPr lang="en-US" sz="1500"/>
          </a:p>
        </p:txBody>
      </p:sp>
      <p:pic>
        <p:nvPicPr>
          <p:cNvPr id="6" name="Picture 6">
            <a:extLst>
              <a:ext uri="{FF2B5EF4-FFF2-40B4-BE49-F238E27FC236}">
                <a16:creationId xmlns:a16="http://schemas.microsoft.com/office/drawing/2014/main" id="{4130000C-C9EF-8F2B-149B-2EF25FBF7AD2}"/>
              </a:ext>
            </a:extLst>
          </p:cNvPr>
          <p:cNvPicPr>
            <a:picLocks noChangeAspect="1"/>
          </p:cNvPicPr>
          <p:nvPr/>
        </p:nvPicPr>
        <p:blipFill>
          <a:blip r:embed="rId2"/>
          <a:stretch>
            <a:fillRect/>
          </a:stretch>
        </p:blipFill>
        <p:spPr>
          <a:xfrm>
            <a:off x="420711" y="3121907"/>
            <a:ext cx="10974945" cy="2857255"/>
          </a:xfrm>
          <a:prstGeom prst="rect">
            <a:avLst/>
          </a:prstGeom>
        </p:spPr>
      </p:pic>
    </p:spTree>
    <p:extLst>
      <p:ext uri="{BB962C8B-B14F-4D97-AF65-F5344CB8AC3E}">
        <p14:creationId xmlns:p14="http://schemas.microsoft.com/office/powerpoint/2010/main" val="101367518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SketchyVTI</vt:lpstr>
      <vt:lpstr>office theme</vt:lpstr>
      <vt:lpstr>Symantic Analytics</vt:lpstr>
      <vt:lpstr>PowerPoint Presentation</vt:lpstr>
      <vt:lpstr>Contents </vt:lpstr>
      <vt:lpstr>Business Objective</vt:lpstr>
      <vt:lpstr>Business Objective</vt:lpstr>
      <vt:lpstr>Understanding The Data Set</vt:lpstr>
      <vt:lpstr>Understanding The Data Set</vt:lpstr>
      <vt:lpstr>Data Quality And Assessment </vt:lpstr>
      <vt:lpstr>EDA And Visualization</vt:lpstr>
      <vt:lpstr>Text Pre-Processing </vt:lpstr>
      <vt:lpstr>EDA And Visualization</vt:lpstr>
      <vt:lpstr>EDA And Visualization</vt:lpstr>
      <vt:lpstr>Most Common Words in Each Corpus</vt:lpstr>
      <vt:lpstr>Most Common Words in Each Corpus</vt:lpstr>
      <vt:lpstr>Most Common Words in Each Corpus</vt:lpstr>
      <vt:lpstr>Model Building </vt:lpstr>
      <vt:lpstr>Model Selection And  Performance </vt:lpstr>
      <vt:lpstr>Deployment </vt:lpstr>
      <vt:lpstr>Challenges That We Faced </vt:lpstr>
      <vt:lpstr>What We Discovered Throughout This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272</cp:revision>
  <dcterms:created xsi:type="dcterms:W3CDTF">2023-03-09T16:21:54Z</dcterms:created>
  <dcterms:modified xsi:type="dcterms:W3CDTF">2023-03-09T19:12:58Z</dcterms:modified>
</cp:coreProperties>
</file>