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7" r:id="rId4"/>
    <p:sldId id="278" r:id="rId5"/>
    <p:sldId id="279" r:id="rId6"/>
    <p:sldId id="269" r:id="rId7"/>
    <p:sldId id="275" r:id="rId8"/>
    <p:sldId id="274" r:id="rId9"/>
    <p:sldId id="276" r:id="rId10"/>
    <p:sldId id="273" r:id="rId11"/>
    <p:sldId id="265" r:id="rId12"/>
    <p:sldId id="280" r:id="rId13"/>
    <p:sldId id="28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9619DA-C1CB-4832-9C2A-6ACCE95717DB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C6AFE9-58B1-4093-8ABE-538CA92B3F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9619DA-C1CB-4832-9C2A-6ACCE95717DB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C6AFE9-58B1-4093-8ABE-538CA92B3F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9619DA-C1CB-4832-9C2A-6ACCE95717DB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C6AFE9-58B1-4093-8ABE-538CA92B3F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9619DA-C1CB-4832-9C2A-6ACCE95717DB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C6AFE9-58B1-4093-8ABE-538CA92B3F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9619DA-C1CB-4832-9C2A-6ACCE95717DB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C6AFE9-58B1-4093-8ABE-538CA92B3F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9619DA-C1CB-4832-9C2A-6ACCE95717DB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C6AFE9-58B1-4093-8ABE-538CA92B3F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9619DA-C1CB-4832-9C2A-6ACCE95717DB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C6AFE9-58B1-4093-8ABE-538CA92B3F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9619DA-C1CB-4832-9C2A-6ACCE95717DB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C6AFE9-58B1-4093-8ABE-538CA92B3F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9619DA-C1CB-4832-9C2A-6ACCE95717DB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C6AFE9-58B1-4093-8ABE-538CA92B3F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9619DA-C1CB-4832-9C2A-6ACCE95717DB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C6AFE9-58B1-4093-8ABE-538CA92B3F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9619DA-C1CB-4832-9C2A-6ACCE95717DB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C6AFE9-58B1-4093-8ABE-538CA92B3F6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E9619DA-C1CB-4832-9C2A-6ACCE95717DB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0C6AFE9-58B1-4093-8ABE-538CA92B3F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VORTEX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 smtClean="0">
              <a:latin typeface="BatangChe" pitchFamily="49" charset="-127"/>
              <a:ea typeface="BatangChe" pitchFamily="49" charset="-127"/>
            </a:endParaRPr>
          </a:p>
          <a:p>
            <a:pPr marL="0" indent="0" algn="ctr">
              <a:buNone/>
            </a:pPr>
            <a:endParaRPr lang="en-US" sz="4000" dirty="0">
              <a:latin typeface="BatangChe" pitchFamily="49" charset="-127"/>
              <a:ea typeface="BatangChe" pitchFamily="49" charset="-127"/>
            </a:endParaRPr>
          </a:p>
          <a:p>
            <a:pPr marL="0" indent="0" algn="ctr">
              <a:buNone/>
            </a:pPr>
            <a:r>
              <a:rPr lang="en-US" sz="4400" dirty="0" smtClean="0">
                <a:latin typeface="Segoe UI Semibold" pitchFamily="34" charset="0"/>
                <a:ea typeface="BatangChe" pitchFamily="49" charset="-127"/>
              </a:rPr>
              <a:t>DESIGN OF</a:t>
            </a:r>
          </a:p>
          <a:p>
            <a:pPr marL="0" indent="0" algn="ctr">
              <a:buNone/>
            </a:pPr>
            <a:r>
              <a:rPr lang="en-US" sz="4400" dirty="0" smtClean="0">
                <a:latin typeface="Segoe UI Semibold" pitchFamily="34" charset="0"/>
                <a:ea typeface="BatangChe" pitchFamily="49" charset="-127"/>
              </a:rPr>
              <a:t>HANDY WASHING MACHINE</a:t>
            </a:r>
            <a:endParaRPr lang="en-US" sz="4400" dirty="0">
              <a:latin typeface="Segoe UI Semibold" pitchFamily="34" charset="0"/>
              <a:ea typeface="BatangCh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31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625144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dirty="0" smtClean="0"/>
              <a:t>#include&lt;</a:t>
            </a:r>
            <a:r>
              <a:rPr lang="en-US" sz="1800" dirty="0" err="1" smtClean="0"/>
              <a:t>avr</a:t>
            </a:r>
            <a:r>
              <a:rPr lang="en-US" sz="1800" dirty="0" smtClean="0"/>
              <a:t>/</a:t>
            </a:r>
            <a:r>
              <a:rPr lang="en-US" sz="1800" dirty="0" err="1" smtClean="0"/>
              <a:t>io.h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/>
              <a:t>a</a:t>
            </a:r>
            <a:r>
              <a:rPr lang="en-US" sz="1800" dirty="0" smtClean="0"/>
              <a:t>ssign portA.1=timer_5;</a:t>
            </a:r>
          </a:p>
          <a:p>
            <a:pPr marL="0" indent="0">
              <a:buNone/>
            </a:pPr>
            <a:r>
              <a:rPr lang="en-US" sz="1800" dirty="0"/>
              <a:t>a</a:t>
            </a:r>
            <a:r>
              <a:rPr lang="en-US" sz="1800" dirty="0" smtClean="0"/>
              <a:t>ssign portA.2=timer_10;</a:t>
            </a:r>
          </a:p>
          <a:p>
            <a:pPr marL="0" indent="0">
              <a:buNone/>
            </a:pPr>
            <a:r>
              <a:rPr lang="en-US" sz="1800" dirty="0"/>
              <a:t>a</a:t>
            </a:r>
            <a:r>
              <a:rPr lang="en-US" sz="1800" dirty="0" smtClean="0"/>
              <a:t>ssign portA.3=</a:t>
            </a:r>
            <a:r>
              <a:rPr lang="en-US" sz="1800" dirty="0" err="1" smtClean="0"/>
              <a:t>level_sensor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/>
              <a:t>a</a:t>
            </a:r>
            <a:r>
              <a:rPr lang="en-US" sz="1800" dirty="0" smtClean="0"/>
              <a:t>ssign portB.1=</a:t>
            </a:r>
            <a:r>
              <a:rPr lang="en-US" sz="1800" dirty="0" err="1" smtClean="0"/>
              <a:t>relay_op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 smtClean="0"/>
              <a:t>void main()</a:t>
            </a:r>
          </a:p>
          <a:p>
            <a:pPr marL="0" indent="0">
              <a:buNone/>
            </a:pPr>
            <a:r>
              <a:rPr lang="en-US" sz="1800" dirty="0" smtClean="0"/>
              <a:t>{			</a:t>
            </a:r>
          </a:p>
          <a:p>
            <a:pPr marL="0" indent="0">
              <a:buNone/>
            </a:pPr>
            <a:r>
              <a:rPr lang="en-US" sz="1800" dirty="0" smtClean="0"/>
              <a:t>DDRA </a:t>
            </a:r>
            <a:r>
              <a:rPr lang="en-US" sz="1800" dirty="0" err="1" smtClean="0"/>
              <a:t>portA</a:t>
            </a:r>
            <a:r>
              <a:rPr lang="en-US" sz="1800" dirty="0" smtClean="0"/>
              <a:t>=#</a:t>
            </a:r>
            <a:r>
              <a:rPr lang="en-US" sz="1800" dirty="0" err="1" smtClean="0"/>
              <a:t>FFxh</a:t>
            </a:r>
            <a:r>
              <a:rPr lang="en-US" sz="1800" dirty="0" smtClean="0"/>
              <a:t>;     // port a is set as input from timer switch</a:t>
            </a:r>
          </a:p>
          <a:p>
            <a:pPr marL="0" indent="0">
              <a:buNone/>
            </a:pPr>
            <a:r>
              <a:rPr lang="en-US" sz="1800" dirty="0" smtClean="0"/>
              <a:t>DDRA </a:t>
            </a:r>
            <a:r>
              <a:rPr lang="en-US" sz="1800" dirty="0" err="1" smtClean="0"/>
              <a:t>portB</a:t>
            </a:r>
            <a:r>
              <a:rPr lang="en-US" sz="1800" dirty="0" smtClean="0"/>
              <a:t>=#00xh;</a:t>
            </a:r>
          </a:p>
          <a:p>
            <a:pPr marL="0" indent="0">
              <a:buNone/>
            </a:pPr>
            <a:r>
              <a:rPr lang="en-US" sz="1800" dirty="0"/>
              <a:t>w</a:t>
            </a:r>
            <a:r>
              <a:rPr lang="en-US" sz="1800" dirty="0" smtClean="0"/>
              <a:t>hile(1)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{</a:t>
            </a:r>
          </a:p>
          <a:p>
            <a:pPr marL="0" indent="0">
              <a:buNone/>
            </a:pPr>
            <a:r>
              <a:rPr lang="en-US" sz="1800" dirty="0" smtClean="0"/>
              <a:t>	if(timer_5==1 &amp;&amp; </a:t>
            </a:r>
            <a:r>
              <a:rPr lang="en-US" sz="1800" dirty="0" err="1" smtClean="0"/>
              <a:t>level_sensor</a:t>
            </a:r>
            <a:r>
              <a:rPr lang="en-US" sz="1800" dirty="0" smtClean="0"/>
              <a:t>==1)	%delay generation</a:t>
            </a:r>
          </a:p>
          <a:p>
            <a:pPr marL="0" indent="0">
              <a:buNone/>
            </a:pPr>
            <a:r>
              <a:rPr lang="en-US" sz="1800" dirty="0" smtClean="0"/>
              <a:t>		{</a:t>
            </a:r>
          </a:p>
          <a:p>
            <a:pPr marL="0" indent="0">
              <a:buNone/>
            </a:pPr>
            <a:r>
              <a:rPr lang="en-US" sz="1800" dirty="0" smtClean="0"/>
              <a:t>		      for(</a:t>
            </a:r>
            <a:r>
              <a:rPr lang="en-US" sz="1800" dirty="0" err="1" smtClean="0"/>
              <a:t>int</a:t>
            </a:r>
            <a:r>
              <a:rPr lang="en-US" sz="1800" dirty="0" smtClean="0"/>
              <a:t> i=0;i&lt;=500;i=i+1)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{</a:t>
            </a:r>
          </a:p>
          <a:p>
            <a:pPr marL="0" indent="0">
              <a:buNone/>
            </a:pPr>
            <a:r>
              <a:rPr lang="en-US" sz="1800" dirty="0" smtClean="0"/>
              <a:t>			  </a:t>
            </a:r>
            <a:r>
              <a:rPr lang="en-US" sz="1800" dirty="0" err="1" smtClean="0"/>
              <a:t>relay_op</a:t>
            </a:r>
            <a:r>
              <a:rPr lang="en-US" sz="1800" dirty="0" smtClean="0"/>
              <a:t>=#01xh;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 for(</a:t>
            </a:r>
            <a:r>
              <a:rPr lang="en-US" sz="1800" dirty="0" err="1" smtClean="0"/>
              <a:t>int</a:t>
            </a:r>
            <a:r>
              <a:rPr lang="en-US" sz="1800" dirty="0" smtClean="0"/>
              <a:t> j=0;j&lt;=10000;j=j+1);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	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}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/>
              <a:t> </a:t>
            </a:r>
            <a:r>
              <a:rPr lang="en-US" sz="1800" dirty="0" err="1"/>
              <a:t>relay_op</a:t>
            </a:r>
            <a:r>
              <a:rPr lang="en-US" sz="1800" dirty="0"/>
              <a:t>=#</a:t>
            </a:r>
            <a:r>
              <a:rPr lang="en-US" sz="1800" dirty="0" smtClean="0"/>
              <a:t>00xh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 smtClean="0"/>
              <a:t>		break;                                  % as soon as 5 minutes  is over it comes out of </a:t>
            </a:r>
            <a:r>
              <a:rPr lang="en-US" sz="1800" dirty="0"/>
              <a:t>l</a:t>
            </a:r>
            <a:r>
              <a:rPr lang="en-US" sz="1800" dirty="0" smtClean="0"/>
              <a:t>oop</a:t>
            </a:r>
          </a:p>
          <a:p>
            <a:pPr marL="0" indent="0">
              <a:buNone/>
            </a:pPr>
            <a:r>
              <a:rPr lang="en-US" sz="1800" dirty="0" smtClean="0"/>
              <a:t>		}</a:t>
            </a:r>
          </a:p>
          <a:p>
            <a:pPr marL="0" indent="0">
              <a:buNone/>
            </a:pPr>
            <a:r>
              <a:rPr lang="en-US" sz="1800" dirty="0" smtClean="0"/>
              <a:t>	if(timer_10==1 &amp;&amp; </a:t>
            </a:r>
            <a:r>
              <a:rPr lang="en-US" sz="1800" dirty="0" err="1"/>
              <a:t>level_sensor</a:t>
            </a:r>
            <a:r>
              <a:rPr lang="en-US" sz="1800" dirty="0"/>
              <a:t>==1</a:t>
            </a:r>
            <a:r>
              <a:rPr lang="en-US" sz="1800" dirty="0" smtClean="0"/>
              <a:t>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	{</a:t>
            </a:r>
          </a:p>
          <a:p>
            <a:pPr marL="0" indent="0">
              <a:buNone/>
            </a:pPr>
            <a:r>
              <a:rPr lang="en-US" sz="1800" dirty="0"/>
              <a:t>		      for(</a:t>
            </a:r>
            <a:r>
              <a:rPr lang="en-US" sz="1800" dirty="0" err="1"/>
              <a:t>int</a:t>
            </a:r>
            <a:r>
              <a:rPr lang="en-US" sz="1800" dirty="0"/>
              <a:t> i=0;i&lt;=500;i=i+1)</a:t>
            </a:r>
          </a:p>
          <a:p>
            <a:pPr marL="0" indent="0">
              <a:buNone/>
            </a:pPr>
            <a:r>
              <a:rPr lang="en-US" sz="1800" dirty="0"/>
              <a:t>			</a:t>
            </a: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   </a:t>
            </a:r>
            <a:r>
              <a:rPr lang="en-US" sz="1800" dirty="0" err="1"/>
              <a:t>relay_op</a:t>
            </a:r>
            <a:r>
              <a:rPr lang="en-US" sz="1800" dirty="0"/>
              <a:t>=#01xh;</a:t>
            </a:r>
          </a:p>
          <a:p>
            <a:pPr marL="0" indent="0">
              <a:buNone/>
            </a:pPr>
            <a:r>
              <a:rPr lang="en-US" sz="1800" dirty="0"/>
              <a:t>			</a:t>
            </a:r>
            <a:r>
              <a:rPr lang="en-US" sz="1800" dirty="0" smtClean="0"/>
              <a:t>   for(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/>
              <a:t>j=0;j&lt;=10000;j=j+1);</a:t>
            </a:r>
          </a:p>
          <a:p>
            <a:pPr marL="0" indent="0">
              <a:buNone/>
            </a:pPr>
            <a:r>
              <a:rPr lang="en-US" sz="1800" dirty="0"/>
              <a:t>			}</a:t>
            </a:r>
          </a:p>
          <a:p>
            <a:pPr marL="0" indent="0">
              <a:buNone/>
            </a:pPr>
            <a:r>
              <a:rPr lang="en-US" sz="1800" dirty="0"/>
              <a:t>		 </a:t>
            </a:r>
            <a:r>
              <a:rPr lang="en-US" sz="1800" dirty="0" err="1"/>
              <a:t>relay_op</a:t>
            </a:r>
            <a:r>
              <a:rPr lang="en-US" sz="1800" dirty="0"/>
              <a:t>=#</a:t>
            </a:r>
            <a:r>
              <a:rPr lang="en-US" sz="1800" dirty="0" smtClean="0"/>
              <a:t>00xh</a:t>
            </a:r>
            <a:r>
              <a:rPr lang="en-US" sz="1800" dirty="0"/>
              <a:t>;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break;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	}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  }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043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DETECTON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Segoe UI Semibold" pitchFamily="34" charset="0"/>
              </a:rPr>
              <a:t>A pair of probes are attached to the top of the instrument, at the appropriate depth, which shall detect continuous water </a:t>
            </a:r>
          </a:p>
          <a:p>
            <a:pPr marL="0" indent="0">
              <a:buNone/>
            </a:pPr>
            <a:r>
              <a:rPr lang="en-US" dirty="0" smtClean="0">
                <a:latin typeface="Segoe UI Semibold" pitchFamily="34" charset="0"/>
              </a:rPr>
              <a:t>Between the two.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752600"/>
            <a:ext cx="3429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65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ESTIMATION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PER UNIT (OFF THE SHELF)</a:t>
            </a:r>
          </a:p>
          <a:p>
            <a:pPr marL="0" indent="0">
              <a:buNone/>
            </a:pPr>
            <a:r>
              <a:rPr lang="en-US" dirty="0" smtClean="0"/>
              <a:t>Submersible Pump – 1200/-</a:t>
            </a:r>
          </a:p>
          <a:p>
            <a:pPr marL="0" indent="0">
              <a:buNone/>
            </a:pPr>
            <a:r>
              <a:rPr lang="en-US" dirty="0" smtClean="0"/>
              <a:t>ATMEGA16 Controller – 270/-</a:t>
            </a:r>
          </a:p>
          <a:p>
            <a:pPr marL="0" indent="0">
              <a:buNone/>
            </a:pPr>
            <a:r>
              <a:rPr lang="en-US" dirty="0" smtClean="0"/>
              <a:t>Relay – 75/-</a:t>
            </a:r>
          </a:p>
          <a:p>
            <a:pPr marL="0" indent="0">
              <a:buNone/>
            </a:pPr>
            <a:r>
              <a:rPr lang="en-US" dirty="0" smtClean="0"/>
              <a:t>Misc. Electronics – 300/-</a:t>
            </a:r>
          </a:p>
          <a:p>
            <a:pPr marL="0" indent="0">
              <a:buNone/>
            </a:pPr>
            <a:r>
              <a:rPr lang="en-US" dirty="0" smtClean="0"/>
              <a:t>Misc. Frame – 150/-</a:t>
            </a:r>
          </a:p>
          <a:p>
            <a:r>
              <a:rPr lang="en-US" b="1" dirty="0" smtClean="0"/>
              <a:t>NET – 1995/-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074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PER UNIT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    (</a:t>
            </a:r>
            <a:r>
              <a:rPr lang="en-US" b="1" dirty="0" smtClean="0"/>
              <a:t>LARGE SCALE </a:t>
            </a:r>
            <a:r>
              <a:rPr lang="en-US" b="1" dirty="0" smtClean="0"/>
              <a:t>PRODUCTION)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Submersible Pump – 6</a:t>
            </a:r>
            <a:r>
              <a:rPr lang="en-US" dirty="0" smtClean="0"/>
              <a:t>00</a:t>
            </a:r>
            <a:r>
              <a:rPr lang="en-US" dirty="0"/>
              <a:t>/-</a:t>
            </a:r>
          </a:p>
          <a:p>
            <a:pPr marL="0" indent="0">
              <a:buNone/>
            </a:pPr>
            <a:r>
              <a:rPr lang="en-US" dirty="0"/>
              <a:t>ATMEGA16 Controller – </a:t>
            </a:r>
            <a:r>
              <a:rPr lang="en-US" dirty="0" smtClean="0"/>
              <a:t>100</a:t>
            </a:r>
            <a:r>
              <a:rPr lang="en-US" dirty="0"/>
              <a:t>/-</a:t>
            </a:r>
          </a:p>
          <a:p>
            <a:pPr marL="0" indent="0">
              <a:buNone/>
            </a:pPr>
            <a:r>
              <a:rPr lang="en-US" dirty="0"/>
              <a:t>Relay – </a:t>
            </a:r>
            <a:r>
              <a:rPr lang="en-US" dirty="0" smtClean="0"/>
              <a:t>50/-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Misc. </a:t>
            </a:r>
            <a:r>
              <a:rPr lang="en-US" dirty="0" smtClean="0"/>
              <a:t>Electronics </a:t>
            </a:r>
            <a:r>
              <a:rPr lang="en-US" dirty="0"/>
              <a:t>– </a:t>
            </a:r>
            <a:r>
              <a:rPr lang="en-US" dirty="0" smtClean="0"/>
              <a:t>100</a:t>
            </a:r>
            <a:r>
              <a:rPr lang="en-US" dirty="0"/>
              <a:t>/-</a:t>
            </a:r>
          </a:p>
          <a:p>
            <a:pPr marL="0" indent="0">
              <a:buNone/>
            </a:pPr>
            <a:r>
              <a:rPr lang="en-US" dirty="0"/>
              <a:t>Misc. Frame – </a:t>
            </a:r>
            <a:r>
              <a:rPr lang="en-US" dirty="0" smtClean="0"/>
              <a:t>100</a:t>
            </a:r>
            <a:r>
              <a:rPr lang="en-US" dirty="0"/>
              <a:t>/-</a:t>
            </a:r>
          </a:p>
          <a:p>
            <a:r>
              <a:rPr lang="en-US" b="1" dirty="0" smtClean="0"/>
              <a:t>NET – 950/-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3164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7612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183880" cy="27401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latin typeface="Segoe UI Semibold" pitchFamily="34" charset="0"/>
                <a:cs typeface="Andalus" pitchFamily="18" charset="-78"/>
              </a:rPr>
              <a:t>A novel washing machine that is cheap, portable, compact and easy to use.</a:t>
            </a:r>
          </a:p>
          <a:p>
            <a:pPr>
              <a:buFontTx/>
              <a:buChar char="-"/>
            </a:pPr>
            <a:endParaRPr lang="en-US" dirty="0">
              <a:latin typeface="Segoe UI Semibold" pitchFamily="34" charset="0"/>
              <a:cs typeface="Andalus" pitchFamily="18" charset="-78"/>
            </a:endParaRPr>
          </a:p>
          <a:p>
            <a:pPr marL="0" indent="0">
              <a:buNone/>
            </a:pPr>
            <a:endParaRPr lang="en-US" dirty="0">
              <a:latin typeface="Segoe UI Semibold" pitchFamily="34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6493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CONCEPT OF WASHING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19200"/>
            <a:ext cx="8183880" cy="3499104"/>
          </a:xfrm>
        </p:spPr>
        <p:txBody>
          <a:bodyPr/>
          <a:lstStyle/>
          <a:p>
            <a:r>
              <a:rPr lang="en-US" dirty="0" smtClean="0"/>
              <a:t>Soap has ions that have both hydrophilic and hydrophobic ends that are used in making dirt ions (that are hydrophobic) mobile.</a:t>
            </a:r>
          </a:p>
          <a:p>
            <a:r>
              <a:rPr lang="en-US" dirty="0" smtClean="0"/>
              <a:t>A washing machine simply induces agitation.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2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19200"/>
            <a:ext cx="8183880" cy="34991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 Semibold" pitchFamily="34" charset="0"/>
                <a:cs typeface="Andalus" pitchFamily="18" charset="-78"/>
              </a:rPr>
              <a:t>-Light weight/Portable</a:t>
            </a:r>
          </a:p>
          <a:p>
            <a:pPr marL="0" indent="0">
              <a:buNone/>
            </a:pPr>
            <a:r>
              <a:rPr lang="en-US" dirty="0">
                <a:latin typeface="Segoe UI Semibold" pitchFamily="34" charset="0"/>
                <a:cs typeface="Andalus" pitchFamily="18" charset="-78"/>
              </a:rPr>
              <a:t>-Timer</a:t>
            </a:r>
          </a:p>
          <a:p>
            <a:pPr marL="0" indent="0">
              <a:buNone/>
            </a:pPr>
            <a:r>
              <a:rPr lang="en-US" dirty="0">
                <a:latin typeface="Segoe UI Semibold" pitchFamily="34" charset="0"/>
                <a:cs typeface="Andalus" pitchFamily="18" charset="-78"/>
              </a:rPr>
              <a:t>-Level detector</a:t>
            </a:r>
          </a:p>
          <a:p>
            <a:pPr marL="0" indent="0">
              <a:buNone/>
            </a:pPr>
            <a:r>
              <a:rPr lang="en-US" dirty="0">
                <a:latin typeface="Segoe UI Semibold" pitchFamily="34" charset="0"/>
                <a:cs typeface="Andalus" pitchFamily="18" charset="-78"/>
              </a:rPr>
              <a:t>-Noiseless operation</a:t>
            </a:r>
          </a:p>
          <a:p>
            <a:pPr marL="0" indent="0">
              <a:buNone/>
            </a:pPr>
            <a:r>
              <a:rPr lang="en-US" dirty="0">
                <a:latin typeface="Segoe UI Semibold" pitchFamily="34" charset="0"/>
                <a:cs typeface="Andalus" pitchFamily="18" charset="-78"/>
              </a:rPr>
              <a:t>-No vibration</a:t>
            </a:r>
          </a:p>
          <a:p>
            <a:pPr marL="0" indent="0">
              <a:buNone/>
            </a:pPr>
            <a:r>
              <a:rPr lang="en-US" dirty="0">
                <a:latin typeface="Segoe UI Semibold" pitchFamily="34" charset="0"/>
                <a:cs typeface="Andalus" pitchFamily="18" charset="-78"/>
              </a:rPr>
              <a:t>-Stable</a:t>
            </a:r>
          </a:p>
          <a:p>
            <a:pPr marL="0" indent="0">
              <a:buNone/>
            </a:pPr>
            <a:r>
              <a:rPr lang="en-US" dirty="0">
                <a:latin typeface="Segoe UI Semibold" pitchFamily="34" charset="0"/>
                <a:cs typeface="Andalus" pitchFamily="18" charset="-78"/>
              </a:rPr>
              <a:t>-Tangle free </a:t>
            </a:r>
            <a:r>
              <a:rPr lang="en-US" dirty="0" smtClean="0">
                <a:latin typeface="Segoe UI Semibold" pitchFamily="34" charset="0"/>
                <a:cs typeface="Andalus" pitchFamily="18" charset="-78"/>
              </a:rPr>
              <a:t>operation</a:t>
            </a:r>
            <a:endParaRPr lang="en-US" dirty="0">
              <a:latin typeface="Segoe UI Semibold" pitchFamily="34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3625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PUMPS AND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447800"/>
            <a:ext cx="8183880" cy="3270504"/>
          </a:xfrm>
        </p:spPr>
        <p:txBody>
          <a:bodyPr/>
          <a:lstStyle/>
          <a:p>
            <a:r>
              <a:rPr lang="en-US" dirty="0" smtClean="0"/>
              <a:t>Three pumps are fitted in an optimized configuration to create a clockwise vortex. These are noiseless, compact, submersible pumps that have a pump head of 1.2m.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74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600200"/>
            <a:ext cx="8183880" cy="31181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Segoe UI Semibold" pitchFamily="34" charset="0"/>
              </a:rPr>
              <a:t>An ATMega16A-PU</a:t>
            </a:r>
          </a:p>
          <a:p>
            <a:pPr marL="0" indent="0">
              <a:buNone/>
            </a:pPr>
            <a:r>
              <a:rPr lang="en-US" dirty="0" smtClean="0">
                <a:latin typeface="Segoe UI Semibold" pitchFamily="34" charset="0"/>
              </a:rPr>
              <a:t>40-Pin Microcontroller is being used</a:t>
            </a:r>
          </a:p>
          <a:p>
            <a:pPr marL="0" indent="0">
              <a:buNone/>
            </a:pPr>
            <a:r>
              <a:rPr lang="en-US" dirty="0" smtClean="0">
                <a:latin typeface="Segoe UI Semibold" pitchFamily="34" charset="0"/>
              </a:rPr>
              <a:t>To implement a 5-minute and </a:t>
            </a:r>
          </a:p>
          <a:p>
            <a:pPr marL="0" indent="0">
              <a:buNone/>
            </a:pPr>
            <a:r>
              <a:rPr lang="en-US" dirty="0" smtClean="0">
                <a:latin typeface="Segoe UI Semibold" pitchFamily="34" charset="0"/>
              </a:rPr>
              <a:t>A 10-minute timer.</a:t>
            </a:r>
            <a:endParaRPr lang="en-US" dirty="0">
              <a:latin typeface="Segoe UI Semibol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600200"/>
            <a:ext cx="190500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65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057400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ALGORITHM FLOWCHART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4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47800" y="609600"/>
            <a:ext cx="6248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6057900" y="2209800"/>
            <a:ext cx="2095500" cy="1600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If</a:t>
            </a:r>
          </a:p>
          <a:p>
            <a:pPr algn="ctr"/>
            <a:r>
              <a:rPr lang="en-US" sz="1200" dirty="0" err="1" smtClean="0"/>
              <a:t>TimerB</a:t>
            </a:r>
            <a:r>
              <a:rPr lang="en-US" sz="1200" dirty="0" smtClean="0"/>
              <a:t>=1 AND Level sensor=1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867400" y="4953000"/>
            <a:ext cx="2362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works till </a:t>
            </a:r>
          </a:p>
          <a:p>
            <a:pPr algn="ctr"/>
            <a:r>
              <a:rPr lang="en-US" dirty="0" smtClean="0"/>
              <a:t>10 min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90600" y="4953000"/>
            <a:ext cx="2362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works till </a:t>
            </a:r>
          </a:p>
          <a:p>
            <a:pPr algn="ctr"/>
            <a:r>
              <a:rPr lang="en-US" dirty="0"/>
              <a:t>5</a:t>
            </a:r>
            <a:r>
              <a:rPr lang="en-US" dirty="0" smtClean="0"/>
              <a:t> min</a:t>
            </a:r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990600" y="2133600"/>
            <a:ext cx="2095500" cy="1600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If</a:t>
            </a:r>
          </a:p>
          <a:p>
            <a:pPr algn="ctr"/>
            <a:r>
              <a:rPr lang="en-US" sz="1200" dirty="0" err="1" smtClean="0"/>
              <a:t>TimerA</a:t>
            </a:r>
            <a:r>
              <a:rPr lang="en-US" sz="1200" dirty="0" smtClean="0"/>
              <a:t>=1 AND Level sensor=1</a:t>
            </a:r>
            <a:endParaRPr lang="en-US" sz="1200" dirty="0"/>
          </a:p>
        </p:txBody>
      </p:sp>
      <p:sp>
        <p:nvSpPr>
          <p:cNvPr id="10" name="Down Arrow 9"/>
          <p:cNvSpPr/>
          <p:nvPr/>
        </p:nvSpPr>
        <p:spPr>
          <a:xfrm>
            <a:off x="1828800" y="3886200"/>
            <a:ext cx="381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6934200" y="3962400"/>
            <a:ext cx="381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62200" y="4038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67600" y="4126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6" name="Elbow Connector 15"/>
          <p:cNvCxnSpPr>
            <a:endCxn id="9" idx="0"/>
          </p:cNvCxnSpPr>
          <p:nvPr/>
        </p:nvCxnSpPr>
        <p:spPr>
          <a:xfrm rot="10800000" flipV="1">
            <a:off x="2038350" y="1524000"/>
            <a:ext cx="2609850" cy="609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6" idx="0"/>
          </p:cNvCxnSpPr>
          <p:nvPr/>
        </p:nvCxnSpPr>
        <p:spPr>
          <a:xfrm>
            <a:off x="4648200" y="1524000"/>
            <a:ext cx="2457450" cy="685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</p:cNvCxnSpPr>
          <p:nvPr/>
        </p:nvCxnSpPr>
        <p:spPr>
          <a:xfrm flipH="1">
            <a:off x="4533900" y="1219200"/>
            <a:ext cx="381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ent Arrow 21"/>
          <p:cNvSpPr/>
          <p:nvPr/>
        </p:nvSpPr>
        <p:spPr>
          <a:xfrm>
            <a:off x="838200" y="685800"/>
            <a:ext cx="609600" cy="22479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ent Arrow 23"/>
          <p:cNvSpPr/>
          <p:nvPr/>
        </p:nvSpPr>
        <p:spPr>
          <a:xfrm>
            <a:off x="7696200" y="762000"/>
            <a:ext cx="609600" cy="2247900"/>
          </a:xfrm>
          <a:prstGeom prst="bentArrow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0600" y="1676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96200" y="1600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8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CODING ATMEGA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77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499</TotalTime>
  <Words>288</Words>
  <Application>Microsoft Office PowerPoint</Application>
  <PresentationFormat>On-screen Show (4:3)</PresentationFormat>
  <Paragraphs>100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Aspect</vt:lpstr>
      <vt:lpstr>VORTEX</vt:lpstr>
      <vt:lpstr>INTRODUCTION</vt:lpstr>
      <vt:lpstr>THE CONCEPT OF WASHING</vt:lpstr>
      <vt:lpstr>FEATURES</vt:lpstr>
      <vt:lpstr>PUMPS AND STRUCTURE</vt:lpstr>
      <vt:lpstr>TIMER</vt:lpstr>
      <vt:lpstr>ALGORITHM FLOWCHART</vt:lpstr>
      <vt:lpstr>PowerPoint Presentation</vt:lpstr>
      <vt:lpstr>CODING ATMEGA 16</vt:lpstr>
      <vt:lpstr>PowerPoint Presentation</vt:lpstr>
      <vt:lpstr>LEVEL DETECTON</vt:lpstr>
      <vt:lpstr>COST ESTIMATION </vt:lpstr>
      <vt:lpstr>COST ESTIMATION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iota</dc:title>
  <dc:creator>Siddharth</dc:creator>
  <cp:lastModifiedBy>dandelion</cp:lastModifiedBy>
  <cp:revision>32</cp:revision>
  <dcterms:created xsi:type="dcterms:W3CDTF">2012-02-14T05:23:23Z</dcterms:created>
  <dcterms:modified xsi:type="dcterms:W3CDTF">2012-04-11T13:23:55Z</dcterms:modified>
</cp:coreProperties>
</file>