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1" r:id="rId4"/>
    <p:sldId id="263" r:id="rId5"/>
    <p:sldId id="262" r:id="rId6"/>
    <p:sldId id="264"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7" autoAdjust="0"/>
    <p:restoredTop sz="94660"/>
  </p:normalViewPr>
  <p:slideViewPr>
    <p:cSldViewPr snapToGrid="0">
      <p:cViewPr>
        <p:scale>
          <a:sx n="70" d="100"/>
          <a:sy n="70" d="100"/>
        </p:scale>
        <p:origin x="-508" y="-5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 reddy" userId="d7ece6914a7ca20b" providerId="LiveId" clId="{6C483104-EC9B-413C-94FE-7356CBE81662}"/>
    <pc:docChg chg="undo custSel addSld delSld modSld sldOrd">
      <pc:chgData name="rohith reddy" userId="d7ece6914a7ca20b" providerId="LiveId" clId="{6C483104-EC9B-413C-94FE-7356CBE81662}" dt="2021-07-20T17:33:57.825" v="748" actId="2711"/>
      <pc:docMkLst>
        <pc:docMk/>
      </pc:docMkLst>
      <pc:sldChg chg="addSp delSp modSp mod modClrScheme chgLayout">
        <pc:chgData name="rohith reddy" userId="d7ece6914a7ca20b" providerId="LiveId" clId="{6C483104-EC9B-413C-94FE-7356CBE81662}" dt="2021-07-20T17:15:16.993" v="664" actId="207"/>
        <pc:sldMkLst>
          <pc:docMk/>
          <pc:sldMk cId="2512053737" sldId="258"/>
        </pc:sldMkLst>
        <pc:spChg chg="add del mod ord">
          <ac:chgData name="rohith reddy" userId="d7ece6914a7ca20b" providerId="LiveId" clId="{6C483104-EC9B-413C-94FE-7356CBE81662}" dt="2021-07-20T16:23:09.229" v="8" actId="478"/>
          <ac:spMkLst>
            <pc:docMk/>
            <pc:sldMk cId="2512053737" sldId="258"/>
            <ac:spMk id="2" creationId="{17497DF8-4246-4027-84D1-F89B52A32E53}"/>
          </ac:spMkLst>
        </pc:spChg>
        <pc:spChg chg="add mod">
          <ac:chgData name="rohith reddy" userId="d7ece6914a7ca20b" providerId="LiveId" clId="{6C483104-EC9B-413C-94FE-7356CBE81662}" dt="2021-07-20T17:05:22.804" v="490" actId="1076"/>
          <ac:spMkLst>
            <pc:docMk/>
            <pc:sldMk cId="2512053737" sldId="258"/>
            <ac:spMk id="3" creationId="{FD4B84FF-4CC1-46D1-A326-D8987837FF96}"/>
          </ac:spMkLst>
        </pc:spChg>
        <pc:spChg chg="add mod">
          <ac:chgData name="rohith reddy" userId="d7ece6914a7ca20b" providerId="LiveId" clId="{6C483104-EC9B-413C-94FE-7356CBE81662}" dt="2021-07-20T17:12:30.547" v="647" actId="1076"/>
          <ac:spMkLst>
            <pc:docMk/>
            <pc:sldMk cId="2512053737" sldId="258"/>
            <ac:spMk id="4" creationId="{DCAA838C-DEA3-40B6-8CBD-D9EE750574BF}"/>
          </ac:spMkLst>
        </pc:spChg>
        <pc:spChg chg="add mod">
          <ac:chgData name="rohith reddy" userId="d7ece6914a7ca20b" providerId="LiveId" clId="{6C483104-EC9B-413C-94FE-7356CBE81662}" dt="2021-07-20T17:15:16.993" v="664" actId="207"/>
          <ac:spMkLst>
            <pc:docMk/>
            <pc:sldMk cId="2512053737" sldId="258"/>
            <ac:spMk id="6" creationId="{B301FF90-774F-4E93-B548-DD615CA246CC}"/>
          </ac:spMkLst>
        </pc:spChg>
        <pc:spChg chg="add del mod">
          <ac:chgData name="rohith reddy" userId="d7ece6914a7ca20b" providerId="LiveId" clId="{6C483104-EC9B-413C-94FE-7356CBE81662}" dt="2021-07-20T17:07:11.138" v="507" actId="478"/>
          <ac:spMkLst>
            <pc:docMk/>
            <pc:sldMk cId="2512053737" sldId="258"/>
            <ac:spMk id="9" creationId="{1DAAC2B4-C700-4211-89A3-3AF11903C7DD}"/>
          </ac:spMkLst>
        </pc:spChg>
        <pc:spChg chg="add mod">
          <ac:chgData name="rohith reddy" userId="d7ece6914a7ca20b" providerId="LiveId" clId="{6C483104-EC9B-413C-94FE-7356CBE81662}" dt="2021-07-20T17:13:57.048" v="658" actId="207"/>
          <ac:spMkLst>
            <pc:docMk/>
            <pc:sldMk cId="2512053737" sldId="258"/>
            <ac:spMk id="10" creationId="{457FEB70-0954-48FA-89EF-093A4CE915A1}"/>
          </ac:spMkLst>
        </pc:spChg>
        <pc:spChg chg="add mod">
          <ac:chgData name="rohith reddy" userId="d7ece6914a7ca20b" providerId="LiveId" clId="{6C483104-EC9B-413C-94FE-7356CBE81662}" dt="2021-07-20T17:14:03.788" v="659" actId="207"/>
          <ac:spMkLst>
            <pc:docMk/>
            <pc:sldMk cId="2512053737" sldId="258"/>
            <ac:spMk id="11" creationId="{60F34C5B-55AD-46A5-9CA5-0D9EB91CD437}"/>
          </ac:spMkLst>
        </pc:spChg>
        <pc:spChg chg="add mod">
          <ac:chgData name="rohith reddy" userId="d7ece6914a7ca20b" providerId="LiveId" clId="{6C483104-EC9B-413C-94FE-7356CBE81662}" dt="2021-07-20T17:14:10.640" v="660" actId="207"/>
          <ac:spMkLst>
            <pc:docMk/>
            <pc:sldMk cId="2512053737" sldId="258"/>
            <ac:spMk id="12" creationId="{98198263-C902-4333-9905-1095E76A8B71}"/>
          </ac:spMkLst>
        </pc:spChg>
        <pc:spChg chg="add mod">
          <ac:chgData name="rohith reddy" userId="d7ece6914a7ca20b" providerId="LiveId" clId="{6C483104-EC9B-413C-94FE-7356CBE81662}" dt="2021-07-20T17:14:23.043" v="661" actId="207"/>
          <ac:spMkLst>
            <pc:docMk/>
            <pc:sldMk cId="2512053737" sldId="258"/>
            <ac:spMk id="13" creationId="{07B769B0-A9C6-4968-80C0-24E2BA57862F}"/>
          </ac:spMkLst>
        </pc:spChg>
      </pc:sldChg>
      <pc:sldChg chg="addSp delSp modSp new del mod modClrScheme chgLayout">
        <pc:chgData name="rohith reddy" userId="d7ece6914a7ca20b" providerId="LiveId" clId="{6C483104-EC9B-413C-94FE-7356CBE81662}" dt="2021-07-20T17:15:28.896" v="665" actId="47"/>
        <pc:sldMkLst>
          <pc:docMk/>
          <pc:sldMk cId="2343203927" sldId="259"/>
        </pc:sldMkLst>
        <pc:spChg chg="add mod">
          <ac:chgData name="rohith reddy" userId="d7ece6914a7ca20b" providerId="LiveId" clId="{6C483104-EC9B-413C-94FE-7356CBE81662}" dt="2021-07-20T17:04:28.533" v="485" actId="21"/>
          <ac:spMkLst>
            <pc:docMk/>
            <pc:sldMk cId="2343203927" sldId="259"/>
            <ac:spMk id="2" creationId="{DA1C0C23-C97C-4DE7-AC7A-D2D14C8357C8}"/>
          </ac:spMkLst>
        </pc:spChg>
        <pc:spChg chg="add del mod">
          <ac:chgData name="rohith reddy" userId="d7ece6914a7ca20b" providerId="LiveId" clId="{6C483104-EC9B-413C-94FE-7356CBE81662}" dt="2021-07-20T16:25:09.375" v="10" actId="3680"/>
          <ac:spMkLst>
            <pc:docMk/>
            <pc:sldMk cId="2343203927" sldId="259"/>
            <ac:spMk id="3" creationId="{8C42E2F5-B85E-4938-B39D-148803288677}"/>
          </ac:spMkLst>
        </pc:spChg>
        <pc:spChg chg="add del mod">
          <ac:chgData name="rohith reddy" userId="d7ece6914a7ca20b" providerId="LiveId" clId="{6C483104-EC9B-413C-94FE-7356CBE81662}" dt="2021-07-20T16:26:08.258" v="13" actId="3680"/>
          <ac:spMkLst>
            <pc:docMk/>
            <pc:sldMk cId="2343203927" sldId="259"/>
            <ac:spMk id="6" creationId="{3D1E6446-5E03-488A-B51C-91E155C2E6FF}"/>
          </ac:spMkLst>
        </pc:spChg>
        <pc:spChg chg="add del mod">
          <ac:chgData name="rohith reddy" userId="d7ece6914a7ca20b" providerId="LiveId" clId="{6C483104-EC9B-413C-94FE-7356CBE81662}" dt="2021-07-20T17:06:03.146" v="492" actId="21"/>
          <ac:spMkLst>
            <pc:docMk/>
            <pc:sldMk cId="2343203927" sldId="259"/>
            <ac:spMk id="8" creationId="{119E8C61-E6F0-48B1-89FF-1A21B6EC9849}"/>
          </ac:spMkLst>
        </pc:spChg>
        <pc:spChg chg="add del mod">
          <ac:chgData name="rohith reddy" userId="d7ece6914a7ca20b" providerId="LiveId" clId="{6C483104-EC9B-413C-94FE-7356CBE81662}" dt="2021-07-20T17:05:58.570" v="491" actId="478"/>
          <ac:spMkLst>
            <pc:docMk/>
            <pc:sldMk cId="2343203927" sldId="259"/>
            <ac:spMk id="10" creationId="{604106C6-3841-4677-9780-729B0FA7BCF6}"/>
          </ac:spMkLst>
        </pc:spChg>
        <pc:graphicFrameChg chg="add del mod ord modGraphic">
          <ac:chgData name="rohith reddy" userId="d7ece6914a7ca20b" providerId="LiveId" clId="{6C483104-EC9B-413C-94FE-7356CBE81662}" dt="2021-07-20T16:25:58.189" v="12" actId="478"/>
          <ac:graphicFrameMkLst>
            <pc:docMk/>
            <pc:sldMk cId="2343203927" sldId="259"/>
            <ac:graphicFrameMk id="4" creationId="{E9BABC47-714F-48F7-8016-BAFBC625B282}"/>
          </ac:graphicFrameMkLst>
        </pc:graphicFrameChg>
        <pc:graphicFrameChg chg="add del mod ord modGraphic">
          <ac:chgData name="rohith reddy" userId="d7ece6914a7ca20b" providerId="LiveId" clId="{6C483104-EC9B-413C-94FE-7356CBE81662}" dt="2021-07-20T17:03:30.909" v="483" actId="478"/>
          <ac:graphicFrameMkLst>
            <pc:docMk/>
            <pc:sldMk cId="2343203927" sldId="259"/>
            <ac:graphicFrameMk id="7" creationId="{5D2B24BB-F486-463E-9B11-5CECC979B3B3}"/>
          </ac:graphicFrameMkLst>
        </pc:graphicFrameChg>
      </pc:sldChg>
      <pc:sldChg chg="addSp modSp new mod modClrScheme chgLayout">
        <pc:chgData name="rohith reddy" userId="d7ece6914a7ca20b" providerId="LiveId" clId="{6C483104-EC9B-413C-94FE-7356CBE81662}" dt="2021-07-20T16:48:00.201" v="386" actId="27636"/>
        <pc:sldMkLst>
          <pc:docMk/>
          <pc:sldMk cId="2521203724" sldId="260"/>
        </pc:sldMkLst>
        <pc:spChg chg="add mod">
          <ac:chgData name="rohith reddy" userId="d7ece6914a7ca20b" providerId="LiveId" clId="{6C483104-EC9B-413C-94FE-7356CBE81662}" dt="2021-07-20T16:38:39.785" v="368" actId="115"/>
          <ac:spMkLst>
            <pc:docMk/>
            <pc:sldMk cId="2521203724" sldId="260"/>
            <ac:spMk id="2" creationId="{4B7D5BB7-E380-41CD-9996-3CAE3167EE39}"/>
          </ac:spMkLst>
        </pc:spChg>
        <pc:spChg chg="add mod">
          <ac:chgData name="rohith reddy" userId="d7ece6914a7ca20b" providerId="LiveId" clId="{6C483104-EC9B-413C-94FE-7356CBE81662}" dt="2021-07-20T16:48:00.201" v="386" actId="27636"/>
          <ac:spMkLst>
            <pc:docMk/>
            <pc:sldMk cId="2521203724" sldId="260"/>
            <ac:spMk id="3" creationId="{0831E519-E486-441B-829E-9688B87F59FD}"/>
          </ac:spMkLst>
        </pc:spChg>
      </pc:sldChg>
      <pc:sldChg chg="addSp modSp new mod modClrScheme chgLayout">
        <pc:chgData name="rohith reddy" userId="d7ece6914a7ca20b" providerId="LiveId" clId="{6C483104-EC9B-413C-94FE-7356CBE81662}" dt="2021-07-20T16:49:35.130" v="407" actId="5793"/>
        <pc:sldMkLst>
          <pc:docMk/>
          <pc:sldMk cId="372126836" sldId="261"/>
        </pc:sldMkLst>
        <pc:spChg chg="add mod">
          <ac:chgData name="rohith reddy" userId="d7ece6914a7ca20b" providerId="LiveId" clId="{6C483104-EC9B-413C-94FE-7356CBE81662}" dt="2021-07-20T16:49:00.665" v="404" actId="1076"/>
          <ac:spMkLst>
            <pc:docMk/>
            <pc:sldMk cId="372126836" sldId="261"/>
            <ac:spMk id="2" creationId="{29CB064B-4E8C-409A-8DA2-B4D59981452F}"/>
          </ac:spMkLst>
        </pc:spChg>
        <pc:spChg chg="add mod">
          <ac:chgData name="rohith reddy" userId="d7ece6914a7ca20b" providerId="LiveId" clId="{6C483104-EC9B-413C-94FE-7356CBE81662}" dt="2021-07-20T16:49:35.130" v="407" actId="5793"/>
          <ac:spMkLst>
            <pc:docMk/>
            <pc:sldMk cId="372126836" sldId="261"/>
            <ac:spMk id="3" creationId="{CB0150BA-C9A1-4790-BBA4-C4987263F185}"/>
          </ac:spMkLst>
        </pc:spChg>
      </pc:sldChg>
      <pc:sldChg chg="addSp delSp modSp new mod modClrScheme chgLayout">
        <pc:chgData name="rohith reddy" userId="d7ece6914a7ca20b" providerId="LiveId" clId="{6C483104-EC9B-413C-94FE-7356CBE81662}" dt="2021-07-20T17:00:53.212" v="482" actId="20577"/>
        <pc:sldMkLst>
          <pc:docMk/>
          <pc:sldMk cId="331267225" sldId="262"/>
        </pc:sldMkLst>
        <pc:spChg chg="add mod">
          <ac:chgData name="rohith reddy" userId="d7ece6914a7ca20b" providerId="LiveId" clId="{6C483104-EC9B-413C-94FE-7356CBE81662}" dt="2021-07-20T17:00:53.212" v="482" actId="20577"/>
          <ac:spMkLst>
            <pc:docMk/>
            <pc:sldMk cId="331267225" sldId="262"/>
            <ac:spMk id="2" creationId="{BBA9BE03-483D-4E5E-820E-125CB1055EF8}"/>
          </ac:spMkLst>
        </pc:spChg>
        <pc:spChg chg="add del mod">
          <ac:chgData name="rohith reddy" userId="d7ece6914a7ca20b" providerId="LiveId" clId="{6C483104-EC9B-413C-94FE-7356CBE81662}" dt="2021-07-20T16:51:44.584" v="429" actId="478"/>
          <ac:spMkLst>
            <pc:docMk/>
            <pc:sldMk cId="331267225" sldId="262"/>
            <ac:spMk id="3" creationId="{F277364F-C5A1-40DD-A08D-AE0245DF5129}"/>
          </ac:spMkLst>
        </pc:spChg>
        <pc:picChg chg="add del mod">
          <ac:chgData name="rohith reddy" userId="d7ece6914a7ca20b" providerId="LiveId" clId="{6C483104-EC9B-413C-94FE-7356CBE81662}" dt="2021-07-20T16:51:44.584" v="429" actId="478"/>
          <ac:picMkLst>
            <pc:docMk/>
            <pc:sldMk cId="331267225" sldId="262"/>
            <ac:picMk id="1026" creationId="{9CCE2274-D40D-4004-9905-FD2CBDC4D312}"/>
          </ac:picMkLst>
        </pc:picChg>
        <pc:picChg chg="add mod">
          <ac:chgData name="rohith reddy" userId="d7ece6914a7ca20b" providerId="LiveId" clId="{6C483104-EC9B-413C-94FE-7356CBE81662}" dt="2021-07-20T16:52:11.375" v="437" actId="1076"/>
          <ac:picMkLst>
            <pc:docMk/>
            <pc:sldMk cId="331267225" sldId="262"/>
            <ac:picMk id="1027" creationId="{508898D7-BB1A-4084-9ED2-001678EB7D8A}"/>
          </ac:picMkLst>
        </pc:picChg>
      </pc:sldChg>
      <pc:sldChg chg="addSp modSp new mod ord modClrScheme chgLayout">
        <pc:chgData name="rohith reddy" userId="d7ece6914a7ca20b" providerId="LiveId" clId="{6C483104-EC9B-413C-94FE-7356CBE81662}" dt="2021-07-20T17:00:37.622" v="474" actId="255"/>
        <pc:sldMkLst>
          <pc:docMk/>
          <pc:sldMk cId="1251465113" sldId="263"/>
        </pc:sldMkLst>
        <pc:spChg chg="add mod ord">
          <ac:chgData name="rohith reddy" userId="d7ece6914a7ca20b" providerId="LiveId" clId="{6C483104-EC9B-413C-94FE-7356CBE81662}" dt="2021-07-20T17:00:37.622" v="474" actId="255"/>
          <ac:spMkLst>
            <pc:docMk/>
            <pc:sldMk cId="1251465113" sldId="263"/>
            <ac:spMk id="4" creationId="{9577ED79-60D0-4E56-9A7A-825D8CCF8EF3}"/>
          </ac:spMkLst>
        </pc:spChg>
        <pc:picChg chg="add mod">
          <ac:chgData name="rohith reddy" userId="d7ece6914a7ca20b" providerId="LiveId" clId="{6C483104-EC9B-413C-94FE-7356CBE81662}" dt="2021-07-20T16:52:55.397" v="439" actId="14100"/>
          <ac:picMkLst>
            <pc:docMk/>
            <pc:sldMk cId="1251465113" sldId="263"/>
            <ac:picMk id="3" creationId="{81B74659-DB76-4B23-8AA7-678743690C50}"/>
          </ac:picMkLst>
        </pc:picChg>
      </pc:sldChg>
      <pc:sldChg chg="addSp modSp new mod modClrScheme chgLayout">
        <pc:chgData name="rohith reddy" userId="d7ece6914a7ca20b" providerId="LiveId" clId="{6C483104-EC9B-413C-94FE-7356CBE81662}" dt="2021-07-20T17:19:29.584" v="681" actId="14100"/>
        <pc:sldMkLst>
          <pc:docMk/>
          <pc:sldMk cId="2655951650" sldId="264"/>
        </pc:sldMkLst>
        <pc:spChg chg="add mod">
          <ac:chgData name="rohith reddy" userId="d7ece6914a7ca20b" providerId="LiveId" clId="{6C483104-EC9B-413C-94FE-7356CBE81662}" dt="2021-07-20T17:19:23.627" v="680" actId="1076"/>
          <ac:spMkLst>
            <pc:docMk/>
            <pc:sldMk cId="2655951650" sldId="264"/>
            <ac:spMk id="2" creationId="{3A0A9185-EEB8-4D1A-8E7E-A2189578D3F7}"/>
          </ac:spMkLst>
        </pc:spChg>
        <pc:picChg chg="add mod">
          <ac:chgData name="rohith reddy" userId="d7ece6914a7ca20b" providerId="LiveId" clId="{6C483104-EC9B-413C-94FE-7356CBE81662}" dt="2021-07-20T17:19:29.584" v="681" actId="14100"/>
          <ac:picMkLst>
            <pc:docMk/>
            <pc:sldMk cId="2655951650" sldId="264"/>
            <ac:picMk id="4" creationId="{18DF0D2D-6291-4485-8E95-B9D3143369FD}"/>
          </ac:picMkLst>
        </pc:picChg>
      </pc:sldChg>
      <pc:sldChg chg="addSp modSp new mod modClrScheme chgLayout">
        <pc:chgData name="rohith reddy" userId="d7ece6914a7ca20b" providerId="LiveId" clId="{6C483104-EC9B-413C-94FE-7356CBE81662}" dt="2021-07-20T17:21:29.861" v="699" actId="1076"/>
        <pc:sldMkLst>
          <pc:docMk/>
          <pc:sldMk cId="285202947" sldId="265"/>
        </pc:sldMkLst>
        <pc:spChg chg="add mod">
          <ac:chgData name="rohith reddy" userId="d7ece6914a7ca20b" providerId="LiveId" clId="{6C483104-EC9B-413C-94FE-7356CBE81662}" dt="2021-07-20T17:20:33.463" v="693" actId="1076"/>
          <ac:spMkLst>
            <pc:docMk/>
            <pc:sldMk cId="285202947" sldId="265"/>
            <ac:spMk id="2" creationId="{D1C6B519-C9EA-41CB-B602-378F7217F7E2}"/>
          </ac:spMkLst>
        </pc:spChg>
        <pc:picChg chg="add mod">
          <ac:chgData name="rohith reddy" userId="d7ece6914a7ca20b" providerId="LiveId" clId="{6C483104-EC9B-413C-94FE-7356CBE81662}" dt="2021-07-20T17:21:29.861" v="699" actId="1076"/>
          <ac:picMkLst>
            <pc:docMk/>
            <pc:sldMk cId="285202947" sldId="265"/>
            <ac:picMk id="4" creationId="{161BF92C-BDA1-4A0A-8CD0-0A5E2B751AA3}"/>
          </ac:picMkLst>
        </pc:picChg>
      </pc:sldChg>
      <pc:sldChg chg="addSp modSp new mod">
        <pc:chgData name="rohith reddy" userId="d7ece6914a7ca20b" providerId="LiveId" clId="{6C483104-EC9B-413C-94FE-7356CBE81662}" dt="2021-07-20T17:23:13.328" v="719" actId="1076"/>
        <pc:sldMkLst>
          <pc:docMk/>
          <pc:sldMk cId="173380066" sldId="266"/>
        </pc:sldMkLst>
        <pc:spChg chg="mod">
          <ac:chgData name="rohith reddy" userId="d7ece6914a7ca20b" providerId="LiveId" clId="{6C483104-EC9B-413C-94FE-7356CBE81662}" dt="2021-07-20T17:22:42.852" v="715" actId="1076"/>
          <ac:spMkLst>
            <pc:docMk/>
            <pc:sldMk cId="173380066" sldId="266"/>
            <ac:spMk id="2" creationId="{D6C4F817-ADBD-41D9-A755-82EC984912A3}"/>
          </ac:spMkLst>
        </pc:spChg>
        <pc:picChg chg="add mod">
          <ac:chgData name="rohith reddy" userId="d7ece6914a7ca20b" providerId="LiveId" clId="{6C483104-EC9B-413C-94FE-7356CBE81662}" dt="2021-07-20T17:23:13.328" v="719" actId="1076"/>
          <ac:picMkLst>
            <pc:docMk/>
            <pc:sldMk cId="173380066" sldId="266"/>
            <ac:picMk id="4" creationId="{AB3B469D-3679-4D26-95F5-9705947C8E31}"/>
          </ac:picMkLst>
        </pc:picChg>
      </pc:sldChg>
      <pc:sldChg chg="new del">
        <pc:chgData name="rohith reddy" userId="d7ece6914a7ca20b" providerId="LiveId" clId="{6C483104-EC9B-413C-94FE-7356CBE81662}" dt="2021-07-20T16:55:20.716" v="441" actId="47"/>
        <pc:sldMkLst>
          <pc:docMk/>
          <pc:sldMk cId="348881165" sldId="266"/>
        </pc:sldMkLst>
      </pc:sldChg>
      <pc:sldChg chg="addSp delSp modSp new mod modClrScheme delAnim modAnim chgLayout">
        <pc:chgData name="rohith reddy" userId="d7ece6914a7ca20b" providerId="LiveId" clId="{6C483104-EC9B-413C-94FE-7356CBE81662}" dt="2021-07-20T17:33:57.825" v="748" actId="2711"/>
        <pc:sldMkLst>
          <pc:docMk/>
          <pc:sldMk cId="3221389172" sldId="267"/>
        </pc:sldMkLst>
        <pc:spChg chg="del">
          <ac:chgData name="rohith reddy" userId="d7ece6914a7ca20b" providerId="LiveId" clId="{6C483104-EC9B-413C-94FE-7356CBE81662}" dt="2021-07-20T17:26:49.197" v="721" actId="700"/>
          <ac:spMkLst>
            <pc:docMk/>
            <pc:sldMk cId="3221389172" sldId="267"/>
            <ac:spMk id="2" creationId="{11C06C11-FE06-4FBB-978E-70928D870362}"/>
          </ac:spMkLst>
        </pc:spChg>
        <pc:spChg chg="add mod">
          <ac:chgData name="rohith reddy" userId="d7ece6914a7ca20b" providerId="LiveId" clId="{6C483104-EC9B-413C-94FE-7356CBE81662}" dt="2021-07-20T17:33:57.825" v="748" actId="2711"/>
          <ac:spMkLst>
            <pc:docMk/>
            <pc:sldMk cId="3221389172" sldId="267"/>
            <ac:spMk id="4" creationId="{C6A149CF-C660-405C-B31D-46A9AABF4B8B}"/>
          </ac:spMkLst>
        </pc:spChg>
        <pc:spChg chg="add del">
          <ac:chgData name="rohith reddy" userId="d7ece6914a7ca20b" providerId="LiveId" clId="{6C483104-EC9B-413C-94FE-7356CBE81662}" dt="2021-07-20T17:33:12.398" v="746" actId="478"/>
          <ac:spMkLst>
            <pc:docMk/>
            <pc:sldMk cId="3221389172" sldId="267"/>
            <ac:spMk id="6" creationId="{D19D657A-6D1E-4BD9-8C7B-73C698A8E918}"/>
          </ac:spMkLst>
        </pc:spChg>
        <pc:picChg chg="add del mod">
          <ac:chgData name="rohith reddy" userId="d7ece6914a7ca20b" providerId="LiveId" clId="{6C483104-EC9B-413C-94FE-7356CBE81662}" dt="2021-07-20T17:32:11.358" v="725" actId="478"/>
          <ac:picMkLst>
            <pc:docMk/>
            <pc:sldMk cId="3221389172" sldId="267"/>
            <ac:picMk id="3" creationId="{D653B5EC-4714-4B17-9213-DCACF5BF918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20BA8F0-2F11-41B3-98E1-70F9F108D8FB}"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5D0A4-1611-4F81-A512-ACDF6EB5E35C}" type="slidenum">
              <a:rPr lang="en-US" smtClean="0"/>
              <a:pPr/>
              <a:t>‹#›</a:t>
            </a:fld>
            <a:endParaRPr lang="en-US"/>
          </a:p>
        </p:txBody>
      </p:sp>
    </p:spTree>
    <p:extLst>
      <p:ext uri="{BB962C8B-B14F-4D97-AF65-F5344CB8AC3E}">
        <p14:creationId xmlns:p14="http://schemas.microsoft.com/office/powerpoint/2010/main" xmlns="" val="4182702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0BA8F0-2F11-41B3-98E1-70F9F108D8FB}"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5D0A4-1611-4F81-A512-ACDF6EB5E35C}" type="slidenum">
              <a:rPr lang="en-US" smtClean="0"/>
              <a:pPr/>
              <a:t>‹#›</a:t>
            </a:fld>
            <a:endParaRPr lang="en-US"/>
          </a:p>
        </p:txBody>
      </p:sp>
    </p:spTree>
    <p:extLst>
      <p:ext uri="{BB962C8B-B14F-4D97-AF65-F5344CB8AC3E}">
        <p14:creationId xmlns:p14="http://schemas.microsoft.com/office/powerpoint/2010/main" xmlns="" val="615989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0BA8F0-2F11-41B3-98E1-70F9F108D8FB}"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5D0A4-1611-4F81-A512-ACDF6EB5E35C}" type="slidenum">
              <a:rPr lang="en-US" smtClean="0"/>
              <a:pPr/>
              <a:t>‹#›</a:t>
            </a:fld>
            <a:endParaRPr lang="en-US"/>
          </a:p>
        </p:txBody>
      </p:sp>
    </p:spTree>
    <p:extLst>
      <p:ext uri="{BB962C8B-B14F-4D97-AF65-F5344CB8AC3E}">
        <p14:creationId xmlns:p14="http://schemas.microsoft.com/office/powerpoint/2010/main" xmlns="" val="644730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0BA8F0-2F11-41B3-98E1-70F9F108D8FB}"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5D0A4-1611-4F81-A512-ACDF6EB5E35C}" type="slidenum">
              <a:rPr lang="en-US" smtClean="0"/>
              <a:pPr/>
              <a:t>‹#›</a:t>
            </a:fld>
            <a:endParaRPr lang="en-US"/>
          </a:p>
        </p:txBody>
      </p:sp>
    </p:spTree>
    <p:extLst>
      <p:ext uri="{BB962C8B-B14F-4D97-AF65-F5344CB8AC3E}">
        <p14:creationId xmlns:p14="http://schemas.microsoft.com/office/powerpoint/2010/main" xmlns="" val="2207577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0BA8F0-2F11-41B3-98E1-70F9F108D8FB}"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5D0A4-1611-4F81-A512-ACDF6EB5E35C}" type="slidenum">
              <a:rPr lang="en-US" smtClean="0"/>
              <a:pPr/>
              <a:t>‹#›</a:t>
            </a:fld>
            <a:endParaRPr lang="en-US"/>
          </a:p>
        </p:txBody>
      </p:sp>
    </p:spTree>
    <p:extLst>
      <p:ext uri="{BB962C8B-B14F-4D97-AF65-F5344CB8AC3E}">
        <p14:creationId xmlns:p14="http://schemas.microsoft.com/office/powerpoint/2010/main" xmlns="" val="1457913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0BA8F0-2F11-41B3-98E1-70F9F108D8FB}" type="datetimeFigureOut">
              <a:rPr lang="en-US" smtClean="0"/>
              <a:pPr/>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5D0A4-1611-4F81-A512-ACDF6EB5E35C}" type="slidenum">
              <a:rPr lang="en-US" smtClean="0"/>
              <a:pPr/>
              <a:t>‹#›</a:t>
            </a:fld>
            <a:endParaRPr lang="en-US"/>
          </a:p>
        </p:txBody>
      </p:sp>
    </p:spTree>
    <p:extLst>
      <p:ext uri="{BB962C8B-B14F-4D97-AF65-F5344CB8AC3E}">
        <p14:creationId xmlns:p14="http://schemas.microsoft.com/office/powerpoint/2010/main" xmlns="" val="250692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0BA8F0-2F11-41B3-98E1-70F9F108D8FB}" type="datetimeFigureOut">
              <a:rPr lang="en-US" smtClean="0"/>
              <a:pPr/>
              <a:t>7/22/2021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95D0A4-1611-4F81-A512-ACDF6EB5E35C}" type="slidenum">
              <a:rPr lang="en-US" smtClean="0"/>
              <a:pPr/>
              <a:t>‹#›</a:t>
            </a:fld>
            <a:endParaRPr lang="en-US"/>
          </a:p>
        </p:txBody>
      </p:sp>
    </p:spTree>
    <p:extLst>
      <p:ext uri="{BB962C8B-B14F-4D97-AF65-F5344CB8AC3E}">
        <p14:creationId xmlns:p14="http://schemas.microsoft.com/office/powerpoint/2010/main" xmlns="" val="4031481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0BA8F0-2F11-41B3-98E1-70F9F108D8FB}" type="datetimeFigureOut">
              <a:rPr lang="en-US" smtClean="0"/>
              <a:pPr/>
              <a:t>7/22/2021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95D0A4-1611-4F81-A512-ACDF6EB5E35C}" type="slidenum">
              <a:rPr lang="en-US" smtClean="0"/>
              <a:pPr/>
              <a:t>‹#›</a:t>
            </a:fld>
            <a:endParaRPr lang="en-US"/>
          </a:p>
        </p:txBody>
      </p:sp>
    </p:spTree>
    <p:extLst>
      <p:ext uri="{BB962C8B-B14F-4D97-AF65-F5344CB8AC3E}">
        <p14:creationId xmlns:p14="http://schemas.microsoft.com/office/powerpoint/2010/main" xmlns="" val="2825772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0BA8F0-2F11-41B3-98E1-70F9F108D8FB}" type="datetimeFigureOut">
              <a:rPr lang="en-US" smtClean="0"/>
              <a:pPr/>
              <a:t>7/22/2021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95D0A4-1611-4F81-A512-ACDF6EB5E35C}" type="slidenum">
              <a:rPr lang="en-US" smtClean="0"/>
              <a:pPr/>
              <a:t>‹#›</a:t>
            </a:fld>
            <a:endParaRPr lang="en-US"/>
          </a:p>
        </p:txBody>
      </p:sp>
    </p:spTree>
    <p:extLst>
      <p:ext uri="{BB962C8B-B14F-4D97-AF65-F5344CB8AC3E}">
        <p14:creationId xmlns:p14="http://schemas.microsoft.com/office/powerpoint/2010/main" xmlns="" val="3366443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0BA8F0-2F11-41B3-98E1-70F9F108D8FB}" type="datetimeFigureOut">
              <a:rPr lang="en-US" smtClean="0"/>
              <a:pPr/>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5D0A4-1611-4F81-A512-ACDF6EB5E35C}" type="slidenum">
              <a:rPr lang="en-US" smtClean="0"/>
              <a:pPr/>
              <a:t>‹#›</a:t>
            </a:fld>
            <a:endParaRPr lang="en-US"/>
          </a:p>
        </p:txBody>
      </p:sp>
    </p:spTree>
    <p:extLst>
      <p:ext uri="{BB962C8B-B14F-4D97-AF65-F5344CB8AC3E}">
        <p14:creationId xmlns:p14="http://schemas.microsoft.com/office/powerpoint/2010/main" xmlns="" val="3634450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0BA8F0-2F11-41B3-98E1-70F9F108D8FB}" type="datetimeFigureOut">
              <a:rPr lang="en-US" smtClean="0"/>
              <a:pPr/>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5D0A4-1611-4F81-A512-ACDF6EB5E35C}" type="slidenum">
              <a:rPr lang="en-US" smtClean="0"/>
              <a:pPr/>
              <a:t>‹#›</a:t>
            </a:fld>
            <a:endParaRPr lang="en-US"/>
          </a:p>
        </p:txBody>
      </p:sp>
    </p:spTree>
    <p:extLst>
      <p:ext uri="{BB962C8B-B14F-4D97-AF65-F5344CB8AC3E}">
        <p14:creationId xmlns:p14="http://schemas.microsoft.com/office/powerpoint/2010/main" xmlns="" val="2161973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BA8F0-2F11-41B3-98E1-70F9F108D8FB}" type="datetimeFigureOut">
              <a:rPr lang="en-US" smtClean="0"/>
              <a:pPr/>
              <a:t>7/22/2021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95D0A4-1611-4F81-A512-ACDF6EB5E35C}" type="slidenum">
              <a:rPr lang="en-US" smtClean="0"/>
              <a:pPr/>
              <a:t>‹#›</a:t>
            </a:fld>
            <a:endParaRPr lang="en-US"/>
          </a:p>
        </p:txBody>
      </p:sp>
    </p:spTree>
    <p:extLst>
      <p:ext uri="{BB962C8B-B14F-4D97-AF65-F5344CB8AC3E}">
        <p14:creationId xmlns:p14="http://schemas.microsoft.com/office/powerpoint/2010/main" xmlns="" val="1658256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091DB8F4-F8F8-4D4F-A71A-FD60A19300E6}"/>
              </a:ext>
            </a:extLst>
          </p:cNvPr>
          <p:cNvSpPr txBox="1"/>
          <p:nvPr/>
        </p:nvSpPr>
        <p:spPr>
          <a:xfrm>
            <a:off x="2482808" y="437596"/>
            <a:ext cx="7568022" cy="1107996"/>
          </a:xfrm>
          <a:prstGeom prst="rect">
            <a:avLst/>
          </a:prstGeom>
          <a:noFill/>
        </p:spPr>
        <p:txBody>
          <a:bodyPr wrap="square">
            <a:spAutoFit/>
          </a:bodyPr>
          <a:lstStyle/>
          <a:p>
            <a:pPr algn="ctr"/>
            <a:r>
              <a:rPr lang="en-US" sz="2400" b="1" dirty="0"/>
              <a:t>DAYANANDA SAGAR COLLEGE OF ENGINEERING, </a:t>
            </a:r>
          </a:p>
          <a:p>
            <a:pPr algn="ctr"/>
            <a:r>
              <a:rPr lang="en-US" dirty="0" err="1"/>
              <a:t>SHAVIGE</a:t>
            </a:r>
            <a:r>
              <a:rPr lang="en-US" dirty="0"/>
              <a:t> </a:t>
            </a:r>
            <a:r>
              <a:rPr lang="en-US" dirty="0" err="1"/>
              <a:t>MALLESHWARA</a:t>
            </a:r>
            <a:r>
              <a:rPr lang="en-US" dirty="0"/>
              <a:t> HILLS, K.S. LAYOUT, BANGALORE -560078. </a:t>
            </a:r>
          </a:p>
          <a:p>
            <a:pPr algn="ctr"/>
            <a:r>
              <a:rPr lang="en-US" sz="2400" b="1" dirty="0"/>
              <a:t>DEPARTMENT OF COMPUTER SCIENCE AND ENGINEERING</a:t>
            </a:r>
          </a:p>
        </p:txBody>
      </p:sp>
      <p:pic>
        <p:nvPicPr>
          <p:cNvPr id="7" name="Picture 6">
            <a:extLst>
              <a:ext uri="{FF2B5EF4-FFF2-40B4-BE49-F238E27FC236}">
                <a16:creationId xmlns:a16="http://schemas.microsoft.com/office/drawing/2014/main" xmlns="" id="{53E96410-42A5-49A8-AF53-AB64C407C967}"/>
              </a:ext>
            </a:extLst>
          </p:cNvPr>
          <p:cNvPicPr>
            <a:picLocks noChangeAspect="1"/>
          </p:cNvPicPr>
          <p:nvPr/>
        </p:nvPicPr>
        <p:blipFill rotWithShape="1">
          <a:blip r:embed="rId2"/>
          <a:srcRect r="24293"/>
          <a:stretch/>
        </p:blipFill>
        <p:spPr>
          <a:xfrm>
            <a:off x="5274531" y="1682216"/>
            <a:ext cx="1984575" cy="1921825"/>
          </a:xfrm>
          <a:prstGeom prst="rect">
            <a:avLst/>
          </a:prstGeom>
        </p:spPr>
      </p:pic>
      <p:sp>
        <p:nvSpPr>
          <p:cNvPr id="3" name="TextBox 2">
            <a:extLst>
              <a:ext uri="{FF2B5EF4-FFF2-40B4-BE49-F238E27FC236}">
                <a16:creationId xmlns:a16="http://schemas.microsoft.com/office/drawing/2014/main" xmlns="" id="{FD4B84FF-4CC1-46D1-A326-D8987837FF96}"/>
              </a:ext>
            </a:extLst>
          </p:cNvPr>
          <p:cNvSpPr txBox="1"/>
          <p:nvPr/>
        </p:nvSpPr>
        <p:spPr>
          <a:xfrm>
            <a:off x="2862644" y="3604041"/>
            <a:ext cx="7188186" cy="523220"/>
          </a:xfrm>
          <a:prstGeom prst="rect">
            <a:avLst/>
          </a:prstGeom>
          <a:noFill/>
        </p:spPr>
        <p:txBody>
          <a:bodyPr wrap="none" rtlCol="0">
            <a:spAutoFit/>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dirty="0">
                <a:effectLst/>
                <a:latin typeface="Dutch801 XBd BT" panose="02020903060505020304" pitchFamily="18" charset="0"/>
                <a:ea typeface="Calibri" panose="020F0502020204030204" pitchFamily="34" charset="0"/>
                <a:cs typeface="Times New Roman" panose="02020603050405020304" pitchFamily="18" charset="0"/>
              </a:rPr>
              <a:t>PROJECT :-   </a:t>
            </a:r>
            <a:r>
              <a:rPr lang="en-US" sz="2800" u="sng" dirty="0">
                <a:solidFill>
                  <a:schemeClr val="accent5">
                    <a:lumMod val="75000"/>
                  </a:schemeClr>
                </a:solidFill>
                <a:effectLst/>
                <a:latin typeface="Dutch801 XBd BT" panose="02020903060505020304" pitchFamily="18" charset="0"/>
                <a:ea typeface="Calibri" panose="020F0502020204030204" pitchFamily="34" charset="0"/>
                <a:cs typeface="Times New Roman" panose="02020603050405020304" pitchFamily="18" charset="0"/>
              </a:rPr>
              <a:t>AUTOMATED DOOR BELL</a:t>
            </a:r>
            <a:endParaRPr lang="en-IN" sz="2800" dirty="0"/>
          </a:p>
        </p:txBody>
      </p:sp>
      <p:sp>
        <p:nvSpPr>
          <p:cNvPr id="6" name="TextBox 5">
            <a:extLst>
              <a:ext uri="{FF2B5EF4-FFF2-40B4-BE49-F238E27FC236}">
                <a16:creationId xmlns:a16="http://schemas.microsoft.com/office/drawing/2014/main" xmlns="" id="{B301FF90-774F-4E93-B548-DD615CA246CC}"/>
              </a:ext>
            </a:extLst>
          </p:cNvPr>
          <p:cNvSpPr txBox="1"/>
          <p:nvPr/>
        </p:nvSpPr>
        <p:spPr>
          <a:xfrm>
            <a:off x="1713391" y="5313152"/>
            <a:ext cx="2974019" cy="470000"/>
          </a:xfrm>
          <a:prstGeom prst="rect">
            <a:avLst/>
          </a:prstGeom>
          <a:noFill/>
        </p:spPr>
        <p:txBody>
          <a:bodyPr wrap="square" rtlCol="0">
            <a:spAutoFit/>
          </a:bodyPr>
          <a:lstStyle/>
          <a:p>
            <a:pPr algn="ctr">
              <a:lnSpc>
                <a:spcPct val="107000"/>
              </a:lnSpc>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GUIDE:- </a:t>
            </a:r>
            <a:r>
              <a:rPr lang="en-US" sz="2400" b="1" dirty="0" err="1">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Prof.Manasa</a:t>
            </a:r>
            <a:endParaRPr lang="en-IN" sz="2400" b="1"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DCAA838C-DEA3-40B6-8CBD-D9EE750574BF}"/>
              </a:ext>
            </a:extLst>
          </p:cNvPr>
          <p:cNvSpPr txBox="1"/>
          <p:nvPr/>
        </p:nvSpPr>
        <p:spPr>
          <a:xfrm>
            <a:off x="6399060" y="4258250"/>
            <a:ext cx="518540" cy="307777"/>
          </a:xfrm>
          <a:prstGeom prst="rect">
            <a:avLst/>
          </a:prstGeom>
          <a:noFill/>
        </p:spPr>
        <p:txBody>
          <a:bodyPr wrap="none" rtlCol="0">
            <a:spAutoFit/>
          </a:bodyPr>
          <a:lstStyle/>
          <a:p>
            <a:r>
              <a:rPr lang="en-US" sz="1400" dirty="0">
                <a:latin typeface="Dutch801 XBd BT" panose="02020903060505020304" pitchFamily="18" charset="0"/>
              </a:rPr>
              <a:t>BY:-</a:t>
            </a:r>
            <a:endParaRPr lang="en-IN" sz="1400" dirty="0">
              <a:latin typeface="Dutch801 XBd BT" panose="02020903060505020304" pitchFamily="18" charset="0"/>
            </a:endParaRPr>
          </a:p>
        </p:txBody>
      </p:sp>
      <p:sp>
        <p:nvSpPr>
          <p:cNvPr id="10" name="TextBox 9">
            <a:extLst>
              <a:ext uri="{FF2B5EF4-FFF2-40B4-BE49-F238E27FC236}">
                <a16:creationId xmlns:a16="http://schemas.microsoft.com/office/drawing/2014/main" xmlns="" id="{457FEB70-0954-48FA-89EF-093A4CE915A1}"/>
              </a:ext>
            </a:extLst>
          </p:cNvPr>
          <p:cNvSpPr txBox="1"/>
          <p:nvPr/>
        </p:nvSpPr>
        <p:spPr>
          <a:xfrm>
            <a:off x="6835806" y="4566027"/>
            <a:ext cx="3991798" cy="369332"/>
          </a:xfrm>
          <a:prstGeom prst="rect">
            <a:avLst/>
          </a:prstGeom>
          <a:noFill/>
        </p:spPr>
        <p:txBody>
          <a:bodyPr wrap="none" rtlCol="0">
            <a:spAutoFit/>
          </a:bodyPr>
          <a:lstStyle/>
          <a:p>
            <a:r>
              <a:rPr lang="en-US" b="1" dirty="0">
                <a:effectLst>
                  <a:outerShdw blurRad="38100" dist="38100" dir="2700000" algn="tl">
                    <a:srgbClr val="000000">
                      <a:alpha val="43137"/>
                    </a:srgbClr>
                  </a:outerShdw>
                </a:effectLst>
                <a:latin typeface="Bookman Old Style" panose="02050604050505020204" pitchFamily="18" charset="0"/>
              </a:rPr>
              <a:t>P.SAI PRANEETH -</a:t>
            </a:r>
            <a:r>
              <a:rPr lang="en-US" b="1" dirty="0">
                <a:solidFill>
                  <a:schemeClr val="accent5">
                    <a:lumMod val="75000"/>
                  </a:schemeClr>
                </a:solidFill>
                <a:effectLst>
                  <a:outerShdw blurRad="38100" dist="38100" dir="2700000" algn="tl">
                    <a:srgbClr val="000000">
                      <a:alpha val="43137"/>
                    </a:srgbClr>
                  </a:outerShdw>
                </a:effectLst>
                <a:latin typeface="Bookman Old Style" panose="02050604050505020204" pitchFamily="18" charset="0"/>
              </a:rPr>
              <a:t>1DS18CS135</a:t>
            </a:r>
            <a:endParaRPr lang="en-IN" b="1" dirty="0">
              <a:solidFill>
                <a:schemeClr val="accent5">
                  <a:lumMod val="75000"/>
                </a:schemeClr>
              </a:solidFill>
              <a:effectLst>
                <a:outerShdw blurRad="38100" dist="38100" dir="2700000" algn="tl">
                  <a:srgbClr val="000000">
                    <a:alpha val="43137"/>
                  </a:srgbClr>
                </a:outerShdw>
              </a:effectLst>
              <a:latin typeface="Bookman Old Style" panose="02050604050505020204" pitchFamily="18" charset="0"/>
            </a:endParaRPr>
          </a:p>
        </p:txBody>
      </p:sp>
      <p:sp>
        <p:nvSpPr>
          <p:cNvPr id="11" name="TextBox 10">
            <a:extLst>
              <a:ext uri="{FF2B5EF4-FFF2-40B4-BE49-F238E27FC236}">
                <a16:creationId xmlns:a16="http://schemas.microsoft.com/office/drawing/2014/main" xmlns="" id="{60F34C5B-55AD-46A5-9CA5-0D9EB91CD437}"/>
              </a:ext>
            </a:extLst>
          </p:cNvPr>
          <p:cNvSpPr txBox="1"/>
          <p:nvPr/>
        </p:nvSpPr>
        <p:spPr>
          <a:xfrm>
            <a:off x="6835806" y="4903031"/>
            <a:ext cx="4817344" cy="369332"/>
          </a:xfrm>
          <a:prstGeom prst="rect">
            <a:avLst/>
          </a:prstGeom>
          <a:noFill/>
        </p:spPr>
        <p:txBody>
          <a:bodyPr wrap="none" rtlCol="0">
            <a:spAutoFit/>
          </a:bodyPr>
          <a:lstStyle/>
          <a:p>
            <a:r>
              <a:rPr lang="en-US" b="1" dirty="0">
                <a:effectLst>
                  <a:outerShdw blurRad="38100" dist="38100" dir="2700000" algn="tl">
                    <a:srgbClr val="000000">
                      <a:alpha val="43137"/>
                    </a:srgbClr>
                  </a:outerShdw>
                </a:effectLst>
                <a:latin typeface="Bookman Old Style" panose="02050604050505020204" pitchFamily="18" charset="0"/>
              </a:rPr>
              <a:t>B.SAI VARDHAN REDDY -</a:t>
            </a:r>
            <a:r>
              <a:rPr lang="en-US" b="1" dirty="0">
                <a:solidFill>
                  <a:schemeClr val="accent5">
                    <a:lumMod val="75000"/>
                  </a:schemeClr>
                </a:solidFill>
                <a:effectLst>
                  <a:outerShdw blurRad="38100" dist="38100" dir="2700000" algn="tl">
                    <a:srgbClr val="000000">
                      <a:alpha val="43137"/>
                    </a:srgbClr>
                  </a:outerShdw>
                </a:effectLst>
                <a:latin typeface="Bookman Old Style" panose="02050604050505020204" pitchFamily="18" charset="0"/>
              </a:rPr>
              <a:t>1DS19CS401</a:t>
            </a:r>
            <a:endParaRPr lang="en-IN" b="1" dirty="0">
              <a:solidFill>
                <a:schemeClr val="accent5">
                  <a:lumMod val="75000"/>
                </a:schemeClr>
              </a:solidFill>
              <a:effectLst>
                <a:outerShdw blurRad="38100" dist="38100" dir="2700000" algn="tl">
                  <a:srgbClr val="000000">
                    <a:alpha val="43137"/>
                  </a:srgbClr>
                </a:outerShdw>
              </a:effectLst>
              <a:latin typeface="Bookman Old Style" panose="02050604050505020204" pitchFamily="18" charset="0"/>
            </a:endParaRPr>
          </a:p>
        </p:txBody>
      </p:sp>
      <p:sp>
        <p:nvSpPr>
          <p:cNvPr id="12" name="TextBox 11">
            <a:extLst>
              <a:ext uri="{FF2B5EF4-FFF2-40B4-BE49-F238E27FC236}">
                <a16:creationId xmlns:a16="http://schemas.microsoft.com/office/drawing/2014/main" xmlns="" id="{98198263-C902-4333-9905-1095E76A8B71}"/>
              </a:ext>
            </a:extLst>
          </p:cNvPr>
          <p:cNvSpPr txBox="1"/>
          <p:nvPr/>
        </p:nvSpPr>
        <p:spPr>
          <a:xfrm>
            <a:off x="6835806" y="5240035"/>
            <a:ext cx="3384260" cy="369332"/>
          </a:xfrm>
          <a:prstGeom prst="rect">
            <a:avLst/>
          </a:prstGeom>
          <a:noFill/>
        </p:spPr>
        <p:txBody>
          <a:bodyPr wrap="none" rtlCol="0">
            <a:spAutoFit/>
          </a:bodyPr>
          <a:lstStyle/>
          <a:p>
            <a:r>
              <a:rPr lang="en-US" b="1" dirty="0">
                <a:effectLst>
                  <a:outerShdw blurRad="38100" dist="38100" dir="2700000" algn="tl">
                    <a:srgbClr val="000000">
                      <a:alpha val="43137"/>
                    </a:srgbClr>
                  </a:outerShdw>
                </a:effectLst>
                <a:latin typeface="Bookman Old Style" panose="02050604050505020204" pitchFamily="18" charset="0"/>
              </a:rPr>
              <a:t>D. SAKETH – </a:t>
            </a:r>
            <a:r>
              <a:rPr lang="en-US" b="1" dirty="0">
                <a:solidFill>
                  <a:schemeClr val="accent5">
                    <a:lumMod val="75000"/>
                  </a:schemeClr>
                </a:solidFill>
                <a:effectLst>
                  <a:outerShdw blurRad="38100" dist="38100" dir="2700000" algn="tl">
                    <a:srgbClr val="000000">
                      <a:alpha val="43137"/>
                    </a:srgbClr>
                  </a:outerShdw>
                </a:effectLst>
                <a:latin typeface="Bookman Old Style" panose="02050604050505020204" pitchFamily="18" charset="0"/>
              </a:rPr>
              <a:t>1DS18CS111</a:t>
            </a:r>
            <a:endParaRPr lang="en-IN" b="1" dirty="0">
              <a:solidFill>
                <a:schemeClr val="accent5">
                  <a:lumMod val="75000"/>
                </a:schemeClr>
              </a:solidFill>
              <a:effectLst>
                <a:outerShdw blurRad="38100" dist="38100" dir="2700000" algn="tl">
                  <a:srgbClr val="000000">
                    <a:alpha val="43137"/>
                  </a:srgbClr>
                </a:outerShdw>
              </a:effectLst>
              <a:latin typeface="Bookman Old Style" panose="02050604050505020204" pitchFamily="18" charset="0"/>
            </a:endParaRPr>
          </a:p>
        </p:txBody>
      </p:sp>
      <p:sp>
        <p:nvSpPr>
          <p:cNvPr id="13" name="TextBox 12">
            <a:extLst>
              <a:ext uri="{FF2B5EF4-FFF2-40B4-BE49-F238E27FC236}">
                <a16:creationId xmlns:a16="http://schemas.microsoft.com/office/drawing/2014/main" xmlns="" id="{07B769B0-A9C6-4968-80C0-24E2BA57862F}"/>
              </a:ext>
            </a:extLst>
          </p:cNvPr>
          <p:cNvSpPr txBox="1"/>
          <p:nvPr/>
        </p:nvSpPr>
        <p:spPr>
          <a:xfrm>
            <a:off x="6835806" y="5535188"/>
            <a:ext cx="5440913" cy="369332"/>
          </a:xfrm>
          <a:prstGeom prst="rect">
            <a:avLst/>
          </a:prstGeom>
          <a:noFill/>
        </p:spPr>
        <p:txBody>
          <a:bodyPr wrap="none" rtlCol="0">
            <a:spAutoFit/>
          </a:bodyPr>
          <a:lstStyle/>
          <a:p>
            <a:r>
              <a:rPr lang="en-US" b="1" dirty="0">
                <a:effectLst>
                  <a:outerShdw blurRad="38100" dist="38100" dir="2700000" algn="tl">
                    <a:srgbClr val="000000">
                      <a:alpha val="43137"/>
                    </a:srgbClr>
                  </a:outerShdw>
                </a:effectLst>
                <a:latin typeface="Bookman Old Style" panose="02050604050505020204" pitchFamily="18" charset="0"/>
              </a:rPr>
              <a:t>SANGATI SAI ROHITH REDDY-</a:t>
            </a:r>
            <a:r>
              <a:rPr lang="en-US" b="1" dirty="0">
                <a:solidFill>
                  <a:schemeClr val="accent5">
                    <a:lumMod val="75000"/>
                  </a:schemeClr>
                </a:solidFill>
                <a:effectLst>
                  <a:outerShdw blurRad="38100" dist="38100" dir="2700000" algn="tl">
                    <a:srgbClr val="000000">
                      <a:alpha val="43137"/>
                    </a:srgbClr>
                  </a:outerShdw>
                </a:effectLst>
                <a:latin typeface="Bookman Old Style" panose="02050604050505020204" pitchFamily="18" charset="0"/>
              </a:rPr>
              <a:t>1DS18CS113</a:t>
            </a:r>
            <a:endParaRPr lang="en-IN" b="1" dirty="0">
              <a:solidFill>
                <a:schemeClr val="accent5">
                  <a:lumMod val="75000"/>
                </a:schemeClr>
              </a:solidFill>
              <a:effectLst>
                <a:outerShdw blurRad="38100" dist="38100" dir="2700000" algn="tl">
                  <a:srgbClr val="000000">
                    <a:alpha val="43137"/>
                  </a:srgbClr>
                </a:outerShdw>
              </a:effectLst>
              <a:latin typeface="Bookman Old Style" panose="02050604050505020204" pitchFamily="18" charset="0"/>
            </a:endParaRPr>
          </a:p>
        </p:txBody>
      </p:sp>
    </p:spTree>
    <p:extLst>
      <p:ext uri="{BB962C8B-B14F-4D97-AF65-F5344CB8AC3E}">
        <p14:creationId xmlns:p14="http://schemas.microsoft.com/office/powerpoint/2010/main" xmlns="" val="2512053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7D5BB7-E380-41CD-9996-3CAE3167EE39}"/>
              </a:ext>
            </a:extLst>
          </p:cNvPr>
          <p:cNvSpPr>
            <a:spLocks noGrp="1"/>
          </p:cNvSpPr>
          <p:nvPr>
            <p:ph type="title"/>
          </p:nvPr>
        </p:nvSpPr>
        <p:spPr/>
        <p:txBody>
          <a:bodyPr>
            <a:normAutofit/>
          </a:bodyPr>
          <a:lstStyle/>
          <a:p>
            <a:r>
              <a:rPr lang="en-US" sz="2800" cap="all" dirty="0">
                <a:solidFill>
                  <a:schemeClr val="accent5">
                    <a:lumMod val="75000"/>
                  </a:schemeClr>
                </a:solidFill>
                <a:effectLst/>
                <a:latin typeface="Dutch801 XBd BT" panose="02020903060505020304" pitchFamily="18" charset="0"/>
                <a:ea typeface="Calibri" panose="020F0502020204030204" pitchFamily="34" charset="0"/>
                <a:cs typeface="Times New Roman" panose="02020603050405020304" pitchFamily="18" charset="0"/>
              </a:rPr>
              <a:t>      </a:t>
            </a:r>
            <a:r>
              <a:rPr lang="en-US" sz="2800" u="sng" cap="all" dirty="0">
                <a:solidFill>
                  <a:schemeClr val="accent5">
                    <a:lumMod val="75000"/>
                  </a:schemeClr>
                </a:solidFill>
                <a:effectLst/>
                <a:latin typeface="Dutch801 XBd BT" panose="02020903060505020304" pitchFamily="18" charset="0"/>
                <a:ea typeface="Calibri" panose="020F0502020204030204" pitchFamily="34" charset="0"/>
                <a:cs typeface="Times New Roman" panose="02020603050405020304" pitchFamily="18" charset="0"/>
              </a:rPr>
              <a:t>PROJECT ABSTRACT </a:t>
            </a:r>
            <a:r>
              <a:rPr lang="en-US" sz="2800" cap="all" dirty="0">
                <a:solidFill>
                  <a:schemeClr val="accent5">
                    <a:lumMod val="75000"/>
                  </a:schemeClr>
                </a:solidFill>
                <a:effectLst/>
                <a:latin typeface="Dutch801 XBd BT" panose="02020903060505020304" pitchFamily="18" charset="0"/>
                <a:ea typeface="Calibri" panose="020F0502020204030204" pitchFamily="34" charset="0"/>
                <a:cs typeface="Times New Roman" panose="02020603050405020304" pitchFamily="18" charset="0"/>
              </a:rPr>
              <a:t>:</a:t>
            </a:r>
            <a:endParaRPr lang="en-IN" sz="2800" dirty="0">
              <a:solidFill>
                <a:schemeClr val="accent5">
                  <a:lumMod val="75000"/>
                </a:schemeClr>
              </a:solidFill>
              <a:latin typeface="Dutch801 XBd BT" panose="02020903060505020304" pitchFamily="18" charset="0"/>
            </a:endParaRPr>
          </a:p>
        </p:txBody>
      </p:sp>
      <p:sp>
        <p:nvSpPr>
          <p:cNvPr id="3" name="Content Placeholder 2">
            <a:extLst>
              <a:ext uri="{FF2B5EF4-FFF2-40B4-BE49-F238E27FC236}">
                <a16:creationId xmlns:a16="http://schemas.microsoft.com/office/drawing/2014/main" xmlns="" id="{0831E519-E486-441B-829E-9688B87F59FD}"/>
              </a:ext>
            </a:extLst>
          </p:cNvPr>
          <p:cNvSpPr>
            <a:spLocks noGrp="1"/>
          </p:cNvSpPr>
          <p:nvPr>
            <p:ph idx="1"/>
          </p:nvPr>
        </p:nvSpPr>
        <p:spPr>
          <a:xfrm>
            <a:off x="1296140" y="1690688"/>
            <a:ext cx="10057660" cy="4486275"/>
          </a:xfrm>
        </p:spPr>
        <p:txBody>
          <a:bodyPr>
            <a:normAutofit lnSpcReduction="10000"/>
          </a:bodyPr>
          <a:lstStyle/>
          <a:p>
            <a:r>
              <a:rPr lang="en-US" dirty="0">
                <a:effectLst/>
                <a:latin typeface="Bookman Old Style" panose="02050604050505020204" pitchFamily="18" charset="0"/>
                <a:ea typeface="Calibri" panose="020F0502020204030204" pitchFamily="34" charset="0"/>
                <a:cs typeface="Times New Roman" panose="02020603050405020304" pitchFamily="18" charset="0"/>
              </a:rPr>
              <a:t>Security has always been an important issue in the home or office. </a:t>
            </a:r>
          </a:p>
          <a:p>
            <a:r>
              <a:rPr lang="en-US" dirty="0">
                <a:effectLst/>
                <a:latin typeface="Bookman Old Style" panose="02050604050505020204" pitchFamily="18" charset="0"/>
                <a:ea typeface="Calibri" panose="020F0502020204030204" pitchFamily="34" charset="0"/>
                <a:cs typeface="Times New Roman" panose="02020603050405020304" pitchFamily="18" charset="0"/>
              </a:rPr>
              <a:t>A remote home security system offers many more benefits apart from keeping home owners, and their property, safe from intruders. </a:t>
            </a:r>
          </a:p>
          <a:p>
            <a:r>
              <a:rPr lang="en-US" dirty="0">
                <a:effectLst/>
                <a:latin typeface="Bookman Old Style" panose="02050604050505020204" pitchFamily="18" charset="0"/>
                <a:ea typeface="Calibri" panose="020F0502020204030204" pitchFamily="34" charset="0"/>
                <a:cs typeface="Times New Roman" panose="02020603050405020304" pitchFamily="18" charset="0"/>
              </a:rPr>
              <a:t>The system is composed of the Doorbell interfaced with Raspberry pi.</a:t>
            </a:r>
          </a:p>
          <a:p>
            <a:r>
              <a:rPr lang="en-US" dirty="0">
                <a:effectLst/>
                <a:latin typeface="Bookman Old Style" panose="02050604050505020204" pitchFamily="18" charset="0"/>
                <a:ea typeface="Calibri" panose="020F0502020204030204" pitchFamily="34" charset="0"/>
                <a:cs typeface="Times New Roman" panose="02020603050405020304" pitchFamily="18" charset="0"/>
              </a:rPr>
              <a:t> Due to corona not many people prefer touching things in public, the door bell consists of an ultra sonic sensor which senses a person in front of the door with in 40 cm and ring the bell automatically. </a:t>
            </a:r>
          </a:p>
          <a:p>
            <a:endParaRPr lang="en-IN" dirty="0"/>
          </a:p>
        </p:txBody>
      </p:sp>
    </p:spTree>
    <p:extLst>
      <p:ext uri="{BB962C8B-B14F-4D97-AF65-F5344CB8AC3E}">
        <p14:creationId xmlns:p14="http://schemas.microsoft.com/office/powerpoint/2010/main" xmlns="" val="2521203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CB064B-4E8C-409A-8DA2-B4D59981452F}"/>
              </a:ext>
            </a:extLst>
          </p:cNvPr>
          <p:cNvSpPr>
            <a:spLocks noGrp="1"/>
          </p:cNvSpPr>
          <p:nvPr>
            <p:ph type="title"/>
          </p:nvPr>
        </p:nvSpPr>
        <p:spPr>
          <a:xfrm>
            <a:off x="1358282" y="302981"/>
            <a:ext cx="10515600" cy="1325563"/>
          </a:xfrm>
        </p:spPr>
        <p:txBody>
          <a:bodyPr/>
          <a:lstStyle/>
          <a:p>
            <a:r>
              <a:rPr lang="en-US" sz="2800" u="sng" cap="all" dirty="0">
                <a:solidFill>
                  <a:schemeClr val="accent5">
                    <a:lumMod val="75000"/>
                  </a:schemeClr>
                </a:solidFill>
                <a:effectLst/>
                <a:latin typeface="Dutch801 XBd BT" panose="02020903060505020304" pitchFamily="18" charset="0"/>
                <a:ea typeface="Calibri" panose="020F0502020204030204" pitchFamily="34" charset="0"/>
                <a:cs typeface="Times New Roman" panose="02020603050405020304" pitchFamily="18" charset="0"/>
              </a:rPr>
              <a:t>PROJECT ABSTRACT </a:t>
            </a:r>
            <a:r>
              <a:rPr lang="en-US" sz="2800" cap="all" dirty="0">
                <a:solidFill>
                  <a:schemeClr val="accent5">
                    <a:lumMod val="75000"/>
                  </a:schemeClr>
                </a:solidFill>
                <a:effectLst/>
                <a:latin typeface="Dutch801 XBd BT" panose="02020903060505020304" pitchFamily="18" charset="0"/>
                <a:ea typeface="Calibri" panose="020F0502020204030204" pitchFamily="34" charset="0"/>
                <a:cs typeface="Times New Roman" panose="02020603050405020304" pitchFamily="18" charset="0"/>
              </a:rPr>
              <a:t>:</a:t>
            </a:r>
            <a:endParaRPr lang="en-IN" sz="2800" dirty="0"/>
          </a:p>
        </p:txBody>
      </p:sp>
      <p:sp>
        <p:nvSpPr>
          <p:cNvPr id="3" name="Content Placeholder 2">
            <a:extLst>
              <a:ext uri="{FF2B5EF4-FFF2-40B4-BE49-F238E27FC236}">
                <a16:creationId xmlns:a16="http://schemas.microsoft.com/office/drawing/2014/main" xmlns="" id="{CB0150BA-C9A1-4790-BBA4-C4987263F185}"/>
              </a:ext>
            </a:extLst>
          </p:cNvPr>
          <p:cNvSpPr>
            <a:spLocks noGrp="1"/>
          </p:cNvSpPr>
          <p:nvPr>
            <p:ph idx="1"/>
          </p:nvPr>
        </p:nvSpPr>
        <p:spPr>
          <a:xfrm>
            <a:off x="1358282" y="1846555"/>
            <a:ext cx="9995517" cy="4330408"/>
          </a:xfrm>
        </p:spPr>
        <p:txBody>
          <a:bodyPr/>
          <a:lstStyle/>
          <a:p>
            <a:r>
              <a:rPr lang="en-US" dirty="0">
                <a:effectLst/>
                <a:latin typeface="Bookman Old Style" panose="02050604050505020204" pitchFamily="18" charset="0"/>
                <a:ea typeface="Calibri" panose="020F0502020204030204" pitchFamily="34" charset="0"/>
                <a:cs typeface="Times New Roman" panose="02020603050405020304" pitchFamily="18" charset="0"/>
              </a:rPr>
              <a:t>Whenever the person thinks there is none to respond to the door bell then he can press the doorbell, the camera gets triggered and captures their face and sends the picture of the person to the owners email.</a:t>
            </a:r>
          </a:p>
          <a:p>
            <a:r>
              <a:rPr lang="en-US" dirty="0">
                <a:effectLst/>
                <a:latin typeface="Bookman Old Style" panose="02050604050505020204" pitchFamily="18" charset="0"/>
                <a:ea typeface="Calibri" panose="020F0502020204030204" pitchFamily="34" charset="0"/>
                <a:cs typeface="Times New Roman" panose="02020603050405020304" pitchFamily="18" charset="0"/>
              </a:rPr>
              <a:t> The pictures can be seen later on through firebase database for better surveillance.</a:t>
            </a:r>
            <a:endParaRPr lang="en-IN" dirty="0">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372126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577ED79-60D0-4E56-9A7A-825D8CCF8EF3}"/>
              </a:ext>
            </a:extLst>
          </p:cNvPr>
          <p:cNvSpPr>
            <a:spLocks noGrp="1"/>
          </p:cNvSpPr>
          <p:nvPr>
            <p:ph type="title"/>
          </p:nvPr>
        </p:nvSpPr>
        <p:spPr>
          <a:xfrm>
            <a:off x="1411550" y="365125"/>
            <a:ext cx="9942250" cy="1325563"/>
          </a:xfrm>
        </p:spPr>
        <p:txBody>
          <a:bodyPr>
            <a:normAutofit/>
          </a:bodyPr>
          <a:lstStyle/>
          <a:p>
            <a:r>
              <a:rPr lang="en-US" sz="3200" u="sng" dirty="0">
                <a:solidFill>
                  <a:schemeClr val="accent5">
                    <a:lumMod val="75000"/>
                  </a:schemeClr>
                </a:solidFill>
                <a:latin typeface="Dutch801 XBd BT" panose="02020903060505020304" pitchFamily="18" charset="0"/>
              </a:rPr>
              <a:t>SYSTEM DESIGN :-</a:t>
            </a:r>
            <a:endParaRPr lang="en-IN" sz="3200" u="sng" dirty="0">
              <a:solidFill>
                <a:schemeClr val="accent5">
                  <a:lumMod val="75000"/>
                </a:schemeClr>
              </a:solidFill>
              <a:latin typeface="Dutch801 XBd BT" panose="02020903060505020304" pitchFamily="18" charset="0"/>
            </a:endParaRPr>
          </a:p>
        </p:txBody>
      </p:sp>
      <p:pic>
        <p:nvPicPr>
          <p:cNvPr id="1026" name="Picture 2"/>
          <p:cNvPicPr>
            <a:picLocks noChangeAspect="1" noChangeArrowheads="1"/>
          </p:cNvPicPr>
          <p:nvPr/>
        </p:nvPicPr>
        <p:blipFill>
          <a:blip r:embed="rId2"/>
          <a:srcRect/>
          <a:stretch>
            <a:fillRect/>
          </a:stretch>
        </p:blipFill>
        <p:spPr bwMode="auto">
          <a:xfrm>
            <a:off x="1602465" y="1462981"/>
            <a:ext cx="9984179" cy="3936781"/>
          </a:xfrm>
          <a:prstGeom prst="rect">
            <a:avLst/>
          </a:prstGeom>
          <a:noFill/>
          <a:ln w="9525">
            <a:noFill/>
            <a:miter lim="800000"/>
            <a:headEnd/>
            <a:tailEnd/>
          </a:ln>
          <a:effectLst/>
        </p:spPr>
      </p:pic>
    </p:spTree>
    <p:extLst>
      <p:ext uri="{BB962C8B-B14F-4D97-AF65-F5344CB8AC3E}">
        <p14:creationId xmlns:p14="http://schemas.microsoft.com/office/powerpoint/2010/main" xmlns="" val="1251465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A9BE03-483D-4E5E-820E-125CB1055EF8}"/>
              </a:ext>
            </a:extLst>
          </p:cNvPr>
          <p:cNvSpPr>
            <a:spLocks noGrp="1"/>
          </p:cNvSpPr>
          <p:nvPr>
            <p:ph type="title"/>
          </p:nvPr>
        </p:nvSpPr>
        <p:spPr>
          <a:xfrm>
            <a:off x="1358282" y="365125"/>
            <a:ext cx="9995517" cy="1325563"/>
          </a:xfrm>
        </p:spPr>
        <p:txBody>
          <a:bodyPr>
            <a:normAutofit fontScale="90000"/>
          </a:bodyPr>
          <a:lstStyle/>
          <a:p>
            <a:pPr>
              <a:lnSpc>
                <a:spcPct val="107000"/>
              </a:lnSpc>
              <a:spcAft>
                <a:spcPts val="800"/>
              </a:spcAft>
            </a:pPr>
            <a:r>
              <a:rPr lang="en-US" sz="3600" u="sng" cap="all" dirty="0">
                <a:solidFill>
                  <a:schemeClr val="accent5">
                    <a:lumMod val="75000"/>
                  </a:schemeClr>
                </a:solidFill>
                <a:effectLst/>
                <a:latin typeface="Dutch801 XBd BT" panose="02020903060505020304" pitchFamily="18" charset="0"/>
                <a:ea typeface="Calibri" panose="020F0502020204030204" pitchFamily="34" charset="0"/>
                <a:cs typeface="Times New Roman" panose="02020603050405020304" pitchFamily="18" charset="0"/>
              </a:rPr>
              <a:t>CIRCUIT </a:t>
            </a:r>
            <a:r>
              <a:rPr lang="en-US" sz="3600" u="sng" cap="all" dirty="0" err="1">
                <a:solidFill>
                  <a:schemeClr val="accent5">
                    <a:lumMod val="75000"/>
                  </a:schemeClr>
                </a:solidFill>
                <a:effectLst/>
                <a:latin typeface="Dutch801 XBd BT" panose="02020903060505020304" pitchFamily="18" charset="0"/>
                <a:ea typeface="Calibri" panose="020F0502020204030204" pitchFamily="34" charset="0"/>
                <a:cs typeface="Times New Roman" panose="02020603050405020304" pitchFamily="18" charset="0"/>
              </a:rPr>
              <a:t>DesiGn</a:t>
            </a:r>
            <a:r>
              <a:rPr lang="en-US" sz="3600" u="sng" cap="all" dirty="0">
                <a:solidFill>
                  <a:schemeClr val="accent5">
                    <a:lumMod val="75000"/>
                  </a:schemeClr>
                </a:solidFill>
                <a:effectLst/>
                <a:latin typeface="Dutch801 XBd BT" panose="02020903060505020304" pitchFamily="18"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1027" name="Picture 3">
            <a:extLst>
              <a:ext uri="{FF2B5EF4-FFF2-40B4-BE49-F238E27FC236}">
                <a16:creationId xmlns:a16="http://schemas.microsoft.com/office/drawing/2014/main" xmlns="" id="{508898D7-BB1A-4084-9ED2-001678EB7D8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39165" y="1376039"/>
            <a:ext cx="7985563" cy="4461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31267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0A9185-EEB8-4D1A-8E7E-A2189578D3F7}"/>
              </a:ext>
            </a:extLst>
          </p:cNvPr>
          <p:cNvSpPr>
            <a:spLocks noGrp="1"/>
          </p:cNvSpPr>
          <p:nvPr>
            <p:ph type="title"/>
          </p:nvPr>
        </p:nvSpPr>
        <p:spPr>
          <a:xfrm>
            <a:off x="1388615" y="-132024"/>
            <a:ext cx="10515600" cy="1325563"/>
          </a:xfrm>
        </p:spPr>
        <p:txBody>
          <a:bodyPr/>
          <a:lstStyle/>
          <a:p>
            <a:r>
              <a:rPr lang="en-IN" u="sng" dirty="0">
                <a:solidFill>
                  <a:schemeClr val="accent5">
                    <a:lumMod val="75000"/>
                  </a:schemeClr>
                </a:solidFill>
                <a:latin typeface="Dutch801 XBd BT" panose="02020903060505020304" pitchFamily="18" charset="0"/>
              </a:rPr>
              <a:t>code and execution :-</a:t>
            </a:r>
          </a:p>
        </p:txBody>
      </p:sp>
      <p:pic>
        <p:nvPicPr>
          <p:cNvPr id="4" name="Picture 3">
            <a:extLst>
              <a:ext uri="{FF2B5EF4-FFF2-40B4-BE49-F238E27FC236}">
                <a16:creationId xmlns:a16="http://schemas.microsoft.com/office/drawing/2014/main" xmlns="" id="{18DF0D2D-6291-4485-8E95-B9D3143369FD}"/>
              </a:ext>
            </a:extLst>
          </p:cNvPr>
          <p:cNvPicPr>
            <a:picLocks noChangeAspect="1"/>
          </p:cNvPicPr>
          <p:nvPr/>
        </p:nvPicPr>
        <p:blipFill>
          <a:blip r:embed="rId2"/>
          <a:stretch>
            <a:fillRect/>
          </a:stretch>
        </p:blipFill>
        <p:spPr>
          <a:xfrm>
            <a:off x="1882369" y="1012054"/>
            <a:ext cx="8938771" cy="5028059"/>
          </a:xfrm>
          <a:prstGeom prst="rect">
            <a:avLst/>
          </a:prstGeom>
        </p:spPr>
      </p:pic>
    </p:spTree>
    <p:extLst>
      <p:ext uri="{BB962C8B-B14F-4D97-AF65-F5344CB8AC3E}">
        <p14:creationId xmlns:p14="http://schemas.microsoft.com/office/powerpoint/2010/main" xmlns="" val="2655951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C6B519-C9EA-41CB-B602-378F7217F7E2}"/>
              </a:ext>
            </a:extLst>
          </p:cNvPr>
          <p:cNvSpPr>
            <a:spLocks noGrp="1"/>
          </p:cNvSpPr>
          <p:nvPr>
            <p:ph type="title"/>
          </p:nvPr>
        </p:nvSpPr>
        <p:spPr>
          <a:xfrm>
            <a:off x="1388615" y="0"/>
            <a:ext cx="10515600" cy="1325563"/>
          </a:xfrm>
        </p:spPr>
        <p:txBody>
          <a:bodyPr/>
          <a:lstStyle/>
          <a:p>
            <a:r>
              <a:rPr lang="en-IN" u="sng" dirty="0">
                <a:solidFill>
                  <a:schemeClr val="accent5">
                    <a:lumMod val="75000"/>
                  </a:schemeClr>
                </a:solidFill>
                <a:latin typeface="Dutch801 XBd BT" panose="02020903060505020304" pitchFamily="18" charset="0"/>
              </a:rPr>
              <a:t>Database :-</a:t>
            </a:r>
          </a:p>
        </p:txBody>
      </p:sp>
      <p:pic>
        <p:nvPicPr>
          <p:cNvPr id="4" name="Picture 3">
            <a:extLst>
              <a:ext uri="{FF2B5EF4-FFF2-40B4-BE49-F238E27FC236}">
                <a16:creationId xmlns:a16="http://schemas.microsoft.com/office/drawing/2014/main" xmlns="" id="{161BF92C-BDA1-4A0A-8CD0-0A5E2B751AA3}"/>
              </a:ext>
            </a:extLst>
          </p:cNvPr>
          <p:cNvPicPr>
            <a:picLocks noChangeAspect="1"/>
          </p:cNvPicPr>
          <p:nvPr/>
        </p:nvPicPr>
        <p:blipFill>
          <a:blip r:embed="rId2"/>
          <a:stretch>
            <a:fillRect/>
          </a:stretch>
        </p:blipFill>
        <p:spPr>
          <a:xfrm>
            <a:off x="1917575" y="1038688"/>
            <a:ext cx="9040427" cy="5085240"/>
          </a:xfrm>
          <a:prstGeom prst="rect">
            <a:avLst/>
          </a:prstGeom>
        </p:spPr>
      </p:pic>
    </p:spTree>
    <p:extLst>
      <p:ext uri="{BB962C8B-B14F-4D97-AF65-F5344CB8AC3E}">
        <p14:creationId xmlns:p14="http://schemas.microsoft.com/office/powerpoint/2010/main" xmlns="" val="28520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C4F817-ADBD-41D9-A755-82EC984912A3}"/>
              </a:ext>
            </a:extLst>
          </p:cNvPr>
          <p:cNvSpPr>
            <a:spLocks noGrp="1"/>
          </p:cNvSpPr>
          <p:nvPr>
            <p:ph type="title"/>
          </p:nvPr>
        </p:nvSpPr>
        <p:spPr>
          <a:xfrm>
            <a:off x="1353105" y="0"/>
            <a:ext cx="10515600" cy="1325563"/>
          </a:xfrm>
        </p:spPr>
        <p:txBody>
          <a:bodyPr/>
          <a:lstStyle/>
          <a:p>
            <a:r>
              <a:rPr lang="en-IN" u="sng" dirty="0">
                <a:solidFill>
                  <a:schemeClr val="accent5">
                    <a:lumMod val="75000"/>
                  </a:schemeClr>
                </a:solidFill>
                <a:latin typeface="Dutch801 XBd BT" panose="02020903060505020304" pitchFamily="18" charset="0"/>
              </a:rPr>
              <a:t>Email :-</a:t>
            </a:r>
          </a:p>
        </p:txBody>
      </p:sp>
      <p:pic>
        <p:nvPicPr>
          <p:cNvPr id="4" name="Picture 3">
            <a:extLst>
              <a:ext uri="{FF2B5EF4-FFF2-40B4-BE49-F238E27FC236}">
                <a16:creationId xmlns:a16="http://schemas.microsoft.com/office/drawing/2014/main" xmlns="" id="{AB3B469D-3679-4D26-95F5-9705947C8E31}"/>
              </a:ext>
            </a:extLst>
          </p:cNvPr>
          <p:cNvPicPr>
            <a:picLocks noChangeAspect="1"/>
          </p:cNvPicPr>
          <p:nvPr/>
        </p:nvPicPr>
        <p:blipFill>
          <a:blip r:embed="rId2"/>
          <a:stretch>
            <a:fillRect/>
          </a:stretch>
        </p:blipFill>
        <p:spPr>
          <a:xfrm>
            <a:off x="1676400" y="1127465"/>
            <a:ext cx="10318812" cy="4877251"/>
          </a:xfrm>
          <a:prstGeom prst="rect">
            <a:avLst/>
          </a:prstGeom>
        </p:spPr>
      </p:pic>
    </p:spTree>
    <p:extLst>
      <p:ext uri="{BB962C8B-B14F-4D97-AF65-F5344CB8AC3E}">
        <p14:creationId xmlns:p14="http://schemas.microsoft.com/office/powerpoint/2010/main" xmlns="" val="173380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6A149CF-C660-405C-B31D-46A9AABF4B8B}"/>
              </a:ext>
            </a:extLst>
          </p:cNvPr>
          <p:cNvSpPr txBox="1"/>
          <p:nvPr/>
        </p:nvSpPr>
        <p:spPr>
          <a:xfrm>
            <a:off x="4040003" y="2032986"/>
            <a:ext cx="6096541" cy="1569660"/>
          </a:xfrm>
          <a:prstGeom prst="rect">
            <a:avLst/>
          </a:prstGeom>
          <a:noFill/>
        </p:spPr>
        <p:txBody>
          <a:bodyPr wrap="none" rtlCol="0">
            <a:spAutoFit/>
          </a:bodyPr>
          <a:lstStyle/>
          <a:p>
            <a:r>
              <a:rPr lang="en-US" sz="9600" dirty="0">
                <a:solidFill>
                  <a:schemeClr val="accent5">
                    <a:lumMod val="75000"/>
                  </a:schemeClr>
                </a:solidFill>
                <a:latin typeface="Georgia" panose="02040502050405020303" pitchFamily="18" charset="0"/>
              </a:rPr>
              <a:t>Thank You</a:t>
            </a:r>
            <a:endParaRPr lang="en-IN" sz="9600" dirty="0">
              <a:solidFill>
                <a:schemeClr val="accent5">
                  <a:lumMod val="75000"/>
                </a:schemeClr>
              </a:solidFill>
              <a:latin typeface="Georgia" panose="02040502050405020303" pitchFamily="18" charset="0"/>
            </a:endParaRPr>
          </a:p>
        </p:txBody>
      </p:sp>
    </p:spTree>
    <p:extLst>
      <p:ext uri="{BB962C8B-B14F-4D97-AF65-F5344CB8AC3E}">
        <p14:creationId xmlns:p14="http://schemas.microsoft.com/office/powerpoint/2010/main" xmlns="" val="3221389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220</Words>
  <Application>Microsoft Office PowerPoint</Application>
  <PresentationFormat>Custom</PresentationFormat>
  <Paragraphs>24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      PROJECT ABSTRACT :</vt:lpstr>
      <vt:lpstr>PROJECT ABSTRACT :</vt:lpstr>
      <vt:lpstr>SYSTEM DESIGN :-</vt:lpstr>
      <vt:lpstr>CIRCUIT DesiGn :-  </vt:lpstr>
      <vt:lpstr>code and execution :-</vt:lpstr>
      <vt:lpstr>Database :-</vt:lpstr>
      <vt:lpstr>Email :-</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asnika sridhar</dc:creator>
  <cp:lastModifiedBy>Ootej Reddy</cp:lastModifiedBy>
  <cp:revision>19</cp:revision>
  <dcterms:created xsi:type="dcterms:W3CDTF">2017-06-24T04:41:31Z</dcterms:created>
  <dcterms:modified xsi:type="dcterms:W3CDTF">2021-07-22T06:23:43Z</dcterms:modified>
</cp:coreProperties>
</file>