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Jost"/>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26416A-3863-4695-8889-FF4DF5F2EA75}">
  <a:tblStyle styleId="{2226416A-3863-4695-8889-FF4DF5F2EA75}"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t-bold.fntdata"/><Relationship Id="rId25" Type="http://schemas.openxmlformats.org/officeDocument/2006/relationships/font" Target="fonts/Jost-regular.fntdata"/><Relationship Id="rId28" Type="http://schemas.openxmlformats.org/officeDocument/2006/relationships/font" Target="fonts/Jost-boldItalic.fntdata"/><Relationship Id="rId27" Type="http://schemas.openxmlformats.org/officeDocument/2006/relationships/font" Target="fonts/Jos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s02web.zoom.us/j/86355386399?pwd=ZOgZHHr80jfMU3EKAKcBH1_UsPXSQr.1"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fefea4a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fefea4a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https://us02web.zoom.us/j/86355386399?pwd=ZOgZHHr80jfMU3EKAKcBH1_UsPXSQr.1</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9e919aa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9e919aa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4fefea4a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4fefea4a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9e919aa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9e919aa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9e919aae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9e919aae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pre-loaded programs on the rovers are written in python,</a:t>
            </a:r>
            <a:r>
              <a:rPr lang="en"/>
              <a:t> they are relatively simple to follow in the grand scheme of things, but obviously this depends on your previous experience in programming with python as well as microcontrollers.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important one is rover.py, this contains the basic functions for you to manipulate the rover’s movement and acquire data from the sonar sensor.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number of other files listed on the screen that may be useful. The people who built these rovers are not brain surgeons, so some of the servos may be misaligned. Calibrate servos is a great place to start to adjust the servo offsets and make sure your rover goes where you actually want it to. The rest are fairly self-explanatory, and there are loads of comments within the code to explain what’s going on, but of course feel free to ask any questions. These files will be made available to you to download and view on your own machines should you wish to do so.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4fefea4a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4fefea4a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4fefea4a9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4fefea4a9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http://4tronix.co.uk/rover/rover.py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e919aa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e919aa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9e919aa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9e919aa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9c26546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9c26546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9e919aa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9e919aa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fefea4a9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fefea4a9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9c26546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9c26546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9c26546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9c26546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CC00"/>
              </a:buClr>
              <a:buSzPts val="5200"/>
              <a:buFont typeface="Jost"/>
              <a:buNone/>
              <a:defRPr sz="5200">
                <a:solidFill>
                  <a:srgbClr val="FFCC00"/>
                </a:solidFill>
                <a:latin typeface="Jost"/>
                <a:ea typeface="Jost"/>
                <a:cs typeface="Jost"/>
                <a:sym typeface="Jos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CC00"/>
              </a:buClr>
              <a:buSzPts val="2800"/>
              <a:buNone/>
              <a:defRPr sz="2800">
                <a:solidFill>
                  <a:srgbClr val="FFCC00"/>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detail">
  <p:cSld name="BLANK_1">
    <p:spTree>
      <p:nvGrpSpPr>
        <p:cNvPr id="75" name="Shape 75"/>
        <p:cNvGrpSpPr/>
        <p:nvPr/>
      </p:nvGrpSpPr>
      <p:grpSpPr>
        <a:xfrm>
          <a:off x="0" y="0"/>
          <a:ext cx="0" cy="0"/>
          <a:chOff x="0" y="0"/>
          <a:chExt cx="0" cy="0"/>
        </a:xfrm>
      </p:grpSpPr>
      <p:sp>
        <p:nvSpPr>
          <p:cNvPr id="76" name="Google Shape;76;p11"/>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1"/>
          <p:cNvSpPr txBox="1"/>
          <p:nvPr>
            <p:ph type="title"/>
          </p:nvPr>
        </p:nvSpPr>
        <p:spPr>
          <a:xfrm>
            <a:off x="262825" y="1066800"/>
            <a:ext cx="8630700" cy="535500"/>
          </a:xfrm>
          <a:prstGeom prst="rect">
            <a:avLst/>
          </a:prstGeom>
          <a:ln cap="flat" cmpd="sng" w="19050">
            <a:solidFill>
              <a:srgbClr val="000000"/>
            </a:solidFill>
            <a:prstDash val="solid"/>
            <a:round/>
            <a:headEnd len="sm" w="sm" type="none"/>
            <a:tailEnd len="sm" w="sm" type="none"/>
          </a:ln>
        </p:spPr>
        <p:txBody>
          <a:bodyPr anchorCtr="0" anchor="t" bIns="45700" lIns="45700" spcFirstLastPara="1" rIns="45700" wrap="square" tIns="45700">
            <a:normAutofit/>
          </a:bodyPr>
          <a:lstStyle>
            <a:lvl1pPr lvl="0"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2pPr>
            <a:lvl3pPr lvl="2"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3pPr>
            <a:lvl4pPr lvl="3"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4pPr>
            <a:lvl5pPr lvl="4"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5pPr>
            <a:lvl6pPr lvl="5"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6pPr>
            <a:lvl7pPr lvl="6"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7pPr>
            <a:lvl8pPr lvl="7"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8pPr>
            <a:lvl9pPr lvl="8" rtl="0" algn="ctr">
              <a:spcBef>
                <a:spcPts val="0"/>
              </a:spcBef>
              <a:spcAft>
                <a:spcPts val="0"/>
              </a:spcAft>
              <a:buClr>
                <a:srgbClr val="FFCC00"/>
              </a:buClr>
              <a:buSzPts val="2800"/>
              <a:buFont typeface="Jost"/>
              <a:buNone/>
              <a:defRPr b="1">
                <a:solidFill>
                  <a:srgbClr val="FFCC00"/>
                </a:solidFill>
                <a:latin typeface="Jost"/>
                <a:ea typeface="Jost"/>
                <a:cs typeface="Jost"/>
                <a:sym typeface="Jost"/>
              </a:defRPr>
            </a:lvl9pPr>
          </a:lstStyle>
          <a:p/>
        </p:txBody>
      </p:sp>
      <p:sp>
        <p:nvSpPr>
          <p:cNvPr id="78" name="Google Shape;78;p11"/>
          <p:cNvSpPr txBox="1"/>
          <p:nvPr>
            <p:ph idx="1" type="body"/>
          </p:nvPr>
        </p:nvSpPr>
        <p:spPr>
          <a:xfrm>
            <a:off x="270409" y="1676400"/>
            <a:ext cx="8630700" cy="1561500"/>
          </a:xfrm>
          <a:prstGeom prst="rect">
            <a:avLst/>
          </a:prstGeom>
        </p:spPr>
        <p:txBody>
          <a:bodyPr anchorCtr="0" anchor="t" bIns="45700" lIns="45700" spcFirstLastPara="1" rIns="45700" wrap="square" tIns="45700">
            <a:normAutofit/>
          </a:bodyPr>
          <a:lstStyle>
            <a:lvl1pPr indent="-342900" lvl="0" marL="457200" rtl="0">
              <a:spcBef>
                <a:spcPts val="0"/>
              </a:spcBef>
              <a:spcAft>
                <a:spcPts val="0"/>
              </a:spcAft>
              <a:buClr>
                <a:schemeClr val="lt1"/>
              </a:buClr>
              <a:buSzPts val="1800"/>
              <a:buChar char="●"/>
              <a:defRPr>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2100" lvl="2" marL="1371600" rtl="0">
              <a:spcBef>
                <a:spcPts val="0"/>
              </a:spcBef>
              <a:spcAft>
                <a:spcPts val="0"/>
              </a:spcAft>
              <a:buClr>
                <a:schemeClr val="lt1"/>
              </a:buClr>
              <a:buSzPts val="1000"/>
              <a:buChar char="■"/>
              <a:defRPr sz="1000">
                <a:solidFill>
                  <a:schemeClr val="lt1"/>
                </a:solidFill>
              </a:defRPr>
            </a:lvl3pPr>
            <a:lvl4pPr indent="-279400" lvl="3" marL="1828800" rtl="0">
              <a:spcBef>
                <a:spcPts val="0"/>
              </a:spcBef>
              <a:spcAft>
                <a:spcPts val="0"/>
              </a:spcAft>
              <a:buClr>
                <a:schemeClr val="lt1"/>
              </a:buClr>
              <a:buSzPts val="800"/>
              <a:buChar char="●"/>
              <a:defRPr sz="800">
                <a:solidFill>
                  <a:schemeClr val="lt1"/>
                </a:solidFill>
              </a:defRPr>
            </a:lvl4pPr>
            <a:lvl5pPr indent="-279400" lvl="4" marL="2286000" rtl="0">
              <a:spcBef>
                <a:spcPts val="0"/>
              </a:spcBef>
              <a:spcAft>
                <a:spcPts val="0"/>
              </a:spcAft>
              <a:buClr>
                <a:schemeClr val="lt1"/>
              </a:buClr>
              <a:buSzPts val="800"/>
              <a:buChar char="○"/>
              <a:defRPr sz="800">
                <a:solidFill>
                  <a:schemeClr val="lt1"/>
                </a:solidFill>
              </a:defRPr>
            </a:lvl5pPr>
            <a:lvl6pPr indent="-279400" lvl="5" marL="2743200" rtl="0">
              <a:spcBef>
                <a:spcPts val="0"/>
              </a:spcBef>
              <a:spcAft>
                <a:spcPts val="0"/>
              </a:spcAft>
              <a:buClr>
                <a:schemeClr val="lt1"/>
              </a:buClr>
              <a:buSzPts val="800"/>
              <a:buChar char="■"/>
              <a:defRPr sz="800">
                <a:solidFill>
                  <a:schemeClr val="lt1"/>
                </a:solidFill>
              </a:defRPr>
            </a:lvl6pPr>
            <a:lvl7pPr indent="-279400" lvl="6" marL="3200400" rtl="0">
              <a:spcBef>
                <a:spcPts val="0"/>
              </a:spcBef>
              <a:spcAft>
                <a:spcPts val="0"/>
              </a:spcAft>
              <a:buClr>
                <a:schemeClr val="lt1"/>
              </a:buClr>
              <a:buSzPts val="800"/>
              <a:buChar char="●"/>
              <a:defRPr sz="800">
                <a:solidFill>
                  <a:schemeClr val="lt1"/>
                </a:solidFill>
              </a:defRPr>
            </a:lvl7pPr>
            <a:lvl8pPr indent="-279400" lvl="7" marL="3657600" rtl="0">
              <a:spcBef>
                <a:spcPts val="0"/>
              </a:spcBef>
              <a:spcAft>
                <a:spcPts val="0"/>
              </a:spcAft>
              <a:buClr>
                <a:schemeClr val="lt1"/>
              </a:buClr>
              <a:buSzPts val="800"/>
              <a:buChar char="○"/>
              <a:defRPr sz="800">
                <a:solidFill>
                  <a:schemeClr val="lt1"/>
                </a:solidFill>
              </a:defRPr>
            </a:lvl8pPr>
            <a:lvl9pPr indent="-279400" lvl="8" marL="4114800" rtl="0">
              <a:spcBef>
                <a:spcPts val="0"/>
              </a:spcBef>
              <a:spcAft>
                <a:spcPts val="0"/>
              </a:spcAft>
              <a:buClr>
                <a:schemeClr val="lt1"/>
              </a:buClr>
              <a:buSzPts val="800"/>
              <a:buChar char="■"/>
              <a:defRPr sz="800">
                <a:solidFill>
                  <a:schemeClr val="lt1"/>
                </a:solidFill>
              </a:defRPr>
            </a:lvl9pPr>
          </a:lstStyle>
          <a:p/>
        </p:txBody>
      </p:sp>
      <p:cxnSp>
        <p:nvCxnSpPr>
          <p:cNvPr id="79" name="Google Shape;79;p11"/>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80" name="Google Shape;80;p11"/>
          <p:cNvSpPr txBox="1"/>
          <p:nvPr>
            <p:ph idx="2"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extLst>
    <p:ext uri="{DCECCB84-F9BA-43D5-87BE-67443E8EF086}">
      <p15:sldGuideLst>
        <p15:guide id="1" orient="horz" pos="518">
          <p15:clr>
            <a:srgbClr val="FA7B17"/>
          </p15:clr>
        </p15:guide>
        <p15:guide id="2" pos="163">
          <p15:clr>
            <a:srgbClr val="FA7B17"/>
          </p15:clr>
        </p15:guide>
        <p15:guide id="3" pos="5601">
          <p15:clr>
            <a:srgbClr val="FA7B17"/>
          </p15:clr>
        </p15:guide>
        <p15:guide id="4" orient="horz" pos="92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Header blocks">
  <p:cSld name="Title Only">
    <p:spTree>
      <p:nvGrpSpPr>
        <p:cNvPr id="81" name="Shape 81"/>
        <p:cNvGrpSpPr/>
        <p:nvPr/>
      </p:nvGrpSpPr>
      <p:grpSpPr>
        <a:xfrm>
          <a:off x="0" y="0"/>
          <a:ext cx="0" cy="0"/>
          <a:chOff x="0" y="0"/>
          <a:chExt cx="0" cy="0"/>
        </a:xfrm>
      </p:grpSpPr>
      <p:sp>
        <p:nvSpPr>
          <p:cNvPr id="82" name="Google Shape;82;p12"/>
          <p:cNvSpPr txBox="1"/>
          <p:nvPr>
            <p:ph idx="1" type="body"/>
          </p:nvPr>
        </p:nvSpPr>
        <p:spPr>
          <a:xfrm>
            <a:off x="2302150" y="1173675"/>
            <a:ext cx="6596400" cy="9486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83" name="Google Shape;83;p12"/>
          <p:cNvCxnSpPr/>
          <p:nvPr/>
        </p:nvCxnSpPr>
        <p:spPr>
          <a:xfrm>
            <a:off x="2087199" y="1173676"/>
            <a:ext cx="4800" cy="948600"/>
          </a:xfrm>
          <a:prstGeom prst="straightConnector1">
            <a:avLst/>
          </a:prstGeom>
          <a:noFill/>
          <a:ln cap="flat" cmpd="sng" w="76200">
            <a:solidFill>
              <a:srgbClr val="FFCC00"/>
            </a:solidFill>
            <a:prstDash val="solid"/>
            <a:round/>
            <a:headEnd len="med" w="med" type="none"/>
            <a:tailEnd len="med" w="med" type="none"/>
          </a:ln>
        </p:spPr>
      </p:cxnSp>
      <p:sp>
        <p:nvSpPr>
          <p:cNvPr id="84" name="Google Shape;84;p12"/>
          <p:cNvSpPr txBox="1"/>
          <p:nvPr>
            <p:ph type="title"/>
          </p:nvPr>
        </p:nvSpPr>
        <p:spPr>
          <a:xfrm>
            <a:off x="257975" y="1173676"/>
            <a:ext cx="1754100" cy="948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85" name="Google Shape;85;p12"/>
          <p:cNvSpPr txBox="1"/>
          <p:nvPr>
            <p:ph idx="12" type="sldNum"/>
          </p:nvPr>
        </p:nvSpPr>
        <p:spPr>
          <a:xfrm>
            <a:off x="8472458" y="472384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86" name="Google Shape;86;p12"/>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87" name="Google Shape;87;p12"/>
          <p:cNvSpPr txBox="1"/>
          <p:nvPr>
            <p:ph idx="2" type="body"/>
          </p:nvPr>
        </p:nvSpPr>
        <p:spPr>
          <a:xfrm>
            <a:off x="2302150" y="2401075"/>
            <a:ext cx="6596400" cy="9486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sz="1200">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88" name="Google Shape;88;p12"/>
          <p:cNvCxnSpPr/>
          <p:nvPr/>
        </p:nvCxnSpPr>
        <p:spPr>
          <a:xfrm>
            <a:off x="2087199" y="2401076"/>
            <a:ext cx="4800" cy="948600"/>
          </a:xfrm>
          <a:prstGeom prst="straightConnector1">
            <a:avLst/>
          </a:prstGeom>
          <a:noFill/>
          <a:ln cap="flat" cmpd="sng" w="76200">
            <a:solidFill>
              <a:srgbClr val="FFCC00"/>
            </a:solidFill>
            <a:prstDash val="solid"/>
            <a:round/>
            <a:headEnd len="med" w="med" type="none"/>
            <a:tailEnd len="med" w="med" type="none"/>
          </a:ln>
        </p:spPr>
      </p:cxnSp>
      <p:sp>
        <p:nvSpPr>
          <p:cNvPr id="89" name="Google Shape;89;p12"/>
          <p:cNvSpPr txBox="1"/>
          <p:nvPr>
            <p:ph idx="3" type="title"/>
          </p:nvPr>
        </p:nvSpPr>
        <p:spPr>
          <a:xfrm>
            <a:off x="257975" y="2401076"/>
            <a:ext cx="1754100" cy="948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90" name="Google Shape;90;p12"/>
          <p:cNvSpPr txBox="1"/>
          <p:nvPr>
            <p:ph idx="4" type="body"/>
          </p:nvPr>
        </p:nvSpPr>
        <p:spPr>
          <a:xfrm>
            <a:off x="2302150" y="3635713"/>
            <a:ext cx="6596400" cy="9486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91" name="Google Shape;91;p12"/>
          <p:cNvCxnSpPr/>
          <p:nvPr/>
        </p:nvCxnSpPr>
        <p:spPr>
          <a:xfrm>
            <a:off x="2087199" y="3628476"/>
            <a:ext cx="4800" cy="948600"/>
          </a:xfrm>
          <a:prstGeom prst="straightConnector1">
            <a:avLst/>
          </a:prstGeom>
          <a:noFill/>
          <a:ln cap="flat" cmpd="sng" w="76200">
            <a:solidFill>
              <a:srgbClr val="FFCC00"/>
            </a:solidFill>
            <a:prstDash val="solid"/>
            <a:round/>
            <a:headEnd len="med" w="med" type="none"/>
            <a:tailEnd len="med" w="med" type="none"/>
          </a:ln>
        </p:spPr>
      </p:cxnSp>
      <p:sp>
        <p:nvSpPr>
          <p:cNvPr id="92" name="Google Shape;92;p12"/>
          <p:cNvSpPr txBox="1"/>
          <p:nvPr>
            <p:ph idx="5" type="title"/>
          </p:nvPr>
        </p:nvSpPr>
        <p:spPr>
          <a:xfrm>
            <a:off x="257975" y="3628476"/>
            <a:ext cx="1754100" cy="948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93" name="Google Shape;93;p12"/>
          <p:cNvSpPr txBox="1"/>
          <p:nvPr>
            <p:ph idx="6"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extLst>
    <p:ext uri="{DCECCB84-F9BA-43D5-87BE-67443E8EF086}">
      <p15:sldGuideLst>
        <p15:guide id="1" pos="156">
          <p15:clr>
            <a:srgbClr val="CCCCCC"/>
          </p15:clr>
        </p15:guide>
        <p15:guide id="2" pos="1326">
          <p15:clr>
            <a:srgbClr val="CCCCCC"/>
          </p15:clr>
        </p15:guide>
        <p15:guide id="3" pos="1582">
          <p15:clr>
            <a:srgbClr val="CCCCCC"/>
          </p15:clr>
        </p15:guide>
        <p15:guide id="4" pos="2752">
          <p15:clr>
            <a:srgbClr val="CCCCCC"/>
          </p15:clr>
        </p15:guide>
        <p15:guide id="5" pos="3007">
          <p15:clr>
            <a:srgbClr val="CCCCCC"/>
          </p15:clr>
        </p15:guide>
        <p15:guide id="6" pos="4177">
          <p15:clr>
            <a:srgbClr val="CCCCCC"/>
          </p15:clr>
        </p15:guide>
        <p15:guide id="7" pos="4433">
          <p15:clr>
            <a:srgbClr val="CCCCCC"/>
          </p15:clr>
        </p15:guide>
        <p15:guide id="8" pos="5604">
          <p15:clr>
            <a:srgbClr val="CCCCCC"/>
          </p15:clr>
        </p15:guide>
        <p15:guide id="9" orient="horz" pos="518">
          <p15:clr>
            <a:srgbClr val="FA7B17"/>
          </p15:clr>
        </p15:guide>
        <p15:guide id="10" orient="horz" pos="74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Header blocks">
  <p:cSld name="Blank 2">
    <p:spTree>
      <p:nvGrpSpPr>
        <p:cNvPr id="94" name="Shape 94"/>
        <p:cNvGrpSpPr/>
        <p:nvPr/>
      </p:nvGrpSpPr>
      <p:grpSpPr>
        <a:xfrm>
          <a:off x="0" y="0"/>
          <a:ext cx="0" cy="0"/>
          <a:chOff x="0" y="0"/>
          <a:chExt cx="0" cy="0"/>
        </a:xfrm>
      </p:grpSpPr>
      <p:sp>
        <p:nvSpPr>
          <p:cNvPr id="95" name="Google Shape;95;p13"/>
          <p:cNvSpPr txBox="1"/>
          <p:nvPr>
            <p:ph idx="1" type="body"/>
          </p:nvPr>
        </p:nvSpPr>
        <p:spPr>
          <a:xfrm>
            <a:off x="2310225" y="1184275"/>
            <a:ext cx="6588300" cy="68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96" name="Google Shape;96;p13"/>
          <p:cNvCxnSpPr/>
          <p:nvPr/>
        </p:nvCxnSpPr>
        <p:spPr>
          <a:xfrm>
            <a:off x="2087199" y="1184276"/>
            <a:ext cx="5100" cy="683700"/>
          </a:xfrm>
          <a:prstGeom prst="straightConnector1">
            <a:avLst/>
          </a:prstGeom>
          <a:noFill/>
          <a:ln cap="flat" cmpd="sng" w="76200">
            <a:solidFill>
              <a:srgbClr val="FFCC00"/>
            </a:solidFill>
            <a:prstDash val="solid"/>
            <a:round/>
            <a:headEnd len="med" w="med" type="none"/>
            <a:tailEnd len="med" w="med" type="none"/>
          </a:ln>
        </p:spPr>
      </p:cxnSp>
      <p:sp>
        <p:nvSpPr>
          <p:cNvPr id="97" name="Google Shape;97;p13"/>
          <p:cNvSpPr txBox="1"/>
          <p:nvPr>
            <p:ph type="title"/>
          </p:nvPr>
        </p:nvSpPr>
        <p:spPr>
          <a:xfrm>
            <a:off x="257975" y="1184276"/>
            <a:ext cx="1754100" cy="683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98" name="Google Shape;98;p13"/>
          <p:cNvSpPr txBox="1"/>
          <p:nvPr>
            <p:ph idx="12" type="sldNum"/>
          </p:nvPr>
        </p:nvSpPr>
        <p:spPr>
          <a:xfrm>
            <a:off x="8472458" y="472384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99" name="Google Shape;99;p13"/>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100" name="Google Shape;100;p13"/>
          <p:cNvSpPr txBox="1"/>
          <p:nvPr>
            <p:ph idx="2" type="body"/>
          </p:nvPr>
        </p:nvSpPr>
        <p:spPr>
          <a:xfrm>
            <a:off x="2310225" y="2087278"/>
            <a:ext cx="6588300" cy="68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101" name="Google Shape;101;p13"/>
          <p:cNvCxnSpPr/>
          <p:nvPr/>
        </p:nvCxnSpPr>
        <p:spPr>
          <a:xfrm>
            <a:off x="2087199" y="2087276"/>
            <a:ext cx="5100" cy="683700"/>
          </a:xfrm>
          <a:prstGeom prst="straightConnector1">
            <a:avLst/>
          </a:prstGeom>
          <a:noFill/>
          <a:ln cap="flat" cmpd="sng" w="76200">
            <a:solidFill>
              <a:srgbClr val="FFCC00"/>
            </a:solidFill>
            <a:prstDash val="solid"/>
            <a:round/>
            <a:headEnd len="med" w="med" type="none"/>
            <a:tailEnd len="med" w="med" type="none"/>
          </a:ln>
        </p:spPr>
      </p:cxnSp>
      <p:sp>
        <p:nvSpPr>
          <p:cNvPr id="102" name="Google Shape;102;p13"/>
          <p:cNvSpPr txBox="1"/>
          <p:nvPr>
            <p:ph idx="3" type="title"/>
          </p:nvPr>
        </p:nvSpPr>
        <p:spPr>
          <a:xfrm>
            <a:off x="257975" y="2087276"/>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03" name="Google Shape;103;p13"/>
          <p:cNvSpPr txBox="1"/>
          <p:nvPr>
            <p:ph idx="4" type="body"/>
          </p:nvPr>
        </p:nvSpPr>
        <p:spPr>
          <a:xfrm>
            <a:off x="2310225" y="3001944"/>
            <a:ext cx="6588300" cy="68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104" name="Google Shape;104;p13"/>
          <p:cNvCxnSpPr/>
          <p:nvPr/>
        </p:nvCxnSpPr>
        <p:spPr>
          <a:xfrm>
            <a:off x="2087199" y="3001938"/>
            <a:ext cx="5100" cy="683700"/>
          </a:xfrm>
          <a:prstGeom prst="straightConnector1">
            <a:avLst/>
          </a:prstGeom>
          <a:noFill/>
          <a:ln cap="flat" cmpd="sng" w="76200">
            <a:solidFill>
              <a:srgbClr val="FFCC00"/>
            </a:solidFill>
            <a:prstDash val="solid"/>
            <a:round/>
            <a:headEnd len="med" w="med" type="none"/>
            <a:tailEnd len="med" w="med" type="none"/>
          </a:ln>
        </p:spPr>
      </p:cxnSp>
      <p:sp>
        <p:nvSpPr>
          <p:cNvPr id="105" name="Google Shape;105;p13"/>
          <p:cNvSpPr txBox="1"/>
          <p:nvPr>
            <p:ph idx="5" type="title"/>
          </p:nvPr>
        </p:nvSpPr>
        <p:spPr>
          <a:xfrm>
            <a:off x="257975" y="3001938"/>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06" name="Google Shape;106;p13"/>
          <p:cNvSpPr txBox="1"/>
          <p:nvPr>
            <p:ph idx="6" type="body"/>
          </p:nvPr>
        </p:nvSpPr>
        <p:spPr>
          <a:xfrm>
            <a:off x="2310225" y="3906872"/>
            <a:ext cx="6588300" cy="68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cxnSp>
        <p:nvCxnSpPr>
          <p:cNvPr id="107" name="Google Shape;107;p13"/>
          <p:cNvCxnSpPr/>
          <p:nvPr/>
        </p:nvCxnSpPr>
        <p:spPr>
          <a:xfrm>
            <a:off x="2087199" y="3906863"/>
            <a:ext cx="5100" cy="683700"/>
          </a:xfrm>
          <a:prstGeom prst="straightConnector1">
            <a:avLst/>
          </a:prstGeom>
          <a:noFill/>
          <a:ln cap="flat" cmpd="sng" w="76200">
            <a:solidFill>
              <a:srgbClr val="FFCC00"/>
            </a:solidFill>
            <a:prstDash val="solid"/>
            <a:round/>
            <a:headEnd len="med" w="med" type="none"/>
            <a:tailEnd len="med" w="med" type="none"/>
          </a:ln>
        </p:spPr>
      </p:cxnSp>
      <p:sp>
        <p:nvSpPr>
          <p:cNvPr id="108" name="Google Shape;108;p13"/>
          <p:cNvSpPr txBox="1"/>
          <p:nvPr>
            <p:ph idx="7" type="title"/>
          </p:nvPr>
        </p:nvSpPr>
        <p:spPr>
          <a:xfrm>
            <a:off x="257975" y="3906863"/>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09" name="Google Shape;109;p13"/>
          <p:cNvSpPr txBox="1"/>
          <p:nvPr>
            <p:ph idx="8" type="subTitle"/>
          </p:nvPr>
        </p:nvSpPr>
        <p:spPr>
          <a:xfrm>
            <a:off x="2102701" y="4856981"/>
            <a:ext cx="6669300" cy="207300"/>
          </a:xfrm>
          <a:prstGeom prst="rect">
            <a:avLst/>
          </a:prstGeom>
        </p:spPr>
        <p:txBody>
          <a:bodyPr anchorCtr="0" anchor="t" bIns="91425" lIns="91425" spcFirstLastPara="1" rIns="91425" wrap="square" tIns="91425">
            <a:normAutofit/>
          </a:bodyPr>
          <a:lstStyle>
            <a:lvl1pPr lvl="0" rtl="0">
              <a:spcBef>
                <a:spcPts val="0"/>
              </a:spcBef>
              <a:spcAft>
                <a:spcPts val="0"/>
              </a:spcAft>
              <a:buSzPts val="700"/>
              <a:buNone/>
              <a:defRPr sz="700"/>
            </a:lvl1pPr>
            <a:lvl2pPr lvl="1" rtl="0">
              <a:spcBef>
                <a:spcPts val="0"/>
              </a:spcBef>
              <a:spcAft>
                <a:spcPts val="0"/>
              </a:spcAft>
              <a:buSzPts val="700"/>
              <a:buNone/>
              <a:defRPr sz="700"/>
            </a:lvl2pPr>
            <a:lvl3pPr lvl="2" rtl="0">
              <a:spcBef>
                <a:spcPts val="0"/>
              </a:spcBef>
              <a:spcAft>
                <a:spcPts val="0"/>
              </a:spcAft>
              <a:buSzPts val="700"/>
              <a:buNone/>
              <a:defRPr sz="700"/>
            </a:lvl3pPr>
            <a:lvl4pPr lvl="3" rtl="0">
              <a:spcBef>
                <a:spcPts val="0"/>
              </a:spcBef>
              <a:spcAft>
                <a:spcPts val="0"/>
              </a:spcAft>
              <a:buSzPts val="700"/>
              <a:buNone/>
              <a:defRPr sz="700"/>
            </a:lvl4pPr>
            <a:lvl5pPr lvl="4" rtl="0">
              <a:spcBef>
                <a:spcPts val="0"/>
              </a:spcBef>
              <a:spcAft>
                <a:spcPts val="0"/>
              </a:spcAft>
              <a:buSzPts val="700"/>
              <a:buNone/>
              <a:defRPr sz="700"/>
            </a:lvl5pPr>
            <a:lvl6pPr lvl="5" rtl="0">
              <a:spcBef>
                <a:spcPts val="0"/>
              </a:spcBef>
              <a:spcAft>
                <a:spcPts val="0"/>
              </a:spcAft>
              <a:buSzPts val="700"/>
              <a:buNone/>
              <a:defRPr sz="700"/>
            </a:lvl6pPr>
            <a:lvl7pPr lvl="6" rtl="0">
              <a:spcBef>
                <a:spcPts val="0"/>
              </a:spcBef>
              <a:spcAft>
                <a:spcPts val="0"/>
              </a:spcAft>
              <a:buSzPts val="700"/>
              <a:buNone/>
              <a:defRPr sz="700"/>
            </a:lvl7pPr>
            <a:lvl8pPr lvl="7" rtl="0">
              <a:spcBef>
                <a:spcPts val="0"/>
              </a:spcBef>
              <a:spcAft>
                <a:spcPts val="0"/>
              </a:spcAft>
              <a:buSzPts val="700"/>
              <a:buNone/>
              <a:defRPr sz="700"/>
            </a:lvl8pPr>
            <a:lvl9pPr lvl="8" rtl="0">
              <a:spcBef>
                <a:spcPts val="0"/>
              </a:spcBef>
              <a:spcAft>
                <a:spcPts val="0"/>
              </a:spcAft>
              <a:buSzPts val="700"/>
              <a:buNone/>
              <a:defRPr sz="700"/>
            </a:lvl9pPr>
          </a:lstStyle>
          <a:p/>
        </p:txBody>
      </p:sp>
      <p:sp>
        <p:nvSpPr>
          <p:cNvPr id="110" name="Google Shape;110;p13"/>
          <p:cNvSpPr txBox="1"/>
          <p:nvPr>
            <p:ph idx="9"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extLst>
    <p:ext uri="{DCECCB84-F9BA-43D5-87BE-67443E8EF086}">
      <p15:sldGuideLst>
        <p15:guide id="1" orient="horz" pos="518">
          <p15:clr>
            <a:srgbClr val="FA7B17"/>
          </p15:clr>
        </p15:guide>
        <p15:guide id="2" orient="horz" pos="749">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 out 3 column">
  <p:cSld name="CUSTOM_12">
    <p:spTree>
      <p:nvGrpSpPr>
        <p:cNvPr id="111" name="Shape 111"/>
        <p:cNvGrpSpPr/>
        <p:nvPr/>
      </p:nvGrpSpPr>
      <p:grpSpPr>
        <a:xfrm>
          <a:off x="0" y="0"/>
          <a:ext cx="0" cy="0"/>
          <a:chOff x="0" y="0"/>
          <a:chExt cx="0" cy="0"/>
        </a:xfrm>
      </p:grpSpPr>
      <p:sp>
        <p:nvSpPr>
          <p:cNvPr id="112" name="Google Shape;112;p14"/>
          <p:cNvSpPr txBox="1"/>
          <p:nvPr>
            <p:ph idx="12" type="sldNum"/>
          </p:nvPr>
        </p:nvSpPr>
        <p:spPr>
          <a:xfrm>
            <a:off x="8472458" y="472384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113" name="Google Shape;113;p14"/>
          <p:cNvCxnSpPr/>
          <p:nvPr/>
        </p:nvCxnSpPr>
        <p:spPr>
          <a:xfrm>
            <a:off x="254924" y="820410"/>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114" name="Google Shape;114;p14"/>
          <p:cNvSpPr txBox="1"/>
          <p:nvPr>
            <p:ph type="title"/>
          </p:nvPr>
        </p:nvSpPr>
        <p:spPr>
          <a:xfrm>
            <a:off x="868513" y="961980"/>
            <a:ext cx="1754100" cy="683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15" name="Google Shape;115;p14"/>
          <p:cNvSpPr txBox="1"/>
          <p:nvPr>
            <p:ph idx="2" type="title"/>
          </p:nvPr>
        </p:nvSpPr>
        <p:spPr>
          <a:xfrm>
            <a:off x="3678163" y="961980"/>
            <a:ext cx="1754100" cy="683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CC00"/>
              </a:buClr>
              <a:buSzPts val="2800"/>
              <a:buFont typeface="Jost"/>
              <a:buNone/>
              <a:defRPr b="1">
                <a:solidFill>
                  <a:srgbClr val="FFCC00"/>
                </a:solidFill>
                <a:latin typeface="Jost"/>
                <a:ea typeface="Jost"/>
                <a:cs typeface="Jost"/>
                <a:sym typeface="Jost"/>
              </a:defRPr>
            </a:lvl2pPr>
            <a:lvl3pPr lvl="2" rtl="0">
              <a:spcBef>
                <a:spcPts val="0"/>
              </a:spcBef>
              <a:spcAft>
                <a:spcPts val="0"/>
              </a:spcAft>
              <a:buClr>
                <a:srgbClr val="FFCC00"/>
              </a:buClr>
              <a:buSzPts val="2800"/>
              <a:buFont typeface="Jost"/>
              <a:buNone/>
              <a:defRPr b="1">
                <a:solidFill>
                  <a:srgbClr val="FFCC00"/>
                </a:solidFill>
                <a:latin typeface="Jost"/>
                <a:ea typeface="Jost"/>
                <a:cs typeface="Jost"/>
                <a:sym typeface="Jost"/>
              </a:defRPr>
            </a:lvl3pPr>
            <a:lvl4pPr lvl="3" rtl="0">
              <a:spcBef>
                <a:spcPts val="0"/>
              </a:spcBef>
              <a:spcAft>
                <a:spcPts val="0"/>
              </a:spcAft>
              <a:buClr>
                <a:srgbClr val="FFCC00"/>
              </a:buClr>
              <a:buSzPts val="2800"/>
              <a:buFont typeface="Jost"/>
              <a:buNone/>
              <a:defRPr b="1">
                <a:solidFill>
                  <a:srgbClr val="FFCC00"/>
                </a:solidFill>
                <a:latin typeface="Jost"/>
                <a:ea typeface="Jost"/>
                <a:cs typeface="Jost"/>
                <a:sym typeface="Jost"/>
              </a:defRPr>
            </a:lvl4pPr>
            <a:lvl5pPr lvl="4" rtl="0">
              <a:spcBef>
                <a:spcPts val="0"/>
              </a:spcBef>
              <a:spcAft>
                <a:spcPts val="0"/>
              </a:spcAft>
              <a:buClr>
                <a:srgbClr val="FFCC00"/>
              </a:buClr>
              <a:buSzPts val="2800"/>
              <a:buFont typeface="Jost"/>
              <a:buNone/>
              <a:defRPr b="1">
                <a:solidFill>
                  <a:srgbClr val="FFCC00"/>
                </a:solidFill>
                <a:latin typeface="Jost"/>
                <a:ea typeface="Jost"/>
                <a:cs typeface="Jost"/>
                <a:sym typeface="Jost"/>
              </a:defRPr>
            </a:lvl5pPr>
            <a:lvl6pPr lvl="5" rtl="0">
              <a:spcBef>
                <a:spcPts val="0"/>
              </a:spcBef>
              <a:spcAft>
                <a:spcPts val="0"/>
              </a:spcAft>
              <a:buClr>
                <a:srgbClr val="FFCC00"/>
              </a:buClr>
              <a:buSzPts val="2800"/>
              <a:buFont typeface="Jost"/>
              <a:buNone/>
              <a:defRPr b="1">
                <a:solidFill>
                  <a:srgbClr val="FFCC00"/>
                </a:solidFill>
                <a:latin typeface="Jost"/>
                <a:ea typeface="Jost"/>
                <a:cs typeface="Jost"/>
                <a:sym typeface="Jost"/>
              </a:defRPr>
            </a:lvl6pPr>
            <a:lvl7pPr lvl="6" rtl="0">
              <a:spcBef>
                <a:spcPts val="0"/>
              </a:spcBef>
              <a:spcAft>
                <a:spcPts val="0"/>
              </a:spcAft>
              <a:buClr>
                <a:srgbClr val="FFCC00"/>
              </a:buClr>
              <a:buSzPts val="2800"/>
              <a:buFont typeface="Jost"/>
              <a:buNone/>
              <a:defRPr b="1">
                <a:solidFill>
                  <a:srgbClr val="FFCC00"/>
                </a:solidFill>
                <a:latin typeface="Jost"/>
                <a:ea typeface="Jost"/>
                <a:cs typeface="Jost"/>
                <a:sym typeface="Jost"/>
              </a:defRPr>
            </a:lvl7pPr>
            <a:lvl8pPr lvl="7" rtl="0">
              <a:spcBef>
                <a:spcPts val="0"/>
              </a:spcBef>
              <a:spcAft>
                <a:spcPts val="0"/>
              </a:spcAft>
              <a:buClr>
                <a:srgbClr val="FFCC00"/>
              </a:buClr>
              <a:buSzPts val="2800"/>
              <a:buFont typeface="Jost"/>
              <a:buNone/>
              <a:defRPr b="1">
                <a:solidFill>
                  <a:srgbClr val="FFCC00"/>
                </a:solidFill>
                <a:latin typeface="Jost"/>
                <a:ea typeface="Jost"/>
                <a:cs typeface="Jost"/>
                <a:sym typeface="Jost"/>
              </a:defRPr>
            </a:lvl8pPr>
            <a:lvl9pPr lvl="8" rtl="0">
              <a:spcBef>
                <a:spcPts val="0"/>
              </a:spcBef>
              <a:spcAft>
                <a:spcPts val="0"/>
              </a:spcAft>
              <a:buClr>
                <a:srgbClr val="FFCC00"/>
              </a:buClr>
              <a:buSzPts val="2800"/>
              <a:buFont typeface="Jost"/>
              <a:buNone/>
              <a:defRPr b="1">
                <a:solidFill>
                  <a:srgbClr val="FFCC00"/>
                </a:solidFill>
                <a:latin typeface="Jost"/>
                <a:ea typeface="Jost"/>
                <a:cs typeface="Jost"/>
                <a:sym typeface="Jost"/>
              </a:defRPr>
            </a:lvl9pPr>
          </a:lstStyle>
          <a:p/>
        </p:txBody>
      </p:sp>
      <p:sp>
        <p:nvSpPr>
          <p:cNvPr id="116" name="Google Shape;116;p14"/>
          <p:cNvSpPr txBox="1"/>
          <p:nvPr>
            <p:ph idx="3" type="title"/>
          </p:nvPr>
        </p:nvSpPr>
        <p:spPr>
          <a:xfrm>
            <a:off x="6567347" y="961967"/>
            <a:ext cx="1754100" cy="683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cxnSp>
        <p:nvCxnSpPr>
          <p:cNvPr id="117" name="Google Shape;117;p14"/>
          <p:cNvCxnSpPr/>
          <p:nvPr/>
        </p:nvCxnSpPr>
        <p:spPr>
          <a:xfrm flipH="1">
            <a:off x="965199" y="1576304"/>
            <a:ext cx="1467000" cy="6600"/>
          </a:xfrm>
          <a:prstGeom prst="straightConnector1">
            <a:avLst/>
          </a:prstGeom>
          <a:noFill/>
          <a:ln cap="flat" cmpd="sng" w="76200">
            <a:solidFill>
              <a:srgbClr val="FFCC00"/>
            </a:solidFill>
            <a:prstDash val="solid"/>
            <a:round/>
            <a:headEnd len="med" w="med" type="none"/>
            <a:tailEnd len="med" w="med" type="none"/>
          </a:ln>
        </p:spPr>
      </p:cxnSp>
      <p:cxnSp>
        <p:nvCxnSpPr>
          <p:cNvPr id="118" name="Google Shape;118;p14"/>
          <p:cNvCxnSpPr/>
          <p:nvPr/>
        </p:nvCxnSpPr>
        <p:spPr>
          <a:xfrm flipH="1">
            <a:off x="6657243" y="1576304"/>
            <a:ext cx="1467000" cy="6600"/>
          </a:xfrm>
          <a:prstGeom prst="straightConnector1">
            <a:avLst/>
          </a:prstGeom>
          <a:noFill/>
          <a:ln cap="flat" cmpd="sng" w="76200">
            <a:solidFill>
              <a:srgbClr val="FFCC00"/>
            </a:solidFill>
            <a:prstDash val="solid"/>
            <a:round/>
            <a:headEnd len="med" w="med" type="none"/>
            <a:tailEnd len="med" w="med" type="none"/>
          </a:ln>
        </p:spPr>
      </p:cxnSp>
      <p:cxnSp>
        <p:nvCxnSpPr>
          <p:cNvPr id="119" name="Google Shape;119;p14"/>
          <p:cNvCxnSpPr/>
          <p:nvPr/>
        </p:nvCxnSpPr>
        <p:spPr>
          <a:xfrm flipH="1">
            <a:off x="3766269" y="1576304"/>
            <a:ext cx="1467000" cy="6600"/>
          </a:xfrm>
          <a:prstGeom prst="straightConnector1">
            <a:avLst/>
          </a:prstGeom>
          <a:noFill/>
          <a:ln cap="flat" cmpd="sng" w="76200">
            <a:solidFill>
              <a:srgbClr val="FFCC00"/>
            </a:solidFill>
            <a:prstDash val="solid"/>
            <a:round/>
            <a:headEnd len="med" w="med" type="none"/>
            <a:tailEnd len="med" w="med" type="none"/>
          </a:ln>
        </p:spPr>
      </p:cxnSp>
      <p:sp>
        <p:nvSpPr>
          <p:cNvPr id="120" name="Google Shape;120;p14"/>
          <p:cNvSpPr txBox="1"/>
          <p:nvPr>
            <p:ph idx="1" type="body"/>
          </p:nvPr>
        </p:nvSpPr>
        <p:spPr>
          <a:xfrm>
            <a:off x="1020850" y="1802100"/>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highlight>
                  <a:srgbClr val="000000"/>
                </a:highlight>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highlight>
                  <a:srgbClr val="000000"/>
                </a:highlight>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highlight>
                  <a:srgbClr val="000000"/>
                </a:highlight>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highlight>
                  <a:srgbClr val="000000"/>
                </a:highlight>
              </a:defRPr>
            </a:lvl9pPr>
          </a:lstStyle>
          <a:p/>
        </p:txBody>
      </p:sp>
      <p:sp>
        <p:nvSpPr>
          <p:cNvPr id="121" name="Google Shape;121;p14"/>
          <p:cNvSpPr txBox="1"/>
          <p:nvPr>
            <p:ph idx="4" type="body"/>
          </p:nvPr>
        </p:nvSpPr>
        <p:spPr>
          <a:xfrm>
            <a:off x="3766275" y="1802091"/>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highlight>
                  <a:srgbClr val="000000"/>
                </a:highlight>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highlight>
                  <a:srgbClr val="000000"/>
                </a:highlight>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highlight>
                  <a:srgbClr val="000000"/>
                </a:highlight>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highlight>
                  <a:srgbClr val="000000"/>
                </a:highlight>
              </a:defRPr>
            </a:lvl9pPr>
          </a:lstStyle>
          <a:p/>
        </p:txBody>
      </p:sp>
      <p:sp>
        <p:nvSpPr>
          <p:cNvPr id="122" name="Google Shape;122;p14"/>
          <p:cNvSpPr txBox="1"/>
          <p:nvPr>
            <p:ph idx="5"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123" name="Google Shape;123;p14"/>
          <p:cNvSpPr txBox="1"/>
          <p:nvPr>
            <p:ph idx="6" type="body"/>
          </p:nvPr>
        </p:nvSpPr>
        <p:spPr>
          <a:xfrm>
            <a:off x="6511700" y="1785741"/>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highlight>
                  <a:srgbClr val="000000"/>
                </a:highlight>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highlight>
                  <a:srgbClr val="000000"/>
                </a:highlight>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highlight>
                  <a:srgbClr val="000000"/>
                </a:highlight>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highlight>
                  <a:srgbClr val="000000"/>
                </a:highlight>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highlight>
                  <a:srgbClr val="000000"/>
                </a:high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headings ">
  <p:cSld name="CUSTOM_14">
    <p:spTree>
      <p:nvGrpSpPr>
        <p:cNvPr id="124" name="Shape 124"/>
        <p:cNvGrpSpPr/>
        <p:nvPr/>
      </p:nvGrpSpPr>
      <p:grpSpPr>
        <a:xfrm>
          <a:off x="0" y="0"/>
          <a:ext cx="0" cy="0"/>
          <a:chOff x="0" y="0"/>
          <a:chExt cx="0" cy="0"/>
        </a:xfrm>
      </p:grpSpPr>
      <p:sp>
        <p:nvSpPr>
          <p:cNvPr id="125" name="Google Shape;125;p15"/>
          <p:cNvSpPr txBox="1"/>
          <p:nvPr>
            <p:ph idx="12" type="sldNum"/>
          </p:nvPr>
        </p:nvSpPr>
        <p:spPr>
          <a:xfrm>
            <a:off x="8472458" y="472384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126" name="Google Shape;126;p15"/>
          <p:cNvCxnSpPr/>
          <p:nvPr/>
        </p:nvCxnSpPr>
        <p:spPr>
          <a:xfrm>
            <a:off x="254924" y="820410"/>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127" name="Google Shape;127;p15"/>
          <p:cNvSpPr txBox="1"/>
          <p:nvPr>
            <p:ph type="title"/>
          </p:nvPr>
        </p:nvSpPr>
        <p:spPr>
          <a:xfrm>
            <a:off x="501963" y="978330"/>
            <a:ext cx="1754100" cy="683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28" name="Google Shape;128;p15"/>
          <p:cNvSpPr txBox="1"/>
          <p:nvPr>
            <p:ph idx="2" type="title"/>
          </p:nvPr>
        </p:nvSpPr>
        <p:spPr>
          <a:xfrm>
            <a:off x="2584063" y="978330"/>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sp>
        <p:nvSpPr>
          <p:cNvPr id="129" name="Google Shape;129;p15"/>
          <p:cNvSpPr txBox="1"/>
          <p:nvPr>
            <p:ph idx="3" type="title"/>
          </p:nvPr>
        </p:nvSpPr>
        <p:spPr>
          <a:xfrm>
            <a:off x="4693622" y="978317"/>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cxnSp>
        <p:nvCxnSpPr>
          <p:cNvPr id="130" name="Google Shape;130;p15"/>
          <p:cNvCxnSpPr/>
          <p:nvPr/>
        </p:nvCxnSpPr>
        <p:spPr>
          <a:xfrm flipH="1">
            <a:off x="598649" y="1592654"/>
            <a:ext cx="1467000" cy="6600"/>
          </a:xfrm>
          <a:prstGeom prst="straightConnector1">
            <a:avLst/>
          </a:prstGeom>
          <a:noFill/>
          <a:ln cap="flat" cmpd="sng" w="76200">
            <a:solidFill>
              <a:srgbClr val="FFCC00"/>
            </a:solidFill>
            <a:prstDash val="solid"/>
            <a:round/>
            <a:headEnd len="med" w="med" type="none"/>
            <a:tailEnd len="med" w="med" type="none"/>
          </a:ln>
        </p:spPr>
      </p:cxnSp>
      <p:sp>
        <p:nvSpPr>
          <p:cNvPr id="131" name="Google Shape;131;p15"/>
          <p:cNvSpPr txBox="1"/>
          <p:nvPr>
            <p:ph idx="4" type="title"/>
          </p:nvPr>
        </p:nvSpPr>
        <p:spPr>
          <a:xfrm>
            <a:off x="6894088" y="978317"/>
            <a:ext cx="1754100" cy="683700"/>
          </a:xfrm>
          <a:prstGeom prst="rect">
            <a:avLst/>
          </a:prstGeom>
        </p:spPr>
        <p:txBody>
          <a:bodyPr anchorCtr="0" anchor="t" bIns="91425" lIns="91425" spcFirstLastPara="1" rIns="91425" wrap="square" tIns="91425">
            <a:normAutofit/>
          </a:bodyPr>
          <a:lstStyle>
            <a:lvl1pPr indent="-177800" lvl="0" marL="0" marR="0" rtl="0" algn="l">
              <a:lnSpc>
                <a:spcPct val="100000"/>
              </a:lnSpc>
              <a:spcBef>
                <a:spcPts val="0"/>
              </a:spcBef>
              <a:spcAft>
                <a:spcPts val="0"/>
              </a:spcAft>
              <a:buClr>
                <a:srgbClr val="FFCC00"/>
              </a:buClr>
              <a:buSzPts val="2800"/>
              <a:buFont typeface="Jost"/>
              <a:buNone/>
              <a:defRPr b="1">
                <a:solidFill>
                  <a:srgbClr val="FFCC00"/>
                </a:solidFill>
                <a:latin typeface="Jost"/>
                <a:ea typeface="Jost"/>
                <a:cs typeface="Jost"/>
                <a:sym typeface="Jost"/>
              </a:defRPr>
            </a:lvl1pPr>
            <a:lvl2pPr lvl="1" rtl="0">
              <a:spcBef>
                <a:spcPts val="0"/>
              </a:spcBef>
              <a:spcAft>
                <a:spcPts val="0"/>
              </a:spcAft>
              <a:buClr>
                <a:srgbClr val="FF8200"/>
              </a:buClr>
              <a:buSzPts val="2800"/>
              <a:buFont typeface="Jost"/>
              <a:buNone/>
              <a:defRPr b="1">
                <a:solidFill>
                  <a:srgbClr val="FF8200"/>
                </a:solidFill>
                <a:latin typeface="Jost"/>
                <a:ea typeface="Jost"/>
                <a:cs typeface="Jost"/>
                <a:sym typeface="Jost"/>
              </a:defRPr>
            </a:lvl2pPr>
            <a:lvl3pPr lvl="2" rtl="0">
              <a:spcBef>
                <a:spcPts val="0"/>
              </a:spcBef>
              <a:spcAft>
                <a:spcPts val="0"/>
              </a:spcAft>
              <a:buClr>
                <a:srgbClr val="FF8200"/>
              </a:buClr>
              <a:buSzPts val="2800"/>
              <a:buFont typeface="Jost"/>
              <a:buNone/>
              <a:defRPr b="1">
                <a:solidFill>
                  <a:srgbClr val="FF8200"/>
                </a:solidFill>
                <a:latin typeface="Jost"/>
                <a:ea typeface="Jost"/>
                <a:cs typeface="Jost"/>
                <a:sym typeface="Jost"/>
              </a:defRPr>
            </a:lvl3pPr>
            <a:lvl4pPr lvl="3" rtl="0">
              <a:spcBef>
                <a:spcPts val="0"/>
              </a:spcBef>
              <a:spcAft>
                <a:spcPts val="0"/>
              </a:spcAft>
              <a:buClr>
                <a:srgbClr val="FF8200"/>
              </a:buClr>
              <a:buSzPts val="2800"/>
              <a:buFont typeface="Jost"/>
              <a:buNone/>
              <a:defRPr b="1">
                <a:solidFill>
                  <a:srgbClr val="FF8200"/>
                </a:solidFill>
                <a:latin typeface="Jost"/>
                <a:ea typeface="Jost"/>
                <a:cs typeface="Jost"/>
                <a:sym typeface="Jost"/>
              </a:defRPr>
            </a:lvl4pPr>
            <a:lvl5pPr lvl="4" rtl="0">
              <a:spcBef>
                <a:spcPts val="0"/>
              </a:spcBef>
              <a:spcAft>
                <a:spcPts val="0"/>
              </a:spcAft>
              <a:buClr>
                <a:srgbClr val="FF8200"/>
              </a:buClr>
              <a:buSzPts val="2800"/>
              <a:buFont typeface="Jost"/>
              <a:buNone/>
              <a:defRPr b="1">
                <a:solidFill>
                  <a:srgbClr val="FF8200"/>
                </a:solidFill>
                <a:latin typeface="Jost"/>
                <a:ea typeface="Jost"/>
                <a:cs typeface="Jost"/>
                <a:sym typeface="Jost"/>
              </a:defRPr>
            </a:lvl5pPr>
            <a:lvl6pPr lvl="5" rtl="0">
              <a:spcBef>
                <a:spcPts val="0"/>
              </a:spcBef>
              <a:spcAft>
                <a:spcPts val="0"/>
              </a:spcAft>
              <a:buClr>
                <a:srgbClr val="FF8200"/>
              </a:buClr>
              <a:buSzPts val="2800"/>
              <a:buFont typeface="Jost"/>
              <a:buNone/>
              <a:defRPr b="1">
                <a:solidFill>
                  <a:srgbClr val="FF8200"/>
                </a:solidFill>
                <a:latin typeface="Jost"/>
                <a:ea typeface="Jost"/>
                <a:cs typeface="Jost"/>
                <a:sym typeface="Jost"/>
              </a:defRPr>
            </a:lvl6pPr>
            <a:lvl7pPr lvl="6" rtl="0">
              <a:spcBef>
                <a:spcPts val="0"/>
              </a:spcBef>
              <a:spcAft>
                <a:spcPts val="0"/>
              </a:spcAft>
              <a:buClr>
                <a:srgbClr val="FF8200"/>
              </a:buClr>
              <a:buSzPts val="2800"/>
              <a:buFont typeface="Jost"/>
              <a:buNone/>
              <a:defRPr b="1">
                <a:solidFill>
                  <a:srgbClr val="FF8200"/>
                </a:solidFill>
                <a:latin typeface="Jost"/>
                <a:ea typeface="Jost"/>
                <a:cs typeface="Jost"/>
                <a:sym typeface="Jost"/>
              </a:defRPr>
            </a:lvl7pPr>
            <a:lvl8pPr lvl="7" rtl="0">
              <a:spcBef>
                <a:spcPts val="0"/>
              </a:spcBef>
              <a:spcAft>
                <a:spcPts val="0"/>
              </a:spcAft>
              <a:buClr>
                <a:srgbClr val="FF8200"/>
              </a:buClr>
              <a:buSzPts val="2800"/>
              <a:buFont typeface="Jost"/>
              <a:buNone/>
              <a:defRPr b="1">
                <a:solidFill>
                  <a:srgbClr val="FF8200"/>
                </a:solidFill>
                <a:latin typeface="Jost"/>
                <a:ea typeface="Jost"/>
                <a:cs typeface="Jost"/>
                <a:sym typeface="Jost"/>
              </a:defRPr>
            </a:lvl8pPr>
            <a:lvl9pPr lvl="8" rtl="0">
              <a:spcBef>
                <a:spcPts val="0"/>
              </a:spcBef>
              <a:spcAft>
                <a:spcPts val="0"/>
              </a:spcAft>
              <a:buClr>
                <a:srgbClr val="FF8200"/>
              </a:buClr>
              <a:buSzPts val="2800"/>
              <a:buFont typeface="Jost"/>
              <a:buNone/>
              <a:defRPr b="1">
                <a:solidFill>
                  <a:srgbClr val="FF8200"/>
                </a:solidFill>
                <a:latin typeface="Jost"/>
                <a:ea typeface="Jost"/>
                <a:cs typeface="Jost"/>
                <a:sym typeface="Jost"/>
              </a:defRPr>
            </a:lvl9pPr>
          </a:lstStyle>
          <a:p/>
        </p:txBody>
      </p:sp>
      <p:cxnSp>
        <p:nvCxnSpPr>
          <p:cNvPr id="132" name="Google Shape;132;p15"/>
          <p:cNvCxnSpPr/>
          <p:nvPr/>
        </p:nvCxnSpPr>
        <p:spPr>
          <a:xfrm flipH="1">
            <a:off x="6990834" y="1592654"/>
            <a:ext cx="1467000" cy="6600"/>
          </a:xfrm>
          <a:prstGeom prst="straightConnector1">
            <a:avLst/>
          </a:prstGeom>
          <a:noFill/>
          <a:ln cap="flat" cmpd="sng" w="76200">
            <a:solidFill>
              <a:srgbClr val="FFCC00"/>
            </a:solidFill>
            <a:prstDash val="solid"/>
            <a:round/>
            <a:headEnd len="med" w="med" type="none"/>
            <a:tailEnd len="med" w="med" type="none"/>
          </a:ln>
        </p:spPr>
      </p:cxnSp>
      <p:cxnSp>
        <p:nvCxnSpPr>
          <p:cNvPr id="133" name="Google Shape;133;p15"/>
          <p:cNvCxnSpPr/>
          <p:nvPr/>
        </p:nvCxnSpPr>
        <p:spPr>
          <a:xfrm flipH="1">
            <a:off x="4783518" y="1592654"/>
            <a:ext cx="1467000" cy="6600"/>
          </a:xfrm>
          <a:prstGeom prst="straightConnector1">
            <a:avLst/>
          </a:prstGeom>
          <a:noFill/>
          <a:ln cap="flat" cmpd="sng" w="76200">
            <a:solidFill>
              <a:srgbClr val="FFCC00"/>
            </a:solidFill>
            <a:prstDash val="solid"/>
            <a:round/>
            <a:headEnd len="med" w="med" type="none"/>
            <a:tailEnd len="med" w="med" type="none"/>
          </a:ln>
        </p:spPr>
      </p:cxnSp>
      <p:cxnSp>
        <p:nvCxnSpPr>
          <p:cNvPr id="134" name="Google Shape;134;p15"/>
          <p:cNvCxnSpPr/>
          <p:nvPr/>
        </p:nvCxnSpPr>
        <p:spPr>
          <a:xfrm flipH="1">
            <a:off x="2672169" y="1592654"/>
            <a:ext cx="1467000" cy="6600"/>
          </a:xfrm>
          <a:prstGeom prst="straightConnector1">
            <a:avLst/>
          </a:prstGeom>
          <a:noFill/>
          <a:ln cap="flat" cmpd="sng" w="76200">
            <a:solidFill>
              <a:srgbClr val="FFCC00"/>
            </a:solidFill>
            <a:prstDash val="solid"/>
            <a:round/>
            <a:headEnd len="med" w="med" type="none"/>
            <a:tailEnd len="med" w="med" type="none"/>
          </a:ln>
        </p:spPr>
      </p:cxnSp>
      <p:sp>
        <p:nvSpPr>
          <p:cNvPr id="135" name="Google Shape;135;p15"/>
          <p:cNvSpPr txBox="1"/>
          <p:nvPr>
            <p:ph idx="1" type="body"/>
          </p:nvPr>
        </p:nvSpPr>
        <p:spPr>
          <a:xfrm>
            <a:off x="654300" y="1818450"/>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136" name="Google Shape;136;p15"/>
          <p:cNvSpPr txBox="1"/>
          <p:nvPr>
            <p:ph idx="5" type="body"/>
          </p:nvPr>
        </p:nvSpPr>
        <p:spPr>
          <a:xfrm>
            <a:off x="2672175" y="1818441"/>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700"/>
              </a:spcBef>
              <a:spcAft>
                <a:spcPts val="0"/>
              </a:spcAft>
              <a:buClr>
                <a:schemeClr val="dk1"/>
              </a:buClr>
              <a:buSzPts val="700"/>
              <a:buFont typeface="Open Sans"/>
              <a:buChar char="●"/>
              <a:defRPr sz="1200">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137" name="Google Shape;137;p15"/>
          <p:cNvSpPr txBox="1"/>
          <p:nvPr>
            <p:ph idx="6" type="body"/>
          </p:nvPr>
        </p:nvSpPr>
        <p:spPr>
          <a:xfrm>
            <a:off x="4690050" y="1818441"/>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700"/>
              </a:spcBef>
              <a:spcAft>
                <a:spcPts val="0"/>
              </a:spcAft>
              <a:buClr>
                <a:schemeClr val="dk1"/>
              </a:buClr>
              <a:buSzPts val="700"/>
              <a:buFont typeface="Open Sans"/>
              <a:buChar char="●"/>
              <a:defRPr sz="1200">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138" name="Google Shape;138;p15"/>
          <p:cNvSpPr txBox="1"/>
          <p:nvPr>
            <p:ph idx="7" type="body"/>
          </p:nvPr>
        </p:nvSpPr>
        <p:spPr>
          <a:xfrm>
            <a:off x="6707925" y="1818441"/>
            <a:ext cx="1355700" cy="3537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85750" lvl="2" marL="1371600" marR="0" rtl="0" algn="l">
              <a:lnSpc>
                <a:spcPct val="100000"/>
              </a:lnSpc>
              <a:spcBef>
                <a:spcPts val="1600"/>
              </a:spcBef>
              <a:spcAft>
                <a:spcPts val="0"/>
              </a:spcAft>
              <a:buClr>
                <a:schemeClr val="lt1"/>
              </a:buClr>
              <a:buSzPts val="900"/>
              <a:buChar char="■"/>
              <a:defRPr i="0" sz="900" u="none" cap="none" strike="noStrike">
                <a:solidFill>
                  <a:schemeClr val="lt1"/>
                </a:solidFill>
              </a:defRPr>
            </a:lvl3pPr>
            <a:lvl4pPr indent="-273050" lvl="3" marL="1828800" marR="0" rtl="0" algn="l">
              <a:lnSpc>
                <a:spcPct val="100000"/>
              </a:lnSpc>
              <a:spcBef>
                <a:spcPts val="700"/>
              </a:spcBef>
              <a:spcAft>
                <a:spcPts val="0"/>
              </a:spcAft>
              <a:buClr>
                <a:schemeClr val="dk1"/>
              </a:buClr>
              <a:buSzPts val="700"/>
              <a:buFont typeface="Open Sans"/>
              <a:buChar char="●"/>
              <a:defRPr sz="1200">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139" name="Google Shape;139;p15"/>
          <p:cNvSpPr txBox="1"/>
          <p:nvPr>
            <p:ph idx="8"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CUSTOM_11_1">
    <p:spTree>
      <p:nvGrpSpPr>
        <p:cNvPr id="140" name="Shape 140"/>
        <p:cNvGrpSpPr/>
        <p:nvPr/>
      </p:nvGrpSpPr>
      <p:grpSpPr>
        <a:xfrm>
          <a:off x="0" y="0"/>
          <a:ext cx="0" cy="0"/>
          <a:chOff x="0" y="0"/>
          <a:chExt cx="0" cy="0"/>
        </a:xfrm>
      </p:grpSpPr>
      <p:sp>
        <p:nvSpPr>
          <p:cNvPr id="141" name="Google Shape;141;p16"/>
          <p:cNvSpPr txBox="1"/>
          <p:nvPr>
            <p:ph idx="12" type="sldNum"/>
          </p:nvPr>
        </p:nvSpPr>
        <p:spPr>
          <a:xfrm>
            <a:off x="8549608" y="479182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142" name="Google Shape;142;p16"/>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grpSp>
        <p:nvGrpSpPr>
          <p:cNvPr id="143" name="Google Shape;143;p16"/>
          <p:cNvGrpSpPr/>
          <p:nvPr/>
        </p:nvGrpSpPr>
        <p:grpSpPr>
          <a:xfrm>
            <a:off x="4825116" y="2317303"/>
            <a:ext cx="1999386" cy="412910"/>
            <a:chOff x="4808316" y="2800065"/>
            <a:chExt cx="1999386" cy="412910"/>
          </a:xfrm>
        </p:grpSpPr>
        <p:sp>
          <p:nvSpPr>
            <p:cNvPr id="144" name="Google Shape;144;p16"/>
            <p:cNvSpPr/>
            <p:nvPr/>
          </p:nvSpPr>
          <p:spPr>
            <a:xfrm>
              <a:off x="4849302" y="3079475"/>
              <a:ext cx="1958400" cy="133500"/>
            </a:xfrm>
            <a:prstGeom prst="rect">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6"/>
            <p:cNvGrpSpPr/>
            <p:nvPr/>
          </p:nvGrpSpPr>
          <p:grpSpPr>
            <a:xfrm>
              <a:off x="4808316" y="2800065"/>
              <a:ext cx="92400" cy="411825"/>
              <a:chOff x="845575" y="2563700"/>
              <a:chExt cx="92400" cy="411825"/>
            </a:xfrm>
          </p:grpSpPr>
          <p:cxnSp>
            <p:nvCxnSpPr>
              <p:cNvPr id="146" name="Google Shape;146;p16"/>
              <p:cNvCxnSpPr/>
              <p:nvPr/>
            </p:nvCxnSpPr>
            <p:spPr>
              <a:xfrm>
                <a:off x="891775" y="2616125"/>
                <a:ext cx="0" cy="359400"/>
              </a:xfrm>
              <a:prstGeom prst="straightConnector1">
                <a:avLst/>
              </a:prstGeom>
              <a:noFill/>
              <a:ln cap="flat" cmpd="sng" w="9525">
                <a:solidFill>
                  <a:srgbClr val="FFCC00"/>
                </a:solidFill>
                <a:prstDash val="solid"/>
                <a:round/>
                <a:headEnd len="sm" w="sm" type="none"/>
                <a:tailEnd len="sm" w="sm" type="none"/>
              </a:ln>
            </p:spPr>
          </p:cxnSp>
          <p:sp>
            <p:nvSpPr>
              <p:cNvPr id="147" name="Google Shape;147;p16"/>
              <p:cNvSpPr/>
              <p:nvPr/>
            </p:nvSpPr>
            <p:spPr>
              <a:xfrm>
                <a:off x="845575" y="2563700"/>
                <a:ext cx="92400" cy="92400"/>
              </a:xfrm>
              <a:prstGeom prst="ellipse">
                <a:avLst/>
              </a:prstGeom>
              <a:solidFill>
                <a:srgbClr val="FFCC00"/>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 name="Google Shape;148;p16"/>
          <p:cNvGrpSpPr/>
          <p:nvPr/>
        </p:nvGrpSpPr>
        <p:grpSpPr>
          <a:xfrm>
            <a:off x="6776835" y="2596706"/>
            <a:ext cx="2396914" cy="411825"/>
            <a:chOff x="6760035" y="3079467"/>
            <a:chExt cx="2396914" cy="411825"/>
          </a:xfrm>
        </p:grpSpPr>
        <p:sp>
          <p:nvSpPr>
            <p:cNvPr id="149" name="Google Shape;149;p16"/>
            <p:cNvSpPr/>
            <p:nvPr/>
          </p:nvSpPr>
          <p:spPr>
            <a:xfrm>
              <a:off x="6807650" y="3079475"/>
              <a:ext cx="2349300" cy="133500"/>
            </a:xfrm>
            <a:prstGeom prst="rect">
              <a:avLst/>
            </a:prstGeom>
            <a:solidFill>
              <a:srgbClr val="FF8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6"/>
            <p:cNvGrpSpPr/>
            <p:nvPr/>
          </p:nvGrpSpPr>
          <p:grpSpPr>
            <a:xfrm rot="10800000">
              <a:off x="6760035" y="3079467"/>
              <a:ext cx="92400" cy="411825"/>
              <a:chOff x="2070100" y="2563700"/>
              <a:chExt cx="92400" cy="411825"/>
            </a:xfrm>
          </p:grpSpPr>
          <p:cxnSp>
            <p:nvCxnSpPr>
              <p:cNvPr id="151" name="Google Shape;151;p16"/>
              <p:cNvCxnSpPr/>
              <p:nvPr/>
            </p:nvCxnSpPr>
            <p:spPr>
              <a:xfrm>
                <a:off x="2116300" y="2616125"/>
                <a:ext cx="0" cy="359400"/>
              </a:xfrm>
              <a:prstGeom prst="straightConnector1">
                <a:avLst/>
              </a:prstGeom>
              <a:noFill/>
              <a:ln cap="flat" cmpd="sng" w="9525">
                <a:solidFill>
                  <a:srgbClr val="FFCC00"/>
                </a:solidFill>
                <a:prstDash val="solid"/>
                <a:round/>
                <a:headEnd len="sm" w="sm" type="none"/>
                <a:tailEnd len="sm" w="sm" type="none"/>
              </a:ln>
            </p:spPr>
          </p:cxnSp>
          <p:sp>
            <p:nvSpPr>
              <p:cNvPr id="152" name="Google Shape;152;p16"/>
              <p:cNvSpPr/>
              <p:nvPr/>
            </p:nvSpPr>
            <p:spPr>
              <a:xfrm>
                <a:off x="2070100" y="2563700"/>
                <a:ext cx="92400" cy="92400"/>
              </a:xfrm>
              <a:prstGeom prst="ellipse">
                <a:avLst/>
              </a:prstGeom>
              <a:solidFill>
                <a:srgbClr val="FFCC00"/>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 name="Google Shape;153;p16"/>
          <p:cNvGrpSpPr/>
          <p:nvPr/>
        </p:nvGrpSpPr>
        <p:grpSpPr>
          <a:xfrm>
            <a:off x="897825" y="2317303"/>
            <a:ext cx="2009975" cy="412910"/>
            <a:chOff x="881025" y="2800065"/>
            <a:chExt cx="2009975" cy="412910"/>
          </a:xfrm>
        </p:grpSpPr>
        <p:sp>
          <p:nvSpPr>
            <p:cNvPr id="154" name="Google Shape;154;p16"/>
            <p:cNvSpPr/>
            <p:nvPr/>
          </p:nvSpPr>
          <p:spPr>
            <a:xfrm>
              <a:off x="932600" y="3079475"/>
              <a:ext cx="1958400" cy="133500"/>
            </a:xfrm>
            <a:prstGeom prst="rect">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6"/>
            <p:cNvGrpSpPr/>
            <p:nvPr/>
          </p:nvGrpSpPr>
          <p:grpSpPr>
            <a:xfrm>
              <a:off x="881025" y="2800065"/>
              <a:ext cx="92400" cy="411825"/>
              <a:chOff x="845575" y="2563700"/>
              <a:chExt cx="92400" cy="411825"/>
            </a:xfrm>
          </p:grpSpPr>
          <p:cxnSp>
            <p:nvCxnSpPr>
              <p:cNvPr id="156" name="Google Shape;156;p16"/>
              <p:cNvCxnSpPr/>
              <p:nvPr/>
            </p:nvCxnSpPr>
            <p:spPr>
              <a:xfrm>
                <a:off x="891775" y="2616125"/>
                <a:ext cx="0" cy="359400"/>
              </a:xfrm>
              <a:prstGeom prst="straightConnector1">
                <a:avLst/>
              </a:prstGeom>
              <a:noFill/>
              <a:ln cap="flat" cmpd="sng" w="9525">
                <a:solidFill>
                  <a:srgbClr val="FFCC00"/>
                </a:solidFill>
                <a:prstDash val="solid"/>
                <a:round/>
                <a:headEnd len="sm" w="sm" type="none"/>
                <a:tailEnd len="sm" w="sm" type="none"/>
              </a:ln>
            </p:spPr>
          </p:cxnSp>
          <p:sp>
            <p:nvSpPr>
              <p:cNvPr id="157" name="Google Shape;157;p16"/>
              <p:cNvSpPr/>
              <p:nvPr/>
            </p:nvSpPr>
            <p:spPr>
              <a:xfrm>
                <a:off x="845575" y="2563700"/>
                <a:ext cx="92400" cy="92400"/>
              </a:xfrm>
              <a:prstGeom prst="ellipse">
                <a:avLst/>
              </a:prstGeom>
              <a:solidFill>
                <a:srgbClr val="FFCC00"/>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8" name="Google Shape;158;p16"/>
          <p:cNvGrpSpPr/>
          <p:nvPr/>
        </p:nvGrpSpPr>
        <p:grpSpPr>
          <a:xfrm>
            <a:off x="2865873" y="2596706"/>
            <a:ext cx="2000279" cy="411825"/>
            <a:chOff x="2849073" y="3079467"/>
            <a:chExt cx="2000279" cy="411825"/>
          </a:xfrm>
        </p:grpSpPr>
        <p:sp>
          <p:nvSpPr>
            <p:cNvPr id="159" name="Google Shape;159;p16"/>
            <p:cNvSpPr/>
            <p:nvPr/>
          </p:nvSpPr>
          <p:spPr>
            <a:xfrm>
              <a:off x="2890952" y="3079475"/>
              <a:ext cx="1958400" cy="133500"/>
            </a:xfrm>
            <a:prstGeom prst="rect">
              <a:avLst/>
            </a:prstGeom>
            <a:solidFill>
              <a:srgbClr val="FF8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6"/>
            <p:cNvGrpSpPr/>
            <p:nvPr/>
          </p:nvGrpSpPr>
          <p:grpSpPr>
            <a:xfrm rot="10800000">
              <a:off x="2849073" y="3079467"/>
              <a:ext cx="92400" cy="411825"/>
              <a:chOff x="2070100" y="2563700"/>
              <a:chExt cx="92400" cy="411825"/>
            </a:xfrm>
          </p:grpSpPr>
          <p:cxnSp>
            <p:nvCxnSpPr>
              <p:cNvPr id="161" name="Google Shape;161;p16"/>
              <p:cNvCxnSpPr/>
              <p:nvPr/>
            </p:nvCxnSpPr>
            <p:spPr>
              <a:xfrm>
                <a:off x="2116300" y="2616125"/>
                <a:ext cx="0" cy="359400"/>
              </a:xfrm>
              <a:prstGeom prst="straightConnector1">
                <a:avLst/>
              </a:prstGeom>
              <a:noFill/>
              <a:ln cap="flat" cmpd="sng" w="9525">
                <a:solidFill>
                  <a:srgbClr val="FFCC00"/>
                </a:solidFill>
                <a:prstDash val="solid"/>
                <a:round/>
                <a:headEnd len="sm" w="sm" type="none"/>
                <a:tailEnd len="sm" w="sm" type="none"/>
              </a:ln>
            </p:spPr>
          </p:cxnSp>
          <p:sp>
            <p:nvSpPr>
              <p:cNvPr id="162" name="Google Shape;162;p16"/>
              <p:cNvSpPr/>
              <p:nvPr/>
            </p:nvSpPr>
            <p:spPr>
              <a:xfrm>
                <a:off x="2070100" y="2563700"/>
                <a:ext cx="92400" cy="92400"/>
              </a:xfrm>
              <a:prstGeom prst="ellipse">
                <a:avLst/>
              </a:prstGeom>
              <a:solidFill>
                <a:srgbClr val="FFCC00"/>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grpSp>
      </p:grpSp>
      <p:sp>
        <p:nvSpPr>
          <p:cNvPr id="163" name="Google Shape;163;p16"/>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164" name="Google Shape;164;p16"/>
          <p:cNvSpPr txBox="1"/>
          <p:nvPr>
            <p:ph idx="1" type="subTitle"/>
          </p:nvPr>
        </p:nvSpPr>
        <p:spPr>
          <a:xfrm>
            <a:off x="857300" y="1480613"/>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b="1" sz="1000"/>
            </a:lvl1pPr>
            <a:lvl2pPr lvl="1" rtl="0">
              <a:spcBef>
                <a:spcPts val="0"/>
              </a:spcBef>
              <a:spcAft>
                <a:spcPts val="0"/>
              </a:spcAft>
              <a:buSzPts val="1000"/>
              <a:buNone/>
              <a:defRPr b="1" sz="1000"/>
            </a:lvl2pPr>
            <a:lvl3pPr lvl="2" rtl="0">
              <a:spcBef>
                <a:spcPts val="0"/>
              </a:spcBef>
              <a:spcAft>
                <a:spcPts val="0"/>
              </a:spcAft>
              <a:buSzPts val="1000"/>
              <a:buNone/>
              <a:defRPr b="1" sz="1000"/>
            </a:lvl3pPr>
            <a:lvl4pPr lvl="3" rtl="0">
              <a:spcBef>
                <a:spcPts val="0"/>
              </a:spcBef>
              <a:spcAft>
                <a:spcPts val="0"/>
              </a:spcAft>
              <a:buSzPts val="1000"/>
              <a:buNone/>
              <a:defRPr b="1" sz="1000"/>
            </a:lvl4pPr>
            <a:lvl5pPr lvl="4" rtl="0">
              <a:spcBef>
                <a:spcPts val="0"/>
              </a:spcBef>
              <a:spcAft>
                <a:spcPts val="0"/>
              </a:spcAft>
              <a:buSzPts val="1000"/>
              <a:buNone/>
              <a:defRPr b="1" sz="1000"/>
            </a:lvl5pPr>
            <a:lvl6pPr lvl="5" rtl="0">
              <a:spcBef>
                <a:spcPts val="0"/>
              </a:spcBef>
              <a:spcAft>
                <a:spcPts val="0"/>
              </a:spcAft>
              <a:buSzPts val="1000"/>
              <a:buNone/>
              <a:defRPr b="1" sz="1000"/>
            </a:lvl6pPr>
            <a:lvl7pPr lvl="6" rtl="0">
              <a:spcBef>
                <a:spcPts val="0"/>
              </a:spcBef>
              <a:spcAft>
                <a:spcPts val="0"/>
              </a:spcAft>
              <a:buSzPts val="1000"/>
              <a:buNone/>
              <a:defRPr b="1" sz="1000"/>
            </a:lvl7pPr>
            <a:lvl8pPr lvl="7" rtl="0">
              <a:spcBef>
                <a:spcPts val="0"/>
              </a:spcBef>
              <a:spcAft>
                <a:spcPts val="0"/>
              </a:spcAft>
              <a:buSzPts val="1000"/>
              <a:buNone/>
              <a:defRPr b="1" sz="1000"/>
            </a:lvl8pPr>
            <a:lvl9pPr lvl="8" rtl="0">
              <a:spcBef>
                <a:spcPts val="0"/>
              </a:spcBef>
              <a:spcAft>
                <a:spcPts val="0"/>
              </a:spcAft>
              <a:buSzPts val="1000"/>
              <a:buNone/>
              <a:defRPr b="1" sz="1000"/>
            </a:lvl9pPr>
          </a:lstStyle>
          <a:p/>
        </p:txBody>
      </p:sp>
      <p:sp>
        <p:nvSpPr>
          <p:cNvPr id="165" name="Google Shape;165;p16"/>
          <p:cNvSpPr txBox="1"/>
          <p:nvPr>
            <p:ph idx="2" type="subTitle"/>
          </p:nvPr>
        </p:nvSpPr>
        <p:spPr>
          <a:xfrm>
            <a:off x="857300" y="1670513"/>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66" name="Google Shape;166;p16"/>
          <p:cNvSpPr txBox="1"/>
          <p:nvPr>
            <p:ph idx="3" type="subTitle"/>
          </p:nvPr>
        </p:nvSpPr>
        <p:spPr>
          <a:xfrm>
            <a:off x="2747563" y="30982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b="1" sz="800"/>
            </a:lvl1pPr>
            <a:lvl2pPr lvl="1" rtl="0">
              <a:spcBef>
                <a:spcPts val="0"/>
              </a:spcBef>
              <a:spcAft>
                <a:spcPts val="0"/>
              </a:spcAft>
              <a:buSzPts val="800"/>
              <a:buNone/>
              <a:defRPr b="1" sz="800"/>
            </a:lvl2pPr>
            <a:lvl3pPr lvl="2" rtl="0">
              <a:spcBef>
                <a:spcPts val="0"/>
              </a:spcBef>
              <a:spcAft>
                <a:spcPts val="0"/>
              </a:spcAft>
              <a:buSzPts val="800"/>
              <a:buNone/>
              <a:defRPr b="1" sz="800"/>
            </a:lvl3pPr>
            <a:lvl4pPr lvl="3" rtl="0">
              <a:spcBef>
                <a:spcPts val="0"/>
              </a:spcBef>
              <a:spcAft>
                <a:spcPts val="0"/>
              </a:spcAft>
              <a:buSzPts val="800"/>
              <a:buNone/>
              <a:defRPr b="1" sz="800"/>
            </a:lvl4pPr>
            <a:lvl5pPr lvl="4" rtl="0">
              <a:spcBef>
                <a:spcPts val="0"/>
              </a:spcBef>
              <a:spcAft>
                <a:spcPts val="0"/>
              </a:spcAft>
              <a:buSzPts val="800"/>
              <a:buNone/>
              <a:defRPr b="1" sz="800"/>
            </a:lvl5pPr>
            <a:lvl6pPr lvl="5" rtl="0">
              <a:spcBef>
                <a:spcPts val="0"/>
              </a:spcBef>
              <a:spcAft>
                <a:spcPts val="0"/>
              </a:spcAft>
              <a:buSzPts val="800"/>
              <a:buNone/>
              <a:defRPr b="1" sz="800"/>
            </a:lvl6pPr>
            <a:lvl7pPr lvl="6" rtl="0">
              <a:spcBef>
                <a:spcPts val="0"/>
              </a:spcBef>
              <a:spcAft>
                <a:spcPts val="0"/>
              </a:spcAft>
              <a:buSzPts val="800"/>
              <a:buNone/>
              <a:defRPr b="1" sz="800"/>
            </a:lvl7pPr>
            <a:lvl8pPr lvl="7" rtl="0">
              <a:spcBef>
                <a:spcPts val="0"/>
              </a:spcBef>
              <a:spcAft>
                <a:spcPts val="0"/>
              </a:spcAft>
              <a:buSzPts val="800"/>
              <a:buNone/>
              <a:defRPr b="1" sz="800"/>
            </a:lvl8pPr>
            <a:lvl9pPr lvl="8" rtl="0">
              <a:spcBef>
                <a:spcPts val="0"/>
              </a:spcBef>
              <a:spcAft>
                <a:spcPts val="0"/>
              </a:spcAft>
              <a:buSzPts val="800"/>
              <a:buNone/>
              <a:defRPr b="1" sz="800"/>
            </a:lvl9pPr>
          </a:lstStyle>
          <a:p/>
        </p:txBody>
      </p:sp>
      <p:sp>
        <p:nvSpPr>
          <p:cNvPr id="167" name="Google Shape;167;p16"/>
          <p:cNvSpPr txBox="1"/>
          <p:nvPr>
            <p:ph idx="4" type="subTitle"/>
          </p:nvPr>
        </p:nvSpPr>
        <p:spPr>
          <a:xfrm>
            <a:off x="2747563" y="32881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68" name="Google Shape;168;p16"/>
          <p:cNvSpPr txBox="1"/>
          <p:nvPr>
            <p:ph idx="5" type="subTitle"/>
          </p:nvPr>
        </p:nvSpPr>
        <p:spPr>
          <a:xfrm>
            <a:off x="4779313" y="14806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b="1" sz="800"/>
            </a:lvl1pPr>
            <a:lvl2pPr lvl="1" rtl="0">
              <a:spcBef>
                <a:spcPts val="0"/>
              </a:spcBef>
              <a:spcAft>
                <a:spcPts val="0"/>
              </a:spcAft>
              <a:buSzPts val="800"/>
              <a:buNone/>
              <a:defRPr b="1" sz="800"/>
            </a:lvl2pPr>
            <a:lvl3pPr lvl="2" rtl="0">
              <a:spcBef>
                <a:spcPts val="0"/>
              </a:spcBef>
              <a:spcAft>
                <a:spcPts val="0"/>
              </a:spcAft>
              <a:buSzPts val="800"/>
              <a:buNone/>
              <a:defRPr b="1" sz="800"/>
            </a:lvl3pPr>
            <a:lvl4pPr lvl="3" rtl="0">
              <a:spcBef>
                <a:spcPts val="0"/>
              </a:spcBef>
              <a:spcAft>
                <a:spcPts val="0"/>
              </a:spcAft>
              <a:buSzPts val="800"/>
              <a:buNone/>
              <a:defRPr b="1" sz="800"/>
            </a:lvl4pPr>
            <a:lvl5pPr lvl="4" rtl="0">
              <a:spcBef>
                <a:spcPts val="0"/>
              </a:spcBef>
              <a:spcAft>
                <a:spcPts val="0"/>
              </a:spcAft>
              <a:buSzPts val="800"/>
              <a:buNone/>
              <a:defRPr b="1" sz="800"/>
            </a:lvl5pPr>
            <a:lvl6pPr lvl="5" rtl="0">
              <a:spcBef>
                <a:spcPts val="0"/>
              </a:spcBef>
              <a:spcAft>
                <a:spcPts val="0"/>
              </a:spcAft>
              <a:buSzPts val="800"/>
              <a:buNone/>
              <a:defRPr b="1" sz="800"/>
            </a:lvl6pPr>
            <a:lvl7pPr lvl="6" rtl="0">
              <a:spcBef>
                <a:spcPts val="0"/>
              </a:spcBef>
              <a:spcAft>
                <a:spcPts val="0"/>
              </a:spcAft>
              <a:buSzPts val="800"/>
              <a:buNone/>
              <a:defRPr b="1" sz="800"/>
            </a:lvl7pPr>
            <a:lvl8pPr lvl="7" rtl="0">
              <a:spcBef>
                <a:spcPts val="0"/>
              </a:spcBef>
              <a:spcAft>
                <a:spcPts val="0"/>
              </a:spcAft>
              <a:buSzPts val="800"/>
              <a:buNone/>
              <a:defRPr b="1" sz="800"/>
            </a:lvl8pPr>
            <a:lvl9pPr lvl="8" rtl="0">
              <a:spcBef>
                <a:spcPts val="0"/>
              </a:spcBef>
              <a:spcAft>
                <a:spcPts val="0"/>
              </a:spcAft>
              <a:buSzPts val="800"/>
              <a:buNone/>
              <a:defRPr b="1" sz="800"/>
            </a:lvl9pPr>
          </a:lstStyle>
          <a:p/>
        </p:txBody>
      </p:sp>
      <p:sp>
        <p:nvSpPr>
          <p:cNvPr id="169" name="Google Shape;169;p16"/>
          <p:cNvSpPr txBox="1"/>
          <p:nvPr>
            <p:ph idx="6" type="subTitle"/>
          </p:nvPr>
        </p:nvSpPr>
        <p:spPr>
          <a:xfrm>
            <a:off x="4779313" y="16705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0" name="Google Shape;170;p16"/>
          <p:cNvSpPr txBox="1"/>
          <p:nvPr>
            <p:ph idx="7" type="subTitle"/>
          </p:nvPr>
        </p:nvSpPr>
        <p:spPr>
          <a:xfrm>
            <a:off x="6691463" y="30982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b="1" sz="800"/>
            </a:lvl1pPr>
            <a:lvl2pPr lvl="1" rtl="0">
              <a:spcBef>
                <a:spcPts val="0"/>
              </a:spcBef>
              <a:spcAft>
                <a:spcPts val="0"/>
              </a:spcAft>
              <a:buSzPts val="800"/>
              <a:buNone/>
              <a:defRPr b="1" sz="800"/>
            </a:lvl2pPr>
            <a:lvl3pPr lvl="2" rtl="0">
              <a:spcBef>
                <a:spcPts val="0"/>
              </a:spcBef>
              <a:spcAft>
                <a:spcPts val="0"/>
              </a:spcAft>
              <a:buSzPts val="800"/>
              <a:buNone/>
              <a:defRPr b="1" sz="800"/>
            </a:lvl3pPr>
            <a:lvl4pPr lvl="3" rtl="0">
              <a:spcBef>
                <a:spcPts val="0"/>
              </a:spcBef>
              <a:spcAft>
                <a:spcPts val="0"/>
              </a:spcAft>
              <a:buSzPts val="800"/>
              <a:buNone/>
              <a:defRPr b="1" sz="800"/>
            </a:lvl4pPr>
            <a:lvl5pPr lvl="4" rtl="0">
              <a:spcBef>
                <a:spcPts val="0"/>
              </a:spcBef>
              <a:spcAft>
                <a:spcPts val="0"/>
              </a:spcAft>
              <a:buSzPts val="800"/>
              <a:buNone/>
              <a:defRPr b="1" sz="800"/>
            </a:lvl5pPr>
            <a:lvl6pPr lvl="5" rtl="0">
              <a:spcBef>
                <a:spcPts val="0"/>
              </a:spcBef>
              <a:spcAft>
                <a:spcPts val="0"/>
              </a:spcAft>
              <a:buSzPts val="800"/>
              <a:buNone/>
              <a:defRPr b="1" sz="800"/>
            </a:lvl6pPr>
            <a:lvl7pPr lvl="6" rtl="0">
              <a:spcBef>
                <a:spcPts val="0"/>
              </a:spcBef>
              <a:spcAft>
                <a:spcPts val="0"/>
              </a:spcAft>
              <a:buSzPts val="800"/>
              <a:buNone/>
              <a:defRPr b="1" sz="800"/>
            </a:lvl7pPr>
            <a:lvl8pPr lvl="7" rtl="0">
              <a:spcBef>
                <a:spcPts val="0"/>
              </a:spcBef>
              <a:spcAft>
                <a:spcPts val="0"/>
              </a:spcAft>
              <a:buSzPts val="800"/>
              <a:buNone/>
              <a:defRPr b="1" sz="800"/>
            </a:lvl8pPr>
            <a:lvl9pPr lvl="8" rtl="0">
              <a:spcBef>
                <a:spcPts val="0"/>
              </a:spcBef>
              <a:spcAft>
                <a:spcPts val="0"/>
              </a:spcAft>
              <a:buSzPts val="800"/>
              <a:buNone/>
              <a:defRPr b="1" sz="800"/>
            </a:lvl9pPr>
          </a:lstStyle>
          <a:p/>
        </p:txBody>
      </p:sp>
      <p:sp>
        <p:nvSpPr>
          <p:cNvPr id="171" name="Google Shape;171;p16"/>
          <p:cNvSpPr txBox="1"/>
          <p:nvPr>
            <p:ph idx="8" type="subTitle"/>
          </p:nvPr>
        </p:nvSpPr>
        <p:spPr>
          <a:xfrm>
            <a:off x="6691463" y="3288100"/>
            <a:ext cx="20910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2" name="Google Shape;172;p16"/>
          <p:cNvSpPr txBox="1"/>
          <p:nvPr>
            <p:ph idx="9" type="subTitle"/>
          </p:nvPr>
        </p:nvSpPr>
        <p:spPr>
          <a:xfrm>
            <a:off x="897824" y="2742425"/>
            <a:ext cx="5487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173" name="Google Shape;173;p16"/>
          <p:cNvSpPr txBox="1"/>
          <p:nvPr>
            <p:ph idx="13" type="subTitle"/>
          </p:nvPr>
        </p:nvSpPr>
        <p:spPr>
          <a:xfrm>
            <a:off x="4825124" y="2742425"/>
            <a:ext cx="5487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174" name="Google Shape;174;p16"/>
          <p:cNvSpPr txBox="1"/>
          <p:nvPr>
            <p:ph idx="14" type="subTitle"/>
          </p:nvPr>
        </p:nvSpPr>
        <p:spPr>
          <a:xfrm>
            <a:off x="6776824" y="2240913"/>
            <a:ext cx="5487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175" name="Google Shape;175;p16"/>
          <p:cNvSpPr txBox="1"/>
          <p:nvPr>
            <p:ph idx="15" type="subTitle"/>
          </p:nvPr>
        </p:nvSpPr>
        <p:spPr>
          <a:xfrm>
            <a:off x="2865874" y="2240913"/>
            <a:ext cx="548700" cy="2661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ways  1">
  <p:cSld name="CUSTOM_9_1">
    <p:spTree>
      <p:nvGrpSpPr>
        <p:cNvPr id="176" name="Shape 176"/>
        <p:cNvGrpSpPr/>
        <p:nvPr/>
      </p:nvGrpSpPr>
      <p:grpSpPr>
        <a:xfrm>
          <a:off x="0" y="0"/>
          <a:ext cx="0" cy="0"/>
          <a:chOff x="0" y="0"/>
          <a:chExt cx="0" cy="0"/>
        </a:xfrm>
      </p:grpSpPr>
      <p:sp>
        <p:nvSpPr>
          <p:cNvPr id="177" name="Google Shape;177;p17"/>
          <p:cNvSpPr txBox="1"/>
          <p:nvPr>
            <p:ph idx="12" type="sldNum"/>
          </p:nvPr>
        </p:nvSpPr>
        <p:spPr>
          <a:xfrm>
            <a:off x="8472458" y="472267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178" name="Google Shape;178;p17"/>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grpSp>
        <p:nvGrpSpPr>
          <p:cNvPr id="179" name="Google Shape;179;p17"/>
          <p:cNvGrpSpPr/>
          <p:nvPr/>
        </p:nvGrpSpPr>
        <p:grpSpPr>
          <a:xfrm>
            <a:off x="2688745" y="732019"/>
            <a:ext cx="3768522" cy="3774409"/>
            <a:chOff x="2675582" y="676586"/>
            <a:chExt cx="3793942" cy="3790328"/>
          </a:xfrm>
        </p:grpSpPr>
        <p:sp>
          <p:nvSpPr>
            <p:cNvPr id="180" name="Google Shape;180;p17"/>
            <p:cNvSpPr/>
            <p:nvPr/>
          </p:nvSpPr>
          <p:spPr>
            <a:xfrm rot="-7199815">
              <a:off x="3183352" y="1184485"/>
              <a:ext cx="2774659" cy="2774659"/>
            </a:xfrm>
            <a:prstGeom prst="blockArc">
              <a:avLst>
                <a:gd fmla="val 12622480" name="adj1"/>
                <a:gd fmla="val 18176457" name="adj2"/>
                <a:gd fmla="val 20786" name="adj3"/>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rot="-1799815">
              <a:off x="3183352" y="1184357"/>
              <a:ext cx="2774659" cy="2774659"/>
            </a:xfrm>
            <a:prstGeom prst="blockArc">
              <a:avLst>
                <a:gd fmla="val 12622480" name="adj1"/>
                <a:gd fmla="val 18176457" name="adj2"/>
                <a:gd fmla="val 20786" name="adj3"/>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rot="3600185">
              <a:off x="3187094" y="1184439"/>
              <a:ext cx="2774659" cy="2774659"/>
            </a:xfrm>
            <a:prstGeom prst="blockArc">
              <a:avLst>
                <a:gd fmla="val 12564381" name="adj1"/>
                <a:gd fmla="val 18346131" name="adj2"/>
                <a:gd fmla="val 20844" name="adj3"/>
              </a:avLst>
            </a:prstGeom>
            <a:solidFill>
              <a:srgbClr val="FF8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rot="9000185">
              <a:off x="3185977" y="1184485"/>
              <a:ext cx="2774659" cy="2774659"/>
            </a:xfrm>
            <a:prstGeom prst="blockArc">
              <a:avLst>
                <a:gd fmla="val 12622480" name="adj1"/>
                <a:gd fmla="val 18081133" name="adj2"/>
                <a:gd fmla="val 20809" name="adj3"/>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7"/>
            <p:cNvGrpSpPr/>
            <p:nvPr/>
          </p:nvGrpSpPr>
          <p:grpSpPr>
            <a:xfrm rot="5400000">
              <a:off x="5379663" y="2278951"/>
              <a:ext cx="585001" cy="585472"/>
              <a:chOff x="1967628" y="812211"/>
              <a:chExt cx="588000" cy="588000"/>
            </a:xfrm>
          </p:grpSpPr>
          <p:sp>
            <p:nvSpPr>
              <p:cNvPr id="185" name="Google Shape;185;p17"/>
              <p:cNvSpPr/>
              <p:nvPr/>
            </p:nvSpPr>
            <p:spPr>
              <a:xfrm rot="39023">
                <a:off x="1970909" y="815492"/>
                <a:ext cx="581437" cy="581437"/>
              </a:xfrm>
              <a:prstGeom prst="pie">
                <a:avLst>
                  <a:gd fmla="val 6190354" name="adj1"/>
                  <a:gd fmla="val 14996165" name="adj2"/>
                </a:avLst>
              </a:prstGeom>
              <a:solidFill>
                <a:srgbClr val="FF990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rot="10800000">
                <a:off x="1970875" y="815525"/>
                <a:ext cx="581400" cy="581400"/>
              </a:xfrm>
              <a:prstGeom prst="pie">
                <a:avLst>
                  <a:gd fmla="val 4028252" name="adj1"/>
                  <a:gd fmla="val 17183677"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7"/>
            <p:cNvGrpSpPr/>
            <p:nvPr/>
          </p:nvGrpSpPr>
          <p:grpSpPr>
            <a:xfrm rot="10800000">
              <a:off x="4280709" y="3378529"/>
              <a:ext cx="585001" cy="585472"/>
              <a:chOff x="1967628" y="812211"/>
              <a:chExt cx="588000" cy="588000"/>
            </a:xfrm>
          </p:grpSpPr>
          <p:sp>
            <p:nvSpPr>
              <p:cNvPr id="188" name="Google Shape;188;p17"/>
              <p:cNvSpPr/>
              <p:nvPr/>
            </p:nvSpPr>
            <p:spPr>
              <a:xfrm rot="39023">
                <a:off x="1970909" y="815492"/>
                <a:ext cx="581437" cy="581437"/>
              </a:xfrm>
              <a:prstGeom prst="pie">
                <a:avLst>
                  <a:gd fmla="val 6190354" name="adj1"/>
                  <a:gd fmla="val 14996165" name="adj2"/>
                </a:avLst>
              </a:prstGeom>
              <a:solidFill>
                <a:srgbClr val="F4B40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10800000">
                <a:off x="1970875" y="815525"/>
                <a:ext cx="581400" cy="581400"/>
              </a:xfrm>
              <a:prstGeom prst="pie">
                <a:avLst>
                  <a:gd fmla="val 4028252" name="adj1"/>
                  <a:gd fmla="val 17183677" name="adj2"/>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grpSp>
        <p:grpSp>
          <p:nvGrpSpPr>
            <p:cNvPr id="190" name="Google Shape;190;p17"/>
            <p:cNvGrpSpPr/>
            <p:nvPr/>
          </p:nvGrpSpPr>
          <p:grpSpPr>
            <a:xfrm rot="-5400000">
              <a:off x="3179922" y="2281478"/>
              <a:ext cx="585001" cy="585472"/>
              <a:chOff x="1967628" y="812211"/>
              <a:chExt cx="588000" cy="588000"/>
            </a:xfrm>
          </p:grpSpPr>
          <p:sp>
            <p:nvSpPr>
              <p:cNvPr id="191" name="Google Shape;191;p17"/>
              <p:cNvSpPr/>
              <p:nvPr/>
            </p:nvSpPr>
            <p:spPr>
              <a:xfrm rot="39023">
                <a:off x="1970909" y="815492"/>
                <a:ext cx="581437" cy="581437"/>
              </a:xfrm>
              <a:prstGeom prst="pie">
                <a:avLst>
                  <a:gd fmla="val 6190354" name="adj1"/>
                  <a:gd fmla="val 14996165" name="adj2"/>
                </a:avLst>
              </a:prstGeom>
              <a:solidFill>
                <a:srgbClr val="FFCC0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10800000">
                <a:off x="1970875" y="815525"/>
                <a:ext cx="581400" cy="581400"/>
              </a:xfrm>
              <a:prstGeom prst="pie">
                <a:avLst>
                  <a:gd fmla="val 4028252" name="adj1"/>
                  <a:gd fmla="val 17183677" name="adj2"/>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7"/>
            <p:cNvSpPr txBox="1"/>
            <p:nvPr/>
          </p:nvSpPr>
          <p:spPr>
            <a:xfrm>
              <a:off x="3214523" y="2284085"/>
              <a:ext cx="507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Jost"/>
                  <a:ea typeface="Jost"/>
                  <a:cs typeface="Jost"/>
                  <a:sym typeface="Jost"/>
                </a:rPr>
                <a:t>01</a:t>
              </a:r>
              <a:endParaRPr b="1" sz="1600">
                <a:solidFill>
                  <a:schemeClr val="dk2"/>
                </a:solidFill>
                <a:latin typeface="Jost"/>
                <a:ea typeface="Jost"/>
                <a:cs typeface="Jost"/>
                <a:sym typeface="Jost"/>
              </a:endParaRPr>
            </a:p>
          </p:txBody>
        </p:sp>
        <p:sp>
          <p:nvSpPr>
            <p:cNvPr id="194" name="Google Shape;194;p17"/>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Jost"/>
                  <a:ea typeface="Jost"/>
                  <a:cs typeface="Jost"/>
                  <a:sym typeface="Jost"/>
                </a:rPr>
                <a:t>02</a:t>
              </a:r>
              <a:endParaRPr b="1" sz="1600">
                <a:solidFill>
                  <a:schemeClr val="dk2"/>
                </a:solidFill>
                <a:latin typeface="Jost"/>
                <a:ea typeface="Jost"/>
                <a:cs typeface="Jost"/>
                <a:sym typeface="Jost"/>
              </a:endParaRPr>
            </a:p>
          </p:txBody>
        </p:sp>
        <p:sp>
          <p:nvSpPr>
            <p:cNvPr id="195" name="Google Shape;195;p17"/>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Jost"/>
                  <a:ea typeface="Jost"/>
                  <a:cs typeface="Jost"/>
                  <a:sym typeface="Jost"/>
                </a:rPr>
                <a:t>03</a:t>
              </a:r>
              <a:endParaRPr b="1" sz="1600">
                <a:solidFill>
                  <a:srgbClr val="434343"/>
                </a:solidFill>
                <a:latin typeface="Jost"/>
                <a:ea typeface="Jost"/>
                <a:cs typeface="Jost"/>
                <a:sym typeface="Jost"/>
              </a:endParaRPr>
            </a:p>
          </p:txBody>
        </p:sp>
        <p:grpSp>
          <p:nvGrpSpPr>
            <p:cNvPr id="196" name="Google Shape;196;p17"/>
            <p:cNvGrpSpPr/>
            <p:nvPr/>
          </p:nvGrpSpPr>
          <p:grpSpPr>
            <a:xfrm>
              <a:off x="4261689" y="1180926"/>
              <a:ext cx="585001" cy="585530"/>
              <a:chOff x="1967628" y="812211"/>
              <a:chExt cx="588000" cy="588000"/>
            </a:xfrm>
          </p:grpSpPr>
          <p:sp>
            <p:nvSpPr>
              <p:cNvPr id="197" name="Google Shape;197;p17"/>
              <p:cNvSpPr/>
              <p:nvPr/>
            </p:nvSpPr>
            <p:spPr>
              <a:xfrm rot="39023">
                <a:off x="1970909" y="815492"/>
                <a:ext cx="581437" cy="581437"/>
              </a:xfrm>
              <a:prstGeom prst="pie">
                <a:avLst>
                  <a:gd fmla="val 6190354" name="adj1"/>
                  <a:gd fmla="val 14996165" name="adj2"/>
                </a:avLst>
              </a:prstGeom>
              <a:solidFill>
                <a:srgbClr val="FF820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Jost"/>
                  <a:ea typeface="Jost"/>
                  <a:cs typeface="Jost"/>
                  <a:sym typeface="Jost"/>
                </a:endParaRPr>
              </a:p>
            </p:txBody>
          </p:sp>
          <p:sp>
            <p:nvSpPr>
              <p:cNvPr id="198" name="Google Shape;198;p17"/>
              <p:cNvSpPr/>
              <p:nvPr/>
            </p:nvSpPr>
            <p:spPr>
              <a:xfrm rot="10800000">
                <a:off x="1970875" y="815525"/>
                <a:ext cx="581400" cy="581400"/>
              </a:xfrm>
              <a:prstGeom prst="pie">
                <a:avLst>
                  <a:gd fmla="val 4028252" name="adj1"/>
                  <a:gd fmla="val 17183677" name="adj2"/>
                </a:avLst>
              </a:prstGeom>
              <a:solidFill>
                <a:srgbClr val="FF8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7"/>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Jost"/>
                  <a:ea typeface="Jost"/>
                  <a:cs typeface="Jost"/>
                  <a:sym typeface="Jost"/>
                </a:rPr>
                <a:t>04</a:t>
              </a:r>
              <a:endParaRPr b="1" sz="1600">
                <a:solidFill>
                  <a:srgbClr val="434343"/>
                </a:solidFill>
                <a:latin typeface="Jost"/>
                <a:ea typeface="Jost"/>
                <a:cs typeface="Jost"/>
                <a:sym typeface="Jost"/>
              </a:endParaRPr>
            </a:p>
          </p:txBody>
        </p:sp>
      </p:grpSp>
      <p:cxnSp>
        <p:nvCxnSpPr>
          <p:cNvPr id="200" name="Google Shape;200;p17"/>
          <p:cNvCxnSpPr/>
          <p:nvPr/>
        </p:nvCxnSpPr>
        <p:spPr>
          <a:xfrm rot="10800000">
            <a:off x="2641913" y="1831625"/>
            <a:ext cx="1044300" cy="0"/>
          </a:xfrm>
          <a:prstGeom prst="straightConnector1">
            <a:avLst/>
          </a:prstGeom>
          <a:noFill/>
          <a:ln cap="flat" cmpd="sng" w="9525">
            <a:solidFill>
              <a:srgbClr val="FFCC00"/>
            </a:solidFill>
            <a:prstDash val="solid"/>
            <a:round/>
            <a:headEnd len="sm" w="sm" type="none"/>
            <a:tailEnd len="med" w="med" type="oval"/>
          </a:ln>
        </p:spPr>
      </p:cxnSp>
      <p:cxnSp>
        <p:nvCxnSpPr>
          <p:cNvPr id="201" name="Google Shape;201;p17"/>
          <p:cNvCxnSpPr/>
          <p:nvPr/>
        </p:nvCxnSpPr>
        <p:spPr>
          <a:xfrm>
            <a:off x="4905025" y="1705200"/>
            <a:ext cx="1286700" cy="0"/>
          </a:xfrm>
          <a:prstGeom prst="straightConnector1">
            <a:avLst/>
          </a:prstGeom>
          <a:noFill/>
          <a:ln cap="flat" cmpd="sng" w="9525">
            <a:solidFill>
              <a:srgbClr val="FF8200"/>
            </a:solidFill>
            <a:prstDash val="solid"/>
            <a:round/>
            <a:headEnd len="sm" w="sm" type="none"/>
            <a:tailEnd len="med" w="med" type="oval"/>
          </a:ln>
        </p:spPr>
      </p:cxnSp>
      <p:cxnSp>
        <p:nvCxnSpPr>
          <p:cNvPr id="202" name="Google Shape;202;p17"/>
          <p:cNvCxnSpPr/>
          <p:nvPr/>
        </p:nvCxnSpPr>
        <p:spPr>
          <a:xfrm>
            <a:off x="5209825" y="3648300"/>
            <a:ext cx="1286700" cy="0"/>
          </a:xfrm>
          <a:prstGeom prst="straightConnector1">
            <a:avLst/>
          </a:prstGeom>
          <a:noFill/>
          <a:ln cap="flat" cmpd="sng" w="9525">
            <a:solidFill>
              <a:srgbClr val="FF9900"/>
            </a:solidFill>
            <a:prstDash val="solid"/>
            <a:round/>
            <a:headEnd len="sm" w="sm" type="none"/>
            <a:tailEnd len="med" w="med" type="oval"/>
          </a:ln>
        </p:spPr>
      </p:cxnSp>
      <p:cxnSp>
        <p:nvCxnSpPr>
          <p:cNvPr id="203" name="Google Shape;203;p17"/>
          <p:cNvCxnSpPr/>
          <p:nvPr/>
        </p:nvCxnSpPr>
        <p:spPr>
          <a:xfrm rot="10800000">
            <a:off x="2641913" y="3489425"/>
            <a:ext cx="1311000" cy="0"/>
          </a:xfrm>
          <a:prstGeom prst="straightConnector1">
            <a:avLst/>
          </a:prstGeom>
          <a:noFill/>
          <a:ln cap="flat" cmpd="sng" w="9525">
            <a:solidFill>
              <a:srgbClr val="F4B400"/>
            </a:solidFill>
            <a:prstDash val="solid"/>
            <a:round/>
            <a:headEnd len="sm" w="sm" type="none"/>
            <a:tailEnd len="med" w="med" type="oval"/>
          </a:ln>
        </p:spPr>
      </p:cxnSp>
      <p:sp>
        <p:nvSpPr>
          <p:cNvPr id="204" name="Google Shape;204;p17"/>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205" name="Google Shape;205;p17"/>
          <p:cNvSpPr txBox="1"/>
          <p:nvPr>
            <p:ph idx="1" type="subTitle"/>
          </p:nvPr>
        </p:nvSpPr>
        <p:spPr>
          <a:xfrm>
            <a:off x="323499" y="1203450"/>
            <a:ext cx="2121300" cy="4659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06" name="Google Shape;206;p17"/>
          <p:cNvSpPr txBox="1"/>
          <p:nvPr>
            <p:ph idx="2" type="body"/>
          </p:nvPr>
        </p:nvSpPr>
        <p:spPr>
          <a:xfrm>
            <a:off x="323500" y="1671450"/>
            <a:ext cx="2121300" cy="594000"/>
          </a:xfrm>
          <a:prstGeom prst="rect">
            <a:avLst/>
          </a:prstGeom>
        </p:spPr>
        <p:txBody>
          <a:bodyPr anchorCtr="0" anchor="t" bIns="91425" lIns="91425" spcFirstLastPara="1" rIns="91425" wrap="square" tIns="91425">
            <a:normAutofit/>
          </a:bodyPr>
          <a:lstStyle>
            <a:lvl1pPr indent="-285750" lvl="0" marL="457200" rtl="0" algn="r">
              <a:spcBef>
                <a:spcPts val="0"/>
              </a:spcBef>
              <a:spcAft>
                <a:spcPts val="0"/>
              </a:spcAft>
              <a:buSzPts val="900"/>
              <a:buChar char="●"/>
              <a:defRPr sz="900"/>
            </a:lvl1pPr>
            <a:lvl2pPr indent="-285750" lvl="1" marL="914400" rtl="0" algn="r">
              <a:spcBef>
                <a:spcPts val="0"/>
              </a:spcBef>
              <a:spcAft>
                <a:spcPts val="0"/>
              </a:spcAft>
              <a:buSzPts val="900"/>
              <a:buChar char="○"/>
              <a:defRPr sz="900"/>
            </a:lvl2pPr>
            <a:lvl3pPr indent="-285750" lvl="2" marL="1371600" rtl="0" algn="r">
              <a:spcBef>
                <a:spcPts val="0"/>
              </a:spcBef>
              <a:spcAft>
                <a:spcPts val="0"/>
              </a:spcAft>
              <a:buSzPts val="900"/>
              <a:buChar char="■"/>
              <a:defRPr sz="900"/>
            </a:lvl3pPr>
            <a:lvl4pPr indent="-285750" lvl="3" marL="1828800" rtl="0" algn="r">
              <a:spcBef>
                <a:spcPts val="0"/>
              </a:spcBef>
              <a:spcAft>
                <a:spcPts val="0"/>
              </a:spcAft>
              <a:buSzPts val="900"/>
              <a:buChar char="●"/>
              <a:defRPr sz="900"/>
            </a:lvl4pPr>
            <a:lvl5pPr indent="-285750" lvl="4" marL="2286000" rtl="0" algn="r">
              <a:spcBef>
                <a:spcPts val="0"/>
              </a:spcBef>
              <a:spcAft>
                <a:spcPts val="0"/>
              </a:spcAft>
              <a:buSzPts val="900"/>
              <a:buChar char="○"/>
              <a:defRPr sz="900"/>
            </a:lvl5pPr>
            <a:lvl6pPr indent="-285750" lvl="5" marL="2743200" rtl="0" algn="r">
              <a:spcBef>
                <a:spcPts val="0"/>
              </a:spcBef>
              <a:spcAft>
                <a:spcPts val="0"/>
              </a:spcAft>
              <a:buSzPts val="900"/>
              <a:buChar char="■"/>
              <a:defRPr sz="900"/>
            </a:lvl6pPr>
            <a:lvl7pPr indent="-285750" lvl="6" marL="3200400" rtl="0" algn="r">
              <a:spcBef>
                <a:spcPts val="0"/>
              </a:spcBef>
              <a:spcAft>
                <a:spcPts val="0"/>
              </a:spcAft>
              <a:buSzPts val="900"/>
              <a:buChar char="●"/>
              <a:defRPr sz="900"/>
            </a:lvl7pPr>
            <a:lvl8pPr indent="-285750" lvl="7" marL="3657600" rtl="0" algn="r">
              <a:spcBef>
                <a:spcPts val="0"/>
              </a:spcBef>
              <a:spcAft>
                <a:spcPts val="0"/>
              </a:spcAft>
              <a:buSzPts val="900"/>
              <a:buChar char="○"/>
              <a:defRPr sz="900"/>
            </a:lvl8pPr>
            <a:lvl9pPr indent="-285750" lvl="8" marL="4114800" rtl="0" algn="r">
              <a:spcBef>
                <a:spcPts val="0"/>
              </a:spcBef>
              <a:spcAft>
                <a:spcPts val="0"/>
              </a:spcAft>
              <a:buSzPts val="900"/>
              <a:buChar char="■"/>
              <a:defRPr sz="900"/>
            </a:lvl9pPr>
          </a:lstStyle>
          <a:p/>
        </p:txBody>
      </p:sp>
      <p:sp>
        <p:nvSpPr>
          <p:cNvPr id="207" name="Google Shape;207;p17"/>
          <p:cNvSpPr txBox="1"/>
          <p:nvPr>
            <p:ph idx="3" type="subTitle"/>
          </p:nvPr>
        </p:nvSpPr>
        <p:spPr>
          <a:xfrm>
            <a:off x="323499" y="2879850"/>
            <a:ext cx="2121300" cy="465900"/>
          </a:xfrm>
          <a:prstGeom prst="rect">
            <a:avLst/>
          </a:prstGeom>
        </p:spPr>
        <p:txBody>
          <a:bodyPr anchorCtr="0" anchor="b" bIns="91425" lIns="91425" spcFirstLastPara="1" rIns="91425" wrap="square" tIns="91425">
            <a:normAutofit/>
          </a:bodyPr>
          <a:lstStyle>
            <a:lvl1pPr lvl="0" rtl="0" algn="r">
              <a:spcBef>
                <a:spcPts val="0"/>
              </a:spcBef>
              <a:spcAft>
                <a:spcPts val="0"/>
              </a:spcAft>
              <a:buClr>
                <a:srgbClr val="F4B400"/>
              </a:buClr>
              <a:buSzPts val="1200"/>
              <a:buNone/>
              <a:defRPr b="1" sz="1200">
                <a:solidFill>
                  <a:srgbClr val="F4B400"/>
                </a:solidFill>
              </a:defRPr>
            </a:lvl1pPr>
            <a:lvl2pPr lvl="1" rtl="0">
              <a:spcBef>
                <a:spcPts val="0"/>
              </a:spcBef>
              <a:spcAft>
                <a:spcPts val="0"/>
              </a:spcAft>
              <a:buClr>
                <a:srgbClr val="F4B400"/>
              </a:buClr>
              <a:buSzPts val="1200"/>
              <a:buNone/>
              <a:defRPr b="1" sz="1200">
                <a:solidFill>
                  <a:srgbClr val="F4B400"/>
                </a:solidFill>
              </a:defRPr>
            </a:lvl2pPr>
            <a:lvl3pPr lvl="2" rtl="0">
              <a:spcBef>
                <a:spcPts val="0"/>
              </a:spcBef>
              <a:spcAft>
                <a:spcPts val="0"/>
              </a:spcAft>
              <a:buClr>
                <a:srgbClr val="F4B400"/>
              </a:buClr>
              <a:buSzPts val="1200"/>
              <a:buNone/>
              <a:defRPr b="1" sz="1200">
                <a:solidFill>
                  <a:srgbClr val="F4B400"/>
                </a:solidFill>
              </a:defRPr>
            </a:lvl3pPr>
            <a:lvl4pPr lvl="3" rtl="0">
              <a:spcBef>
                <a:spcPts val="0"/>
              </a:spcBef>
              <a:spcAft>
                <a:spcPts val="0"/>
              </a:spcAft>
              <a:buClr>
                <a:srgbClr val="F4B400"/>
              </a:buClr>
              <a:buSzPts val="1200"/>
              <a:buNone/>
              <a:defRPr b="1" sz="1200">
                <a:solidFill>
                  <a:srgbClr val="F4B400"/>
                </a:solidFill>
              </a:defRPr>
            </a:lvl4pPr>
            <a:lvl5pPr lvl="4" rtl="0">
              <a:spcBef>
                <a:spcPts val="0"/>
              </a:spcBef>
              <a:spcAft>
                <a:spcPts val="0"/>
              </a:spcAft>
              <a:buClr>
                <a:srgbClr val="F4B400"/>
              </a:buClr>
              <a:buSzPts val="1200"/>
              <a:buNone/>
              <a:defRPr b="1" sz="1200">
                <a:solidFill>
                  <a:srgbClr val="F4B400"/>
                </a:solidFill>
              </a:defRPr>
            </a:lvl5pPr>
            <a:lvl6pPr lvl="5" rtl="0">
              <a:spcBef>
                <a:spcPts val="0"/>
              </a:spcBef>
              <a:spcAft>
                <a:spcPts val="0"/>
              </a:spcAft>
              <a:buClr>
                <a:srgbClr val="F4B400"/>
              </a:buClr>
              <a:buSzPts val="1200"/>
              <a:buNone/>
              <a:defRPr b="1" sz="1200">
                <a:solidFill>
                  <a:srgbClr val="F4B400"/>
                </a:solidFill>
              </a:defRPr>
            </a:lvl6pPr>
            <a:lvl7pPr lvl="6" rtl="0">
              <a:spcBef>
                <a:spcPts val="0"/>
              </a:spcBef>
              <a:spcAft>
                <a:spcPts val="0"/>
              </a:spcAft>
              <a:buClr>
                <a:srgbClr val="F4B400"/>
              </a:buClr>
              <a:buSzPts val="1200"/>
              <a:buNone/>
              <a:defRPr b="1" sz="1200">
                <a:solidFill>
                  <a:srgbClr val="F4B400"/>
                </a:solidFill>
              </a:defRPr>
            </a:lvl7pPr>
            <a:lvl8pPr lvl="7" rtl="0">
              <a:spcBef>
                <a:spcPts val="0"/>
              </a:spcBef>
              <a:spcAft>
                <a:spcPts val="0"/>
              </a:spcAft>
              <a:buClr>
                <a:srgbClr val="F4B400"/>
              </a:buClr>
              <a:buSzPts val="1200"/>
              <a:buNone/>
              <a:defRPr b="1" sz="1200">
                <a:solidFill>
                  <a:srgbClr val="F4B400"/>
                </a:solidFill>
              </a:defRPr>
            </a:lvl8pPr>
            <a:lvl9pPr lvl="8" rtl="0">
              <a:spcBef>
                <a:spcPts val="0"/>
              </a:spcBef>
              <a:spcAft>
                <a:spcPts val="0"/>
              </a:spcAft>
              <a:buClr>
                <a:srgbClr val="F4B400"/>
              </a:buClr>
              <a:buSzPts val="1200"/>
              <a:buNone/>
              <a:defRPr b="1" sz="1200">
                <a:solidFill>
                  <a:srgbClr val="F4B400"/>
                </a:solidFill>
              </a:defRPr>
            </a:lvl9pPr>
          </a:lstStyle>
          <a:p/>
        </p:txBody>
      </p:sp>
      <p:sp>
        <p:nvSpPr>
          <p:cNvPr id="208" name="Google Shape;208;p17"/>
          <p:cNvSpPr txBox="1"/>
          <p:nvPr>
            <p:ph idx="4" type="body"/>
          </p:nvPr>
        </p:nvSpPr>
        <p:spPr>
          <a:xfrm>
            <a:off x="323500" y="3347850"/>
            <a:ext cx="2121300" cy="594000"/>
          </a:xfrm>
          <a:prstGeom prst="rect">
            <a:avLst/>
          </a:prstGeom>
        </p:spPr>
        <p:txBody>
          <a:bodyPr anchorCtr="0" anchor="t" bIns="91425" lIns="91425" spcFirstLastPara="1" rIns="91425" wrap="square" tIns="91425">
            <a:normAutofit/>
          </a:bodyPr>
          <a:lstStyle>
            <a:lvl1pPr indent="-285750" lvl="0" marL="457200" rtl="0" algn="r">
              <a:spcBef>
                <a:spcPts val="0"/>
              </a:spcBef>
              <a:spcAft>
                <a:spcPts val="0"/>
              </a:spcAft>
              <a:buClr>
                <a:srgbClr val="F4B400"/>
              </a:buClr>
              <a:buSzPts val="900"/>
              <a:buChar char="●"/>
              <a:defRPr sz="900">
                <a:solidFill>
                  <a:srgbClr val="F4B400"/>
                </a:solidFill>
              </a:defRPr>
            </a:lvl1pPr>
            <a:lvl2pPr indent="-285750" lvl="1" marL="914400" rtl="0" algn="r">
              <a:spcBef>
                <a:spcPts val="0"/>
              </a:spcBef>
              <a:spcAft>
                <a:spcPts val="0"/>
              </a:spcAft>
              <a:buClr>
                <a:srgbClr val="F4B400"/>
              </a:buClr>
              <a:buSzPts val="900"/>
              <a:buChar char="○"/>
              <a:defRPr sz="900">
                <a:solidFill>
                  <a:srgbClr val="F4B400"/>
                </a:solidFill>
              </a:defRPr>
            </a:lvl2pPr>
            <a:lvl3pPr indent="-285750" lvl="2" marL="1371600" rtl="0" algn="r">
              <a:spcBef>
                <a:spcPts val="0"/>
              </a:spcBef>
              <a:spcAft>
                <a:spcPts val="0"/>
              </a:spcAft>
              <a:buClr>
                <a:srgbClr val="F4B400"/>
              </a:buClr>
              <a:buSzPts val="900"/>
              <a:buChar char="■"/>
              <a:defRPr sz="900">
                <a:solidFill>
                  <a:srgbClr val="F4B400"/>
                </a:solidFill>
              </a:defRPr>
            </a:lvl3pPr>
            <a:lvl4pPr indent="-285750" lvl="3" marL="1828800" rtl="0" algn="r">
              <a:spcBef>
                <a:spcPts val="0"/>
              </a:spcBef>
              <a:spcAft>
                <a:spcPts val="0"/>
              </a:spcAft>
              <a:buClr>
                <a:srgbClr val="F4B400"/>
              </a:buClr>
              <a:buSzPts val="900"/>
              <a:buChar char="●"/>
              <a:defRPr sz="900">
                <a:solidFill>
                  <a:srgbClr val="F4B400"/>
                </a:solidFill>
              </a:defRPr>
            </a:lvl4pPr>
            <a:lvl5pPr indent="-285750" lvl="4" marL="2286000" rtl="0" algn="r">
              <a:spcBef>
                <a:spcPts val="0"/>
              </a:spcBef>
              <a:spcAft>
                <a:spcPts val="0"/>
              </a:spcAft>
              <a:buClr>
                <a:srgbClr val="F4B400"/>
              </a:buClr>
              <a:buSzPts val="900"/>
              <a:buChar char="○"/>
              <a:defRPr sz="900">
                <a:solidFill>
                  <a:srgbClr val="F4B400"/>
                </a:solidFill>
              </a:defRPr>
            </a:lvl5pPr>
            <a:lvl6pPr indent="-285750" lvl="5" marL="2743200" rtl="0" algn="r">
              <a:spcBef>
                <a:spcPts val="0"/>
              </a:spcBef>
              <a:spcAft>
                <a:spcPts val="0"/>
              </a:spcAft>
              <a:buClr>
                <a:srgbClr val="F4B400"/>
              </a:buClr>
              <a:buSzPts val="900"/>
              <a:buChar char="■"/>
              <a:defRPr sz="900">
                <a:solidFill>
                  <a:srgbClr val="F4B400"/>
                </a:solidFill>
              </a:defRPr>
            </a:lvl6pPr>
            <a:lvl7pPr indent="-285750" lvl="6" marL="3200400" rtl="0" algn="r">
              <a:spcBef>
                <a:spcPts val="0"/>
              </a:spcBef>
              <a:spcAft>
                <a:spcPts val="0"/>
              </a:spcAft>
              <a:buClr>
                <a:srgbClr val="F4B400"/>
              </a:buClr>
              <a:buSzPts val="900"/>
              <a:buChar char="●"/>
              <a:defRPr sz="900">
                <a:solidFill>
                  <a:srgbClr val="F4B400"/>
                </a:solidFill>
              </a:defRPr>
            </a:lvl7pPr>
            <a:lvl8pPr indent="-285750" lvl="7" marL="3657600" rtl="0" algn="r">
              <a:spcBef>
                <a:spcPts val="0"/>
              </a:spcBef>
              <a:spcAft>
                <a:spcPts val="0"/>
              </a:spcAft>
              <a:buClr>
                <a:srgbClr val="F4B400"/>
              </a:buClr>
              <a:buSzPts val="900"/>
              <a:buChar char="○"/>
              <a:defRPr sz="900">
                <a:solidFill>
                  <a:srgbClr val="F4B400"/>
                </a:solidFill>
              </a:defRPr>
            </a:lvl8pPr>
            <a:lvl9pPr indent="-285750" lvl="8" marL="4114800" rtl="0" algn="r">
              <a:spcBef>
                <a:spcPts val="0"/>
              </a:spcBef>
              <a:spcAft>
                <a:spcPts val="0"/>
              </a:spcAft>
              <a:buClr>
                <a:srgbClr val="F4B400"/>
              </a:buClr>
              <a:buSzPts val="900"/>
              <a:buChar char="■"/>
              <a:defRPr sz="900">
                <a:solidFill>
                  <a:srgbClr val="F4B400"/>
                </a:solidFill>
              </a:defRPr>
            </a:lvl9pPr>
          </a:lstStyle>
          <a:p/>
        </p:txBody>
      </p:sp>
      <p:sp>
        <p:nvSpPr>
          <p:cNvPr id="209" name="Google Shape;209;p17"/>
          <p:cNvSpPr txBox="1"/>
          <p:nvPr>
            <p:ph idx="5" type="subTitle"/>
          </p:nvPr>
        </p:nvSpPr>
        <p:spPr>
          <a:xfrm>
            <a:off x="6693408" y="3058100"/>
            <a:ext cx="2121300" cy="4659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E69138"/>
              </a:buClr>
              <a:buSzPts val="1200"/>
              <a:buNone/>
              <a:defRPr b="1" sz="1200">
                <a:solidFill>
                  <a:srgbClr val="E69138"/>
                </a:solidFill>
              </a:defRPr>
            </a:lvl1pPr>
            <a:lvl2pPr lvl="1" rtl="0">
              <a:spcBef>
                <a:spcPts val="0"/>
              </a:spcBef>
              <a:spcAft>
                <a:spcPts val="0"/>
              </a:spcAft>
              <a:buClr>
                <a:srgbClr val="E69138"/>
              </a:buClr>
              <a:buSzPts val="1200"/>
              <a:buNone/>
              <a:defRPr b="1" sz="1200">
                <a:solidFill>
                  <a:srgbClr val="E69138"/>
                </a:solidFill>
              </a:defRPr>
            </a:lvl2pPr>
            <a:lvl3pPr lvl="2" rtl="0">
              <a:spcBef>
                <a:spcPts val="0"/>
              </a:spcBef>
              <a:spcAft>
                <a:spcPts val="0"/>
              </a:spcAft>
              <a:buClr>
                <a:srgbClr val="E69138"/>
              </a:buClr>
              <a:buSzPts val="1200"/>
              <a:buNone/>
              <a:defRPr b="1" sz="1200">
                <a:solidFill>
                  <a:srgbClr val="E69138"/>
                </a:solidFill>
              </a:defRPr>
            </a:lvl3pPr>
            <a:lvl4pPr lvl="3" rtl="0">
              <a:spcBef>
                <a:spcPts val="0"/>
              </a:spcBef>
              <a:spcAft>
                <a:spcPts val="0"/>
              </a:spcAft>
              <a:buClr>
                <a:srgbClr val="E69138"/>
              </a:buClr>
              <a:buSzPts val="1200"/>
              <a:buNone/>
              <a:defRPr b="1" sz="1200">
                <a:solidFill>
                  <a:srgbClr val="E69138"/>
                </a:solidFill>
              </a:defRPr>
            </a:lvl4pPr>
            <a:lvl5pPr lvl="4" rtl="0">
              <a:spcBef>
                <a:spcPts val="0"/>
              </a:spcBef>
              <a:spcAft>
                <a:spcPts val="0"/>
              </a:spcAft>
              <a:buClr>
                <a:srgbClr val="E69138"/>
              </a:buClr>
              <a:buSzPts val="1200"/>
              <a:buNone/>
              <a:defRPr b="1" sz="1200">
                <a:solidFill>
                  <a:srgbClr val="E69138"/>
                </a:solidFill>
              </a:defRPr>
            </a:lvl5pPr>
            <a:lvl6pPr lvl="5" rtl="0">
              <a:spcBef>
                <a:spcPts val="0"/>
              </a:spcBef>
              <a:spcAft>
                <a:spcPts val="0"/>
              </a:spcAft>
              <a:buClr>
                <a:srgbClr val="E69138"/>
              </a:buClr>
              <a:buSzPts val="1200"/>
              <a:buNone/>
              <a:defRPr b="1" sz="1200">
                <a:solidFill>
                  <a:srgbClr val="E69138"/>
                </a:solidFill>
              </a:defRPr>
            </a:lvl6pPr>
            <a:lvl7pPr lvl="6" rtl="0">
              <a:spcBef>
                <a:spcPts val="0"/>
              </a:spcBef>
              <a:spcAft>
                <a:spcPts val="0"/>
              </a:spcAft>
              <a:buClr>
                <a:srgbClr val="E69138"/>
              </a:buClr>
              <a:buSzPts val="1200"/>
              <a:buNone/>
              <a:defRPr b="1" sz="1200">
                <a:solidFill>
                  <a:srgbClr val="E69138"/>
                </a:solidFill>
              </a:defRPr>
            </a:lvl7pPr>
            <a:lvl8pPr lvl="7" rtl="0">
              <a:spcBef>
                <a:spcPts val="0"/>
              </a:spcBef>
              <a:spcAft>
                <a:spcPts val="0"/>
              </a:spcAft>
              <a:buClr>
                <a:srgbClr val="E69138"/>
              </a:buClr>
              <a:buSzPts val="1200"/>
              <a:buNone/>
              <a:defRPr b="1" sz="1200">
                <a:solidFill>
                  <a:srgbClr val="E69138"/>
                </a:solidFill>
              </a:defRPr>
            </a:lvl8pPr>
            <a:lvl9pPr lvl="8" rtl="0">
              <a:spcBef>
                <a:spcPts val="0"/>
              </a:spcBef>
              <a:spcAft>
                <a:spcPts val="0"/>
              </a:spcAft>
              <a:buClr>
                <a:srgbClr val="E69138"/>
              </a:buClr>
              <a:buSzPts val="1200"/>
              <a:buNone/>
              <a:defRPr b="1" sz="1200">
                <a:solidFill>
                  <a:srgbClr val="E69138"/>
                </a:solidFill>
              </a:defRPr>
            </a:lvl9pPr>
          </a:lstStyle>
          <a:p/>
        </p:txBody>
      </p:sp>
      <p:sp>
        <p:nvSpPr>
          <p:cNvPr id="210" name="Google Shape;210;p17"/>
          <p:cNvSpPr txBox="1"/>
          <p:nvPr>
            <p:ph idx="6" type="body"/>
          </p:nvPr>
        </p:nvSpPr>
        <p:spPr>
          <a:xfrm>
            <a:off x="6693409" y="3526100"/>
            <a:ext cx="2121300" cy="594000"/>
          </a:xfrm>
          <a:prstGeom prst="rect">
            <a:avLst/>
          </a:prstGeom>
        </p:spPr>
        <p:txBody>
          <a:bodyPr anchorCtr="0" anchor="t" bIns="91425" lIns="91425" spcFirstLastPara="1" rIns="91425" wrap="square" tIns="91425">
            <a:normAutofit/>
          </a:bodyPr>
          <a:lstStyle>
            <a:lvl1pPr indent="-285750" lvl="0" marL="457200" rtl="0">
              <a:spcBef>
                <a:spcPts val="0"/>
              </a:spcBef>
              <a:spcAft>
                <a:spcPts val="0"/>
              </a:spcAft>
              <a:buClr>
                <a:srgbClr val="E69138"/>
              </a:buClr>
              <a:buSzPts val="900"/>
              <a:buChar char="●"/>
              <a:defRPr sz="900">
                <a:solidFill>
                  <a:srgbClr val="E69138"/>
                </a:solidFill>
              </a:defRPr>
            </a:lvl1pPr>
            <a:lvl2pPr indent="-285750" lvl="1" marL="914400" rtl="0">
              <a:spcBef>
                <a:spcPts val="0"/>
              </a:spcBef>
              <a:spcAft>
                <a:spcPts val="0"/>
              </a:spcAft>
              <a:buClr>
                <a:srgbClr val="E69138"/>
              </a:buClr>
              <a:buSzPts val="900"/>
              <a:buChar char="○"/>
              <a:defRPr sz="900">
                <a:solidFill>
                  <a:srgbClr val="E69138"/>
                </a:solidFill>
              </a:defRPr>
            </a:lvl2pPr>
            <a:lvl3pPr indent="-285750" lvl="2" marL="1371600" rtl="0">
              <a:spcBef>
                <a:spcPts val="0"/>
              </a:spcBef>
              <a:spcAft>
                <a:spcPts val="0"/>
              </a:spcAft>
              <a:buClr>
                <a:srgbClr val="E69138"/>
              </a:buClr>
              <a:buSzPts val="900"/>
              <a:buChar char="■"/>
              <a:defRPr sz="900">
                <a:solidFill>
                  <a:srgbClr val="E69138"/>
                </a:solidFill>
              </a:defRPr>
            </a:lvl3pPr>
            <a:lvl4pPr indent="-285750" lvl="3" marL="1828800" rtl="0">
              <a:spcBef>
                <a:spcPts val="0"/>
              </a:spcBef>
              <a:spcAft>
                <a:spcPts val="0"/>
              </a:spcAft>
              <a:buClr>
                <a:srgbClr val="E69138"/>
              </a:buClr>
              <a:buSzPts val="900"/>
              <a:buChar char="●"/>
              <a:defRPr sz="900">
                <a:solidFill>
                  <a:srgbClr val="E69138"/>
                </a:solidFill>
              </a:defRPr>
            </a:lvl4pPr>
            <a:lvl5pPr indent="-285750" lvl="4" marL="2286000" rtl="0">
              <a:spcBef>
                <a:spcPts val="0"/>
              </a:spcBef>
              <a:spcAft>
                <a:spcPts val="0"/>
              </a:spcAft>
              <a:buClr>
                <a:srgbClr val="E69138"/>
              </a:buClr>
              <a:buSzPts val="900"/>
              <a:buChar char="○"/>
              <a:defRPr sz="900">
                <a:solidFill>
                  <a:srgbClr val="E69138"/>
                </a:solidFill>
              </a:defRPr>
            </a:lvl5pPr>
            <a:lvl6pPr indent="-285750" lvl="5" marL="2743200" rtl="0">
              <a:spcBef>
                <a:spcPts val="0"/>
              </a:spcBef>
              <a:spcAft>
                <a:spcPts val="0"/>
              </a:spcAft>
              <a:buClr>
                <a:srgbClr val="E69138"/>
              </a:buClr>
              <a:buSzPts val="900"/>
              <a:buChar char="■"/>
              <a:defRPr sz="900">
                <a:solidFill>
                  <a:srgbClr val="E69138"/>
                </a:solidFill>
              </a:defRPr>
            </a:lvl6pPr>
            <a:lvl7pPr indent="-285750" lvl="6" marL="3200400" rtl="0">
              <a:spcBef>
                <a:spcPts val="0"/>
              </a:spcBef>
              <a:spcAft>
                <a:spcPts val="0"/>
              </a:spcAft>
              <a:buClr>
                <a:srgbClr val="E69138"/>
              </a:buClr>
              <a:buSzPts val="900"/>
              <a:buChar char="●"/>
              <a:defRPr sz="900">
                <a:solidFill>
                  <a:srgbClr val="E69138"/>
                </a:solidFill>
              </a:defRPr>
            </a:lvl7pPr>
            <a:lvl8pPr indent="-285750" lvl="7" marL="3657600" rtl="0">
              <a:spcBef>
                <a:spcPts val="0"/>
              </a:spcBef>
              <a:spcAft>
                <a:spcPts val="0"/>
              </a:spcAft>
              <a:buClr>
                <a:srgbClr val="E69138"/>
              </a:buClr>
              <a:buSzPts val="900"/>
              <a:buChar char="○"/>
              <a:defRPr sz="900">
                <a:solidFill>
                  <a:srgbClr val="E69138"/>
                </a:solidFill>
              </a:defRPr>
            </a:lvl8pPr>
            <a:lvl9pPr indent="-285750" lvl="8" marL="4114800" rtl="0">
              <a:spcBef>
                <a:spcPts val="0"/>
              </a:spcBef>
              <a:spcAft>
                <a:spcPts val="0"/>
              </a:spcAft>
              <a:buClr>
                <a:srgbClr val="E69138"/>
              </a:buClr>
              <a:buSzPts val="900"/>
              <a:buChar char="■"/>
              <a:defRPr sz="900">
                <a:solidFill>
                  <a:srgbClr val="E69138"/>
                </a:solidFill>
              </a:defRPr>
            </a:lvl9pPr>
          </a:lstStyle>
          <a:p/>
        </p:txBody>
      </p:sp>
      <p:sp>
        <p:nvSpPr>
          <p:cNvPr id="211" name="Google Shape;211;p17"/>
          <p:cNvSpPr txBox="1"/>
          <p:nvPr>
            <p:ph idx="7" type="subTitle"/>
          </p:nvPr>
        </p:nvSpPr>
        <p:spPr>
          <a:xfrm>
            <a:off x="6701233" y="1108875"/>
            <a:ext cx="2121300" cy="4659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F8200"/>
              </a:buClr>
              <a:buSzPts val="1200"/>
              <a:buNone/>
              <a:defRPr b="1" sz="1200">
                <a:solidFill>
                  <a:srgbClr val="FF8200"/>
                </a:solidFill>
              </a:defRPr>
            </a:lvl1pPr>
            <a:lvl2pPr lvl="1" rtl="0">
              <a:spcBef>
                <a:spcPts val="0"/>
              </a:spcBef>
              <a:spcAft>
                <a:spcPts val="0"/>
              </a:spcAft>
              <a:buClr>
                <a:srgbClr val="FF8200"/>
              </a:buClr>
              <a:buSzPts val="1200"/>
              <a:buNone/>
              <a:defRPr b="1" sz="1200">
                <a:solidFill>
                  <a:srgbClr val="FF8200"/>
                </a:solidFill>
              </a:defRPr>
            </a:lvl2pPr>
            <a:lvl3pPr lvl="2" rtl="0">
              <a:spcBef>
                <a:spcPts val="0"/>
              </a:spcBef>
              <a:spcAft>
                <a:spcPts val="0"/>
              </a:spcAft>
              <a:buClr>
                <a:srgbClr val="FF8200"/>
              </a:buClr>
              <a:buSzPts val="1200"/>
              <a:buNone/>
              <a:defRPr b="1" sz="1200">
                <a:solidFill>
                  <a:srgbClr val="FF8200"/>
                </a:solidFill>
              </a:defRPr>
            </a:lvl3pPr>
            <a:lvl4pPr lvl="3" rtl="0">
              <a:spcBef>
                <a:spcPts val="0"/>
              </a:spcBef>
              <a:spcAft>
                <a:spcPts val="0"/>
              </a:spcAft>
              <a:buClr>
                <a:srgbClr val="FF8200"/>
              </a:buClr>
              <a:buSzPts val="1200"/>
              <a:buNone/>
              <a:defRPr b="1" sz="1200">
                <a:solidFill>
                  <a:srgbClr val="FF8200"/>
                </a:solidFill>
              </a:defRPr>
            </a:lvl4pPr>
            <a:lvl5pPr lvl="4" rtl="0">
              <a:spcBef>
                <a:spcPts val="0"/>
              </a:spcBef>
              <a:spcAft>
                <a:spcPts val="0"/>
              </a:spcAft>
              <a:buClr>
                <a:srgbClr val="FF8200"/>
              </a:buClr>
              <a:buSzPts val="1200"/>
              <a:buNone/>
              <a:defRPr b="1" sz="1200">
                <a:solidFill>
                  <a:srgbClr val="FF8200"/>
                </a:solidFill>
              </a:defRPr>
            </a:lvl5pPr>
            <a:lvl6pPr lvl="5" rtl="0">
              <a:spcBef>
                <a:spcPts val="0"/>
              </a:spcBef>
              <a:spcAft>
                <a:spcPts val="0"/>
              </a:spcAft>
              <a:buClr>
                <a:srgbClr val="FF8200"/>
              </a:buClr>
              <a:buSzPts val="1200"/>
              <a:buNone/>
              <a:defRPr b="1" sz="1200">
                <a:solidFill>
                  <a:srgbClr val="FF8200"/>
                </a:solidFill>
              </a:defRPr>
            </a:lvl6pPr>
            <a:lvl7pPr lvl="6" rtl="0">
              <a:spcBef>
                <a:spcPts val="0"/>
              </a:spcBef>
              <a:spcAft>
                <a:spcPts val="0"/>
              </a:spcAft>
              <a:buClr>
                <a:srgbClr val="FF8200"/>
              </a:buClr>
              <a:buSzPts val="1200"/>
              <a:buNone/>
              <a:defRPr b="1" sz="1200">
                <a:solidFill>
                  <a:srgbClr val="FF8200"/>
                </a:solidFill>
              </a:defRPr>
            </a:lvl7pPr>
            <a:lvl8pPr lvl="7" rtl="0">
              <a:spcBef>
                <a:spcPts val="0"/>
              </a:spcBef>
              <a:spcAft>
                <a:spcPts val="0"/>
              </a:spcAft>
              <a:buClr>
                <a:srgbClr val="FF8200"/>
              </a:buClr>
              <a:buSzPts val="1200"/>
              <a:buNone/>
              <a:defRPr b="1" sz="1200">
                <a:solidFill>
                  <a:srgbClr val="FF8200"/>
                </a:solidFill>
              </a:defRPr>
            </a:lvl8pPr>
            <a:lvl9pPr lvl="8" rtl="0">
              <a:spcBef>
                <a:spcPts val="0"/>
              </a:spcBef>
              <a:spcAft>
                <a:spcPts val="0"/>
              </a:spcAft>
              <a:buClr>
                <a:srgbClr val="FF8200"/>
              </a:buClr>
              <a:buSzPts val="1200"/>
              <a:buNone/>
              <a:defRPr b="1" sz="1200">
                <a:solidFill>
                  <a:srgbClr val="FF8200"/>
                </a:solidFill>
              </a:defRPr>
            </a:lvl9pPr>
          </a:lstStyle>
          <a:p/>
        </p:txBody>
      </p:sp>
      <p:sp>
        <p:nvSpPr>
          <p:cNvPr id="212" name="Google Shape;212;p17"/>
          <p:cNvSpPr txBox="1"/>
          <p:nvPr>
            <p:ph idx="8" type="body"/>
          </p:nvPr>
        </p:nvSpPr>
        <p:spPr>
          <a:xfrm>
            <a:off x="6701050" y="1576875"/>
            <a:ext cx="2121300" cy="5940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Clr>
                <a:srgbClr val="FF8200"/>
              </a:buClr>
              <a:buSzPts val="800"/>
              <a:buChar char="●"/>
              <a:defRPr sz="800">
                <a:solidFill>
                  <a:srgbClr val="FF8200"/>
                </a:solidFill>
              </a:defRPr>
            </a:lvl1pPr>
            <a:lvl2pPr indent="-279400" lvl="1" marL="914400" rtl="0">
              <a:spcBef>
                <a:spcPts val="0"/>
              </a:spcBef>
              <a:spcAft>
                <a:spcPts val="0"/>
              </a:spcAft>
              <a:buClr>
                <a:srgbClr val="FF8200"/>
              </a:buClr>
              <a:buSzPts val="800"/>
              <a:buChar char="○"/>
              <a:defRPr sz="800">
                <a:solidFill>
                  <a:srgbClr val="FF8200"/>
                </a:solidFill>
              </a:defRPr>
            </a:lvl2pPr>
            <a:lvl3pPr indent="-279400" lvl="2" marL="1371600" rtl="0">
              <a:spcBef>
                <a:spcPts val="0"/>
              </a:spcBef>
              <a:spcAft>
                <a:spcPts val="0"/>
              </a:spcAft>
              <a:buClr>
                <a:srgbClr val="FF8200"/>
              </a:buClr>
              <a:buSzPts val="800"/>
              <a:buChar char="■"/>
              <a:defRPr sz="800">
                <a:solidFill>
                  <a:srgbClr val="FF8200"/>
                </a:solidFill>
              </a:defRPr>
            </a:lvl3pPr>
            <a:lvl4pPr indent="-279400" lvl="3" marL="1828800" rtl="0">
              <a:spcBef>
                <a:spcPts val="0"/>
              </a:spcBef>
              <a:spcAft>
                <a:spcPts val="0"/>
              </a:spcAft>
              <a:buClr>
                <a:srgbClr val="FF8200"/>
              </a:buClr>
              <a:buSzPts val="800"/>
              <a:buChar char="●"/>
              <a:defRPr sz="800">
                <a:solidFill>
                  <a:srgbClr val="FF8200"/>
                </a:solidFill>
              </a:defRPr>
            </a:lvl4pPr>
            <a:lvl5pPr indent="-279400" lvl="4" marL="2286000" rtl="0">
              <a:spcBef>
                <a:spcPts val="0"/>
              </a:spcBef>
              <a:spcAft>
                <a:spcPts val="0"/>
              </a:spcAft>
              <a:buClr>
                <a:srgbClr val="FF8200"/>
              </a:buClr>
              <a:buSzPts val="800"/>
              <a:buChar char="○"/>
              <a:defRPr sz="800">
                <a:solidFill>
                  <a:srgbClr val="FF8200"/>
                </a:solidFill>
              </a:defRPr>
            </a:lvl5pPr>
            <a:lvl6pPr indent="-279400" lvl="5" marL="2743200" rtl="0">
              <a:spcBef>
                <a:spcPts val="0"/>
              </a:spcBef>
              <a:spcAft>
                <a:spcPts val="0"/>
              </a:spcAft>
              <a:buClr>
                <a:srgbClr val="FF8200"/>
              </a:buClr>
              <a:buSzPts val="800"/>
              <a:buChar char="■"/>
              <a:defRPr sz="800">
                <a:solidFill>
                  <a:srgbClr val="FF8200"/>
                </a:solidFill>
              </a:defRPr>
            </a:lvl6pPr>
            <a:lvl7pPr indent="-285750" lvl="6" marL="3200400" rtl="0">
              <a:spcBef>
                <a:spcPts val="0"/>
              </a:spcBef>
              <a:spcAft>
                <a:spcPts val="0"/>
              </a:spcAft>
              <a:buClr>
                <a:srgbClr val="FF8200"/>
              </a:buClr>
              <a:buSzPts val="900"/>
              <a:buChar char="●"/>
              <a:defRPr sz="900">
                <a:solidFill>
                  <a:srgbClr val="FF8200"/>
                </a:solidFill>
              </a:defRPr>
            </a:lvl7pPr>
            <a:lvl8pPr indent="-279400" lvl="7" marL="3657600" rtl="0">
              <a:spcBef>
                <a:spcPts val="0"/>
              </a:spcBef>
              <a:spcAft>
                <a:spcPts val="0"/>
              </a:spcAft>
              <a:buClr>
                <a:srgbClr val="FF8200"/>
              </a:buClr>
              <a:buSzPts val="800"/>
              <a:buChar char="○"/>
              <a:defRPr sz="800">
                <a:solidFill>
                  <a:srgbClr val="FF8200"/>
                </a:solidFill>
              </a:defRPr>
            </a:lvl8pPr>
            <a:lvl9pPr indent="-279400" lvl="8" marL="4114800" rtl="0">
              <a:spcBef>
                <a:spcPts val="0"/>
              </a:spcBef>
              <a:spcAft>
                <a:spcPts val="0"/>
              </a:spcAft>
              <a:buClr>
                <a:srgbClr val="FF8200"/>
              </a:buClr>
              <a:buSzPts val="800"/>
              <a:buChar char="■"/>
              <a:defRPr sz="800">
                <a:solidFill>
                  <a:srgbClr val="FF8200"/>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eps  1">
  <p:cSld name="CUSTOM_8_1">
    <p:spTree>
      <p:nvGrpSpPr>
        <p:cNvPr id="213" name="Shape 213"/>
        <p:cNvGrpSpPr/>
        <p:nvPr/>
      </p:nvGrpSpPr>
      <p:grpSpPr>
        <a:xfrm>
          <a:off x="0" y="0"/>
          <a:ext cx="0" cy="0"/>
          <a:chOff x="0" y="0"/>
          <a:chExt cx="0" cy="0"/>
        </a:xfrm>
      </p:grpSpPr>
      <p:sp>
        <p:nvSpPr>
          <p:cNvPr id="214" name="Google Shape;214;p18"/>
          <p:cNvSpPr txBox="1"/>
          <p:nvPr>
            <p:ph idx="12" type="sldNum"/>
          </p:nvPr>
        </p:nvSpPr>
        <p:spPr>
          <a:xfrm>
            <a:off x="8472458" y="472267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215" name="Google Shape;215;p18"/>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216" name="Google Shape;216;p18"/>
          <p:cNvSpPr/>
          <p:nvPr/>
        </p:nvSpPr>
        <p:spPr>
          <a:xfrm>
            <a:off x="5632317" y="1189775"/>
            <a:ext cx="3305700" cy="669000"/>
          </a:xfrm>
          <a:prstGeom prst="chevron">
            <a:avLst>
              <a:gd fmla="val 50000" name="adj"/>
            </a:avLst>
          </a:prstGeom>
          <a:solidFill>
            <a:srgbClr val="FFC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217" name="Google Shape;217;p18"/>
          <p:cNvSpPr/>
          <p:nvPr/>
        </p:nvSpPr>
        <p:spPr>
          <a:xfrm>
            <a:off x="241200" y="1190000"/>
            <a:ext cx="3305700" cy="669000"/>
          </a:xfrm>
          <a:prstGeom prst="homePlate">
            <a:avLst>
              <a:gd fmla="val 50000" name="adj"/>
            </a:avLst>
          </a:prstGeom>
          <a:solidFill>
            <a:srgbClr val="A7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218" name="Google Shape;218;p18"/>
          <p:cNvSpPr/>
          <p:nvPr/>
        </p:nvSpPr>
        <p:spPr>
          <a:xfrm>
            <a:off x="2944204" y="1189775"/>
            <a:ext cx="3305700" cy="669000"/>
          </a:xfrm>
          <a:prstGeom prst="chevron">
            <a:avLst>
              <a:gd fmla="val 50000" name="adj"/>
            </a:avLst>
          </a:prstGeom>
          <a:solidFill>
            <a:srgbClr val="FF8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219" name="Google Shape;219;p18"/>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220" name="Google Shape;220;p18"/>
          <p:cNvSpPr txBox="1"/>
          <p:nvPr>
            <p:ph idx="1" type="body"/>
          </p:nvPr>
        </p:nvSpPr>
        <p:spPr>
          <a:xfrm>
            <a:off x="566725" y="2105375"/>
            <a:ext cx="2377500" cy="2540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292100" lvl="1" marL="914400" rtl="0">
              <a:spcBef>
                <a:spcPts val="0"/>
              </a:spcBef>
              <a:spcAft>
                <a:spcPts val="0"/>
              </a:spcAft>
              <a:buClr>
                <a:schemeClr val="lt1"/>
              </a:buClr>
              <a:buSzPts val="1000"/>
              <a:buChar char="○"/>
              <a:defRPr sz="1000">
                <a:solidFill>
                  <a:schemeClr val="lt1"/>
                </a:solidFill>
              </a:defRPr>
            </a:lvl2pPr>
            <a:lvl3pPr indent="-292100" lvl="2" marL="1371600" rtl="0">
              <a:spcBef>
                <a:spcPts val="0"/>
              </a:spcBef>
              <a:spcAft>
                <a:spcPts val="0"/>
              </a:spcAft>
              <a:buClr>
                <a:schemeClr val="lt1"/>
              </a:buClr>
              <a:buSzPts val="1000"/>
              <a:buChar char="■"/>
              <a:defRPr sz="1000">
                <a:solidFill>
                  <a:schemeClr val="lt1"/>
                </a:solidFill>
              </a:defRPr>
            </a:lvl3pPr>
            <a:lvl4pPr indent="-292100" lvl="3" marL="1828800" rtl="0">
              <a:spcBef>
                <a:spcPts val="0"/>
              </a:spcBef>
              <a:spcAft>
                <a:spcPts val="0"/>
              </a:spcAft>
              <a:buClr>
                <a:schemeClr val="lt1"/>
              </a:buClr>
              <a:buSzPts val="1000"/>
              <a:buChar char="●"/>
              <a:defRPr sz="1000">
                <a:solidFill>
                  <a:schemeClr val="lt1"/>
                </a:solidFill>
              </a:defRPr>
            </a:lvl4pPr>
            <a:lvl5pPr indent="-292100" lvl="4" marL="2286000" rtl="0">
              <a:spcBef>
                <a:spcPts val="0"/>
              </a:spcBef>
              <a:spcAft>
                <a:spcPts val="0"/>
              </a:spcAft>
              <a:buClr>
                <a:schemeClr val="lt1"/>
              </a:buClr>
              <a:buSzPts val="1000"/>
              <a:buChar char="○"/>
              <a:defRPr sz="1000">
                <a:solidFill>
                  <a:schemeClr val="lt1"/>
                </a:solidFill>
              </a:defRPr>
            </a:lvl5pPr>
            <a:lvl6pPr indent="-292100" lvl="5" marL="2743200" rtl="0">
              <a:spcBef>
                <a:spcPts val="0"/>
              </a:spcBef>
              <a:spcAft>
                <a:spcPts val="0"/>
              </a:spcAft>
              <a:buClr>
                <a:schemeClr val="lt1"/>
              </a:buClr>
              <a:buSzPts val="1000"/>
              <a:buChar char="■"/>
              <a:defRPr sz="1000">
                <a:solidFill>
                  <a:schemeClr val="lt1"/>
                </a:solidFill>
              </a:defRPr>
            </a:lvl6pPr>
            <a:lvl7pPr indent="-292100" lvl="6" marL="3200400" rtl="0">
              <a:spcBef>
                <a:spcPts val="0"/>
              </a:spcBef>
              <a:spcAft>
                <a:spcPts val="0"/>
              </a:spcAft>
              <a:buClr>
                <a:schemeClr val="lt1"/>
              </a:buClr>
              <a:buSzPts val="1000"/>
              <a:buChar char="●"/>
              <a:defRPr sz="1000">
                <a:solidFill>
                  <a:schemeClr val="lt1"/>
                </a:solidFill>
              </a:defRPr>
            </a:lvl7pPr>
            <a:lvl8pPr indent="-292100" lvl="7" marL="3657600" rtl="0">
              <a:spcBef>
                <a:spcPts val="0"/>
              </a:spcBef>
              <a:spcAft>
                <a:spcPts val="0"/>
              </a:spcAft>
              <a:buClr>
                <a:schemeClr val="lt1"/>
              </a:buClr>
              <a:buSzPts val="1000"/>
              <a:buChar char="○"/>
              <a:defRPr sz="1000">
                <a:solidFill>
                  <a:schemeClr val="lt1"/>
                </a:solidFill>
              </a:defRPr>
            </a:lvl8pPr>
            <a:lvl9pPr indent="-292100" lvl="8" marL="4114800" rtl="0">
              <a:spcBef>
                <a:spcPts val="0"/>
              </a:spcBef>
              <a:spcAft>
                <a:spcPts val="0"/>
              </a:spcAft>
              <a:buClr>
                <a:schemeClr val="lt1"/>
              </a:buClr>
              <a:buSzPts val="1000"/>
              <a:buChar char="■"/>
              <a:defRPr sz="1000">
                <a:solidFill>
                  <a:schemeClr val="lt1"/>
                </a:solidFill>
              </a:defRPr>
            </a:lvl9pPr>
          </a:lstStyle>
          <a:p/>
        </p:txBody>
      </p:sp>
      <p:sp>
        <p:nvSpPr>
          <p:cNvPr id="221" name="Google Shape;221;p18"/>
          <p:cNvSpPr txBox="1"/>
          <p:nvPr>
            <p:ph idx="2" type="body"/>
          </p:nvPr>
        </p:nvSpPr>
        <p:spPr>
          <a:xfrm>
            <a:off x="6229175" y="2105370"/>
            <a:ext cx="2377500" cy="2540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292100" lvl="1" marL="914400" rtl="0">
              <a:spcBef>
                <a:spcPts val="0"/>
              </a:spcBef>
              <a:spcAft>
                <a:spcPts val="0"/>
              </a:spcAft>
              <a:buClr>
                <a:schemeClr val="lt1"/>
              </a:buClr>
              <a:buSzPts val="1000"/>
              <a:buChar char="○"/>
              <a:defRPr sz="1000">
                <a:solidFill>
                  <a:schemeClr val="lt1"/>
                </a:solidFill>
              </a:defRPr>
            </a:lvl2pPr>
            <a:lvl3pPr indent="-292100" lvl="2" marL="1371600" rtl="0">
              <a:spcBef>
                <a:spcPts val="0"/>
              </a:spcBef>
              <a:spcAft>
                <a:spcPts val="0"/>
              </a:spcAft>
              <a:buClr>
                <a:schemeClr val="lt1"/>
              </a:buClr>
              <a:buSzPts val="1000"/>
              <a:buChar char="■"/>
              <a:defRPr sz="1000">
                <a:solidFill>
                  <a:schemeClr val="lt1"/>
                </a:solidFill>
              </a:defRPr>
            </a:lvl3pPr>
            <a:lvl4pPr indent="-292100" lvl="3" marL="1828800" rtl="0">
              <a:spcBef>
                <a:spcPts val="0"/>
              </a:spcBef>
              <a:spcAft>
                <a:spcPts val="0"/>
              </a:spcAft>
              <a:buClr>
                <a:schemeClr val="lt1"/>
              </a:buClr>
              <a:buSzPts val="1000"/>
              <a:buChar char="●"/>
              <a:defRPr sz="1000">
                <a:solidFill>
                  <a:schemeClr val="lt1"/>
                </a:solidFill>
              </a:defRPr>
            </a:lvl4pPr>
            <a:lvl5pPr indent="-292100" lvl="4" marL="2286000" rtl="0">
              <a:spcBef>
                <a:spcPts val="0"/>
              </a:spcBef>
              <a:spcAft>
                <a:spcPts val="0"/>
              </a:spcAft>
              <a:buClr>
                <a:schemeClr val="lt1"/>
              </a:buClr>
              <a:buSzPts val="1000"/>
              <a:buChar char="○"/>
              <a:defRPr sz="1000">
                <a:solidFill>
                  <a:schemeClr val="lt1"/>
                </a:solidFill>
              </a:defRPr>
            </a:lvl5pPr>
            <a:lvl6pPr indent="-292100" lvl="5" marL="2743200" rtl="0">
              <a:spcBef>
                <a:spcPts val="0"/>
              </a:spcBef>
              <a:spcAft>
                <a:spcPts val="0"/>
              </a:spcAft>
              <a:buClr>
                <a:schemeClr val="lt1"/>
              </a:buClr>
              <a:buSzPts val="1000"/>
              <a:buChar char="■"/>
              <a:defRPr sz="1000">
                <a:solidFill>
                  <a:schemeClr val="lt1"/>
                </a:solidFill>
              </a:defRPr>
            </a:lvl6pPr>
            <a:lvl7pPr indent="-292100" lvl="6" marL="3200400" rtl="0">
              <a:spcBef>
                <a:spcPts val="0"/>
              </a:spcBef>
              <a:spcAft>
                <a:spcPts val="0"/>
              </a:spcAft>
              <a:buClr>
                <a:schemeClr val="lt1"/>
              </a:buClr>
              <a:buSzPts val="1000"/>
              <a:buChar char="●"/>
              <a:defRPr sz="1000">
                <a:solidFill>
                  <a:schemeClr val="lt1"/>
                </a:solidFill>
              </a:defRPr>
            </a:lvl7pPr>
            <a:lvl8pPr indent="-292100" lvl="7" marL="3657600" rtl="0">
              <a:spcBef>
                <a:spcPts val="0"/>
              </a:spcBef>
              <a:spcAft>
                <a:spcPts val="0"/>
              </a:spcAft>
              <a:buClr>
                <a:schemeClr val="lt1"/>
              </a:buClr>
              <a:buSzPts val="1000"/>
              <a:buChar char="○"/>
              <a:defRPr sz="1000">
                <a:solidFill>
                  <a:schemeClr val="lt1"/>
                </a:solidFill>
              </a:defRPr>
            </a:lvl8pPr>
            <a:lvl9pPr indent="-292100" lvl="8" marL="4114800" rtl="0">
              <a:spcBef>
                <a:spcPts val="0"/>
              </a:spcBef>
              <a:spcAft>
                <a:spcPts val="0"/>
              </a:spcAft>
              <a:buClr>
                <a:schemeClr val="lt1"/>
              </a:buClr>
              <a:buSzPts val="1000"/>
              <a:buChar char="■"/>
              <a:defRPr sz="1000">
                <a:solidFill>
                  <a:schemeClr val="lt1"/>
                </a:solidFill>
              </a:defRPr>
            </a:lvl9pPr>
          </a:lstStyle>
          <a:p/>
        </p:txBody>
      </p:sp>
      <p:sp>
        <p:nvSpPr>
          <p:cNvPr id="222" name="Google Shape;222;p18"/>
          <p:cNvSpPr txBox="1"/>
          <p:nvPr>
            <p:ph idx="3" type="body"/>
          </p:nvPr>
        </p:nvSpPr>
        <p:spPr>
          <a:xfrm>
            <a:off x="3397950" y="2103120"/>
            <a:ext cx="2377500" cy="2540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292100" lvl="1" marL="914400" rtl="0">
              <a:spcBef>
                <a:spcPts val="0"/>
              </a:spcBef>
              <a:spcAft>
                <a:spcPts val="0"/>
              </a:spcAft>
              <a:buClr>
                <a:schemeClr val="lt1"/>
              </a:buClr>
              <a:buSzPts val="1000"/>
              <a:buChar char="○"/>
              <a:defRPr sz="1000">
                <a:solidFill>
                  <a:schemeClr val="lt1"/>
                </a:solidFill>
              </a:defRPr>
            </a:lvl2pPr>
            <a:lvl3pPr indent="-292100" lvl="2" marL="1371600" rtl="0">
              <a:spcBef>
                <a:spcPts val="0"/>
              </a:spcBef>
              <a:spcAft>
                <a:spcPts val="0"/>
              </a:spcAft>
              <a:buClr>
                <a:schemeClr val="lt1"/>
              </a:buClr>
              <a:buSzPts val="1000"/>
              <a:buChar char="■"/>
              <a:defRPr sz="1000">
                <a:solidFill>
                  <a:schemeClr val="lt1"/>
                </a:solidFill>
              </a:defRPr>
            </a:lvl3pPr>
            <a:lvl4pPr indent="-292100" lvl="3" marL="1828800" rtl="0">
              <a:spcBef>
                <a:spcPts val="0"/>
              </a:spcBef>
              <a:spcAft>
                <a:spcPts val="0"/>
              </a:spcAft>
              <a:buClr>
                <a:schemeClr val="lt1"/>
              </a:buClr>
              <a:buSzPts val="1000"/>
              <a:buChar char="●"/>
              <a:defRPr sz="1000">
                <a:solidFill>
                  <a:schemeClr val="lt1"/>
                </a:solidFill>
              </a:defRPr>
            </a:lvl4pPr>
            <a:lvl5pPr indent="-292100" lvl="4" marL="2286000" rtl="0">
              <a:spcBef>
                <a:spcPts val="0"/>
              </a:spcBef>
              <a:spcAft>
                <a:spcPts val="0"/>
              </a:spcAft>
              <a:buClr>
                <a:schemeClr val="lt1"/>
              </a:buClr>
              <a:buSzPts val="1000"/>
              <a:buChar char="○"/>
              <a:defRPr sz="1000">
                <a:solidFill>
                  <a:schemeClr val="lt1"/>
                </a:solidFill>
              </a:defRPr>
            </a:lvl5pPr>
            <a:lvl6pPr indent="-292100" lvl="5" marL="2743200" rtl="0">
              <a:spcBef>
                <a:spcPts val="0"/>
              </a:spcBef>
              <a:spcAft>
                <a:spcPts val="0"/>
              </a:spcAft>
              <a:buClr>
                <a:schemeClr val="lt1"/>
              </a:buClr>
              <a:buSzPts val="1000"/>
              <a:buChar char="■"/>
              <a:defRPr sz="1000">
                <a:solidFill>
                  <a:schemeClr val="lt1"/>
                </a:solidFill>
              </a:defRPr>
            </a:lvl6pPr>
            <a:lvl7pPr indent="-292100" lvl="6" marL="3200400" rtl="0">
              <a:spcBef>
                <a:spcPts val="0"/>
              </a:spcBef>
              <a:spcAft>
                <a:spcPts val="0"/>
              </a:spcAft>
              <a:buClr>
                <a:schemeClr val="lt1"/>
              </a:buClr>
              <a:buSzPts val="1000"/>
              <a:buChar char="●"/>
              <a:defRPr sz="1000">
                <a:solidFill>
                  <a:schemeClr val="lt1"/>
                </a:solidFill>
              </a:defRPr>
            </a:lvl7pPr>
            <a:lvl8pPr indent="-292100" lvl="7" marL="3657600" rtl="0">
              <a:spcBef>
                <a:spcPts val="0"/>
              </a:spcBef>
              <a:spcAft>
                <a:spcPts val="0"/>
              </a:spcAft>
              <a:buClr>
                <a:schemeClr val="lt1"/>
              </a:buClr>
              <a:buSzPts val="1000"/>
              <a:buChar char="○"/>
              <a:defRPr sz="1000">
                <a:solidFill>
                  <a:schemeClr val="lt1"/>
                </a:solidFill>
              </a:defRPr>
            </a:lvl8pPr>
            <a:lvl9pPr indent="-292100" lvl="8" marL="4114800" rtl="0">
              <a:spcBef>
                <a:spcPts val="0"/>
              </a:spcBef>
              <a:spcAft>
                <a:spcPts val="0"/>
              </a:spcAft>
              <a:buClr>
                <a:schemeClr val="lt1"/>
              </a:buClr>
              <a:buSzPts val="1000"/>
              <a:buChar char="■"/>
              <a:defRPr sz="1000">
                <a:solidFill>
                  <a:schemeClr val="lt1"/>
                </a:solidFill>
              </a:defRPr>
            </a:lvl9pPr>
          </a:lstStyle>
          <a:p/>
        </p:txBody>
      </p:sp>
      <p:sp>
        <p:nvSpPr>
          <p:cNvPr id="223" name="Google Shape;223;p18"/>
          <p:cNvSpPr txBox="1"/>
          <p:nvPr>
            <p:ph idx="4" type="subTitle"/>
          </p:nvPr>
        </p:nvSpPr>
        <p:spPr>
          <a:xfrm>
            <a:off x="694824" y="1239457"/>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1400"/>
              <a:buNone/>
              <a:defRPr b="1" sz="1400">
                <a:solidFill>
                  <a:schemeClr val="dk1"/>
                </a:solidFill>
              </a:defRPr>
            </a:lvl1pPr>
            <a:lvl2pPr lvl="1" rtl="0">
              <a:spcBef>
                <a:spcPts val="0"/>
              </a:spcBef>
              <a:spcAft>
                <a:spcPts val="0"/>
              </a:spcAft>
              <a:buClr>
                <a:schemeClr val="dk1"/>
              </a:buClr>
              <a:buSzPts val="1400"/>
              <a:buNone/>
              <a:defRPr b="1">
                <a:solidFill>
                  <a:schemeClr val="dk1"/>
                </a:solidFill>
              </a:defRPr>
            </a:lvl2pPr>
            <a:lvl3pPr lvl="2" rtl="0">
              <a:spcBef>
                <a:spcPts val="0"/>
              </a:spcBef>
              <a:spcAft>
                <a:spcPts val="0"/>
              </a:spcAft>
              <a:buClr>
                <a:schemeClr val="dk1"/>
              </a:buClr>
              <a:buSzPts val="1400"/>
              <a:buNone/>
              <a:defRPr b="1">
                <a:solidFill>
                  <a:schemeClr val="dk1"/>
                </a:solidFill>
              </a:defRPr>
            </a:lvl3pPr>
            <a:lvl4pPr lvl="3" rtl="0">
              <a:spcBef>
                <a:spcPts val="0"/>
              </a:spcBef>
              <a:spcAft>
                <a:spcPts val="0"/>
              </a:spcAft>
              <a:buClr>
                <a:schemeClr val="dk1"/>
              </a:buClr>
              <a:buSzPts val="1400"/>
              <a:buNone/>
              <a:defRPr b="1">
                <a:solidFill>
                  <a:schemeClr val="dk1"/>
                </a:solidFill>
              </a:defRPr>
            </a:lvl4pPr>
            <a:lvl5pPr lvl="4" rtl="0">
              <a:spcBef>
                <a:spcPts val="0"/>
              </a:spcBef>
              <a:spcAft>
                <a:spcPts val="0"/>
              </a:spcAft>
              <a:buClr>
                <a:schemeClr val="dk1"/>
              </a:buClr>
              <a:buSzPts val="1400"/>
              <a:buNone/>
              <a:defRPr b="1">
                <a:solidFill>
                  <a:schemeClr val="dk1"/>
                </a:solidFill>
              </a:defRPr>
            </a:lvl5pPr>
            <a:lvl6pPr lvl="5" rtl="0">
              <a:spcBef>
                <a:spcPts val="0"/>
              </a:spcBef>
              <a:spcAft>
                <a:spcPts val="0"/>
              </a:spcAft>
              <a:buClr>
                <a:schemeClr val="dk1"/>
              </a:buClr>
              <a:buSzPts val="1400"/>
              <a:buNone/>
              <a:defRPr b="1">
                <a:solidFill>
                  <a:schemeClr val="dk1"/>
                </a:solidFill>
              </a:defRPr>
            </a:lvl6pPr>
            <a:lvl7pPr lvl="6" rtl="0">
              <a:spcBef>
                <a:spcPts val="0"/>
              </a:spcBef>
              <a:spcAft>
                <a:spcPts val="0"/>
              </a:spcAft>
              <a:buClr>
                <a:schemeClr val="dk1"/>
              </a:buClr>
              <a:buSzPts val="1400"/>
              <a:buNone/>
              <a:defRPr b="1">
                <a:solidFill>
                  <a:schemeClr val="dk1"/>
                </a:solidFill>
              </a:defRPr>
            </a:lvl7pPr>
            <a:lvl8pPr lvl="7" rtl="0">
              <a:spcBef>
                <a:spcPts val="0"/>
              </a:spcBef>
              <a:spcAft>
                <a:spcPts val="0"/>
              </a:spcAft>
              <a:buClr>
                <a:schemeClr val="dk1"/>
              </a:buClr>
              <a:buSzPts val="1400"/>
              <a:buNone/>
              <a:defRPr b="1">
                <a:solidFill>
                  <a:schemeClr val="dk1"/>
                </a:solidFill>
              </a:defRPr>
            </a:lvl8pPr>
            <a:lvl9pPr lvl="8" rtl="0">
              <a:spcBef>
                <a:spcPts val="0"/>
              </a:spcBef>
              <a:spcAft>
                <a:spcPts val="0"/>
              </a:spcAft>
              <a:buClr>
                <a:schemeClr val="dk1"/>
              </a:buClr>
              <a:buSzPts val="1400"/>
              <a:buNone/>
              <a:defRPr b="1">
                <a:solidFill>
                  <a:schemeClr val="dk1"/>
                </a:solidFill>
              </a:defRPr>
            </a:lvl9pPr>
          </a:lstStyle>
          <a:p/>
        </p:txBody>
      </p:sp>
      <p:sp>
        <p:nvSpPr>
          <p:cNvPr id="224" name="Google Shape;224;p18"/>
          <p:cNvSpPr txBox="1"/>
          <p:nvPr>
            <p:ph idx="5" type="subTitle"/>
          </p:nvPr>
        </p:nvSpPr>
        <p:spPr>
          <a:xfrm>
            <a:off x="3511349" y="1239457"/>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1400"/>
              <a:buNone/>
              <a:defRPr b="1" sz="1400">
                <a:solidFill>
                  <a:schemeClr val="dk1"/>
                </a:solidFill>
              </a:defRPr>
            </a:lvl1pPr>
            <a:lvl2pPr lvl="1" rtl="0">
              <a:spcBef>
                <a:spcPts val="0"/>
              </a:spcBef>
              <a:spcAft>
                <a:spcPts val="0"/>
              </a:spcAft>
              <a:buClr>
                <a:schemeClr val="dk1"/>
              </a:buClr>
              <a:buSzPts val="1400"/>
              <a:buNone/>
              <a:defRPr b="1">
                <a:solidFill>
                  <a:schemeClr val="dk1"/>
                </a:solidFill>
              </a:defRPr>
            </a:lvl2pPr>
            <a:lvl3pPr lvl="2" rtl="0">
              <a:spcBef>
                <a:spcPts val="0"/>
              </a:spcBef>
              <a:spcAft>
                <a:spcPts val="0"/>
              </a:spcAft>
              <a:buClr>
                <a:schemeClr val="dk1"/>
              </a:buClr>
              <a:buSzPts val="1400"/>
              <a:buNone/>
              <a:defRPr b="1">
                <a:solidFill>
                  <a:schemeClr val="dk1"/>
                </a:solidFill>
              </a:defRPr>
            </a:lvl3pPr>
            <a:lvl4pPr lvl="3" rtl="0">
              <a:spcBef>
                <a:spcPts val="0"/>
              </a:spcBef>
              <a:spcAft>
                <a:spcPts val="0"/>
              </a:spcAft>
              <a:buClr>
                <a:schemeClr val="dk1"/>
              </a:buClr>
              <a:buSzPts val="1400"/>
              <a:buNone/>
              <a:defRPr b="1">
                <a:solidFill>
                  <a:schemeClr val="dk1"/>
                </a:solidFill>
              </a:defRPr>
            </a:lvl4pPr>
            <a:lvl5pPr lvl="4" rtl="0">
              <a:spcBef>
                <a:spcPts val="0"/>
              </a:spcBef>
              <a:spcAft>
                <a:spcPts val="0"/>
              </a:spcAft>
              <a:buClr>
                <a:schemeClr val="dk1"/>
              </a:buClr>
              <a:buSzPts val="1400"/>
              <a:buNone/>
              <a:defRPr b="1">
                <a:solidFill>
                  <a:schemeClr val="dk1"/>
                </a:solidFill>
              </a:defRPr>
            </a:lvl5pPr>
            <a:lvl6pPr lvl="5" rtl="0">
              <a:spcBef>
                <a:spcPts val="0"/>
              </a:spcBef>
              <a:spcAft>
                <a:spcPts val="0"/>
              </a:spcAft>
              <a:buClr>
                <a:schemeClr val="dk1"/>
              </a:buClr>
              <a:buSzPts val="1400"/>
              <a:buNone/>
              <a:defRPr b="1">
                <a:solidFill>
                  <a:schemeClr val="dk1"/>
                </a:solidFill>
              </a:defRPr>
            </a:lvl6pPr>
            <a:lvl7pPr lvl="6" rtl="0">
              <a:spcBef>
                <a:spcPts val="0"/>
              </a:spcBef>
              <a:spcAft>
                <a:spcPts val="0"/>
              </a:spcAft>
              <a:buClr>
                <a:schemeClr val="dk1"/>
              </a:buClr>
              <a:buSzPts val="1400"/>
              <a:buNone/>
              <a:defRPr b="1">
                <a:solidFill>
                  <a:schemeClr val="dk1"/>
                </a:solidFill>
              </a:defRPr>
            </a:lvl7pPr>
            <a:lvl8pPr lvl="7" rtl="0">
              <a:spcBef>
                <a:spcPts val="0"/>
              </a:spcBef>
              <a:spcAft>
                <a:spcPts val="0"/>
              </a:spcAft>
              <a:buClr>
                <a:schemeClr val="dk1"/>
              </a:buClr>
              <a:buSzPts val="1400"/>
              <a:buNone/>
              <a:defRPr b="1">
                <a:solidFill>
                  <a:schemeClr val="dk1"/>
                </a:solidFill>
              </a:defRPr>
            </a:lvl8pPr>
            <a:lvl9pPr lvl="8" rtl="0">
              <a:spcBef>
                <a:spcPts val="0"/>
              </a:spcBef>
              <a:spcAft>
                <a:spcPts val="0"/>
              </a:spcAft>
              <a:buClr>
                <a:schemeClr val="dk1"/>
              </a:buClr>
              <a:buSzPts val="1400"/>
              <a:buNone/>
              <a:defRPr b="1">
                <a:solidFill>
                  <a:schemeClr val="dk1"/>
                </a:solidFill>
              </a:defRPr>
            </a:lvl9pPr>
          </a:lstStyle>
          <a:p/>
        </p:txBody>
      </p:sp>
      <p:sp>
        <p:nvSpPr>
          <p:cNvPr id="225" name="Google Shape;225;p18"/>
          <p:cNvSpPr txBox="1"/>
          <p:nvPr>
            <p:ph idx="6" type="subTitle"/>
          </p:nvPr>
        </p:nvSpPr>
        <p:spPr>
          <a:xfrm>
            <a:off x="6454174" y="1239457"/>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1400"/>
              <a:buNone/>
              <a:defRPr b="1" sz="1400">
                <a:solidFill>
                  <a:schemeClr val="dk1"/>
                </a:solidFill>
              </a:defRPr>
            </a:lvl1pPr>
            <a:lvl2pPr lvl="1" rtl="0">
              <a:spcBef>
                <a:spcPts val="0"/>
              </a:spcBef>
              <a:spcAft>
                <a:spcPts val="0"/>
              </a:spcAft>
              <a:buClr>
                <a:schemeClr val="dk1"/>
              </a:buClr>
              <a:buSzPts val="1400"/>
              <a:buNone/>
              <a:defRPr b="1">
                <a:solidFill>
                  <a:schemeClr val="dk1"/>
                </a:solidFill>
              </a:defRPr>
            </a:lvl2pPr>
            <a:lvl3pPr lvl="2" rtl="0">
              <a:spcBef>
                <a:spcPts val="0"/>
              </a:spcBef>
              <a:spcAft>
                <a:spcPts val="0"/>
              </a:spcAft>
              <a:buClr>
                <a:schemeClr val="dk1"/>
              </a:buClr>
              <a:buSzPts val="1400"/>
              <a:buNone/>
              <a:defRPr b="1">
                <a:solidFill>
                  <a:schemeClr val="dk1"/>
                </a:solidFill>
              </a:defRPr>
            </a:lvl3pPr>
            <a:lvl4pPr lvl="3" rtl="0">
              <a:spcBef>
                <a:spcPts val="0"/>
              </a:spcBef>
              <a:spcAft>
                <a:spcPts val="0"/>
              </a:spcAft>
              <a:buClr>
                <a:schemeClr val="dk1"/>
              </a:buClr>
              <a:buSzPts val="1400"/>
              <a:buNone/>
              <a:defRPr b="1">
                <a:solidFill>
                  <a:schemeClr val="dk1"/>
                </a:solidFill>
              </a:defRPr>
            </a:lvl4pPr>
            <a:lvl5pPr lvl="4" rtl="0">
              <a:spcBef>
                <a:spcPts val="0"/>
              </a:spcBef>
              <a:spcAft>
                <a:spcPts val="0"/>
              </a:spcAft>
              <a:buClr>
                <a:schemeClr val="dk1"/>
              </a:buClr>
              <a:buSzPts val="1400"/>
              <a:buNone/>
              <a:defRPr b="1">
                <a:solidFill>
                  <a:schemeClr val="dk1"/>
                </a:solidFill>
              </a:defRPr>
            </a:lvl5pPr>
            <a:lvl6pPr lvl="5" rtl="0">
              <a:spcBef>
                <a:spcPts val="0"/>
              </a:spcBef>
              <a:spcAft>
                <a:spcPts val="0"/>
              </a:spcAft>
              <a:buClr>
                <a:schemeClr val="dk1"/>
              </a:buClr>
              <a:buSzPts val="1400"/>
              <a:buNone/>
              <a:defRPr b="1">
                <a:solidFill>
                  <a:schemeClr val="dk1"/>
                </a:solidFill>
              </a:defRPr>
            </a:lvl6pPr>
            <a:lvl7pPr lvl="6" rtl="0">
              <a:spcBef>
                <a:spcPts val="0"/>
              </a:spcBef>
              <a:spcAft>
                <a:spcPts val="0"/>
              </a:spcAft>
              <a:buClr>
                <a:schemeClr val="dk1"/>
              </a:buClr>
              <a:buSzPts val="1400"/>
              <a:buNone/>
              <a:defRPr b="1">
                <a:solidFill>
                  <a:schemeClr val="dk1"/>
                </a:solidFill>
              </a:defRPr>
            </a:lvl7pPr>
            <a:lvl8pPr lvl="7" rtl="0">
              <a:spcBef>
                <a:spcPts val="0"/>
              </a:spcBef>
              <a:spcAft>
                <a:spcPts val="0"/>
              </a:spcAft>
              <a:buClr>
                <a:schemeClr val="dk1"/>
              </a:buClr>
              <a:buSzPts val="1400"/>
              <a:buNone/>
              <a:defRPr b="1">
                <a:solidFill>
                  <a:schemeClr val="dk1"/>
                </a:solidFill>
              </a:defRPr>
            </a:lvl8pPr>
            <a:lvl9pPr lvl="8" rtl="0">
              <a:spcBef>
                <a:spcPts val="0"/>
              </a:spcBef>
              <a:spcAft>
                <a:spcPts val="0"/>
              </a:spcAft>
              <a:buClr>
                <a:schemeClr val="dk1"/>
              </a:buClr>
              <a:buSzPts val="1400"/>
              <a:buNone/>
              <a:defRPr b="1">
                <a:solidFill>
                  <a:schemeClr val="dk1"/>
                </a:solidFill>
              </a:defRPr>
            </a:lvl9pPr>
          </a:lstStyle>
          <a:p/>
        </p:txBody>
      </p:sp>
    </p:spTree>
  </p:cSld>
  <p:clrMapOvr>
    <a:masterClrMapping/>
  </p:clrMapOvr>
  <p:extLst>
    <p:ext uri="{DCECCB84-F9BA-43D5-87BE-67443E8EF086}">
      <p15:sldGuideLst>
        <p15:guide id="1" orient="horz" pos="96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layers 1">
  <p:cSld name="CUSTOM_10_1">
    <p:spTree>
      <p:nvGrpSpPr>
        <p:cNvPr id="226" name="Shape 226"/>
        <p:cNvGrpSpPr/>
        <p:nvPr/>
      </p:nvGrpSpPr>
      <p:grpSpPr>
        <a:xfrm>
          <a:off x="0" y="0"/>
          <a:ext cx="0" cy="0"/>
          <a:chOff x="0" y="0"/>
          <a:chExt cx="0" cy="0"/>
        </a:xfrm>
      </p:grpSpPr>
      <p:sp>
        <p:nvSpPr>
          <p:cNvPr id="227" name="Google Shape;227;p19"/>
          <p:cNvSpPr txBox="1"/>
          <p:nvPr>
            <p:ph idx="1" type="body"/>
          </p:nvPr>
        </p:nvSpPr>
        <p:spPr>
          <a:xfrm>
            <a:off x="581400" y="1689838"/>
            <a:ext cx="2121300" cy="594000"/>
          </a:xfrm>
          <a:prstGeom prst="rect">
            <a:avLst/>
          </a:prstGeom>
        </p:spPr>
        <p:txBody>
          <a:bodyPr anchorCtr="0" anchor="t" bIns="91425" lIns="91425" spcFirstLastPara="1" rIns="91425" wrap="square" tIns="91425">
            <a:normAutofit/>
          </a:bodyPr>
          <a:lstStyle>
            <a:lvl1pPr indent="-279400" lvl="0" marL="457200" rtl="0" algn="r">
              <a:spcBef>
                <a:spcPts val="0"/>
              </a:spcBef>
              <a:spcAft>
                <a:spcPts val="0"/>
              </a:spcAft>
              <a:buSzPts val="800"/>
              <a:buChar char="●"/>
              <a:defRPr sz="800"/>
            </a:lvl1pPr>
            <a:lvl2pPr indent="-279400" lvl="1" marL="914400" rtl="0" algn="r">
              <a:spcBef>
                <a:spcPts val="0"/>
              </a:spcBef>
              <a:spcAft>
                <a:spcPts val="0"/>
              </a:spcAft>
              <a:buSzPts val="800"/>
              <a:buChar char="○"/>
              <a:defRPr sz="800"/>
            </a:lvl2pPr>
            <a:lvl3pPr indent="-279400" lvl="2" marL="1371600" rtl="0" algn="r">
              <a:spcBef>
                <a:spcPts val="0"/>
              </a:spcBef>
              <a:spcAft>
                <a:spcPts val="0"/>
              </a:spcAft>
              <a:buSzPts val="800"/>
              <a:buChar char="■"/>
              <a:defRPr sz="800"/>
            </a:lvl3pPr>
            <a:lvl4pPr indent="-279400" lvl="3" marL="1828800" rtl="0" algn="r">
              <a:spcBef>
                <a:spcPts val="0"/>
              </a:spcBef>
              <a:spcAft>
                <a:spcPts val="0"/>
              </a:spcAft>
              <a:buSzPts val="800"/>
              <a:buChar char="●"/>
              <a:defRPr sz="800"/>
            </a:lvl4pPr>
            <a:lvl5pPr indent="-279400" lvl="4" marL="2286000" rtl="0" algn="r">
              <a:spcBef>
                <a:spcPts val="0"/>
              </a:spcBef>
              <a:spcAft>
                <a:spcPts val="0"/>
              </a:spcAft>
              <a:buSzPts val="800"/>
              <a:buChar char="○"/>
              <a:defRPr sz="800"/>
            </a:lvl5pPr>
            <a:lvl6pPr indent="-279400" lvl="5" marL="2743200" rtl="0" algn="r">
              <a:spcBef>
                <a:spcPts val="0"/>
              </a:spcBef>
              <a:spcAft>
                <a:spcPts val="0"/>
              </a:spcAft>
              <a:buSzPts val="800"/>
              <a:buChar char="■"/>
              <a:defRPr sz="800"/>
            </a:lvl6pPr>
            <a:lvl7pPr indent="-279400" lvl="6" marL="3200400" rtl="0" algn="r">
              <a:spcBef>
                <a:spcPts val="0"/>
              </a:spcBef>
              <a:spcAft>
                <a:spcPts val="0"/>
              </a:spcAft>
              <a:buSzPts val="800"/>
              <a:buChar char="●"/>
              <a:defRPr sz="800"/>
            </a:lvl7pPr>
            <a:lvl8pPr indent="-279400" lvl="7" marL="3657600" rtl="0" algn="r">
              <a:spcBef>
                <a:spcPts val="0"/>
              </a:spcBef>
              <a:spcAft>
                <a:spcPts val="0"/>
              </a:spcAft>
              <a:buSzPts val="800"/>
              <a:buChar char="○"/>
              <a:defRPr sz="800"/>
            </a:lvl8pPr>
            <a:lvl9pPr indent="-279400" lvl="8" marL="4114800" rtl="0" algn="r">
              <a:spcBef>
                <a:spcPts val="0"/>
              </a:spcBef>
              <a:spcAft>
                <a:spcPts val="0"/>
              </a:spcAft>
              <a:buSzPts val="800"/>
              <a:buChar char="■"/>
              <a:defRPr sz="800"/>
            </a:lvl9pPr>
          </a:lstStyle>
          <a:p/>
        </p:txBody>
      </p:sp>
      <p:sp>
        <p:nvSpPr>
          <p:cNvPr id="228" name="Google Shape;228;p19"/>
          <p:cNvSpPr txBox="1"/>
          <p:nvPr>
            <p:ph idx="2" type="body"/>
          </p:nvPr>
        </p:nvSpPr>
        <p:spPr>
          <a:xfrm>
            <a:off x="581400" y="2909038"/>
            <a:ext cx="2121300" cy="594000"/>
          </a:xfrm>
          <a:prstGeom prst="rect">
            <a:avLst/>
          </a:prstGeom>
        </p:spPr>
        <p:txBody>
          <a:bodyPr anchorCtr="0" anchor="t" bIns="91425" lIns="91425" spcFirstLastPara="1" rIns="91425" wrap="square" tIns="91425">
            <a:normAutofit/>
          </a:bodyPr>
          <a:lstStyle>
            <a:lvl1pPr indent="-279400" lvl="0" marL="457200" rtl="0" algn="r">
              <a:spcBef>
                <a:spcPts val="0"/>
              </a:spcBef>
              <a:spcAft>
                <a:spcPts val="0"/>
              </a:spcAft>
              <a:buSzPts val="800"/>
              <a:buChar char="●"/>
              <a:defRPr sz="800"/>
            </a:lvl1pPr>
            <a:lvl2pPr indent="-279400" lvl="1" marL="914400" rtl="0" algn="r">
              <a:spcBef>
                <a:spcPts val="0"/>
              </a:spcBef>
              <a:spcAft>
                <a:spcPts val="0"/>
              </a:spcAft>
              <a:buSzPts val="800"/>
              <a:buChar char="○"/>
              <a:defRPr sz="800"/>
            </a:lvl2pPr>
            <a:lvl3pPr indent="-279400" lvl="2" marL="1371600" rtl="0" algn="r">
              <a:spcBef>
                <a:spcPts val="0"/>
              </a:spcBef>
              <a:spcAft>
                <a:spcPts val="0"/>
              </a:spcAft>
              <a:buSzPts val="800"/>
              <a:buChar char="■"/>
              <a:defRPr sz="800"/>
            </a:lvl3pPr>
            <a:lvl4pPr indent="-279400" lvl="3" marL="1828800" rtl="0" algn="r">
              <a:spcBef>
                <a:spcPts val="0"/>
              </a:spcBef>
              <a:spcAft>
                <a:spcPts val="0"/>
              </a:spcAft>
              <a:buSzPts val="800"/>
              <a:buChar char="●"/>
              <a:defRPr sz="800"/>
            </a:lvl4pPr>
            <a:lvl5pPr indent="-279400" lvl="4" marL="2286000" rtl="0" algn="r">
              <a:spcBef>
                <a:spcPts val="0"/>
              </a:spcBef>
              <a:spcAft>
                <a:spcPts val="0"/>
              </a:spcAft>
              <a:buSzPts val="800"/>
              <a:buChar char="○"/>
              <a:defRPr sz="800"/>
            </a:lvl5pPr>
            <a:lvl6pPr indent="-279400" lvl="5" marL="2743200" rtl="0" algn="r">
              <a:spcBef>
                <a:spcPts val="0"/>
              </a:spcBef>
              <a:spcAft>
                <a:spcPts val="0"/>
              </a:spcAft>
              <a:buSzPts val="800"/>
              <a:buChar char="■"/>
              <a:defRPr sz="800"/>
            </a:lvl6pPr>
            <a:lvl7pPr indent="-279400" lvl="6" marL="3200400" rtl="0" algn="r">
              <a:spcBef>
                <a:spcPts val="0"/>
              </a:spcBef>
              <a:spcAft>
                <a:spcPts val="0"/>
              </a:spcAft>
              <a:buSzPts val="800"/>
              <a:buChar char="●"/>
              <a:defRPr sz="800"/>
            </a:lvl7pPr>
            <a:lvl8pPr indent="-279400" lvl="7" marL="3657600" rtl="0" algn="r">
              <a:spcBef>
                <a:spcPts val="0"/>
              </a:spcBef>
              <a:spcAft>
                <a:spcPts val="0"/>
              </a:spcAft>
              <a:buSzPts val="800"/>
              <a:buChar char="○"/>
              <a:defRPr sz="800"/>
            </a:lvl8pPr>
            <a:lvl9pPr indent="-279400" lvl="8" marL="4114800" rtl="0" algn="r">
              <a:spcBef>
                <a:spcPts val="0"/>
              </a:spcBef>
              <a:spcAft>
                <a:spcPts val="0"/>
              </a:spcAft>
              <a:buSzPts val="800"/>
              <a:buChar char="■"/>
              <a:defRPr sz="800"/>
            </a:lvl9pPr>
          </a:lstStyle>
          <a:p/>
        </p:txBody>
      </p:sp>
      <p:sp>
        <p:nvSpPr>
          <p:cNvPr id="229" name="Google Shape;229;p19"/>
          <p:cNvSpPr txBox="1"/>
          <p:nvPr>
            <p:ph idx="12" type="sldNum"/>
          </p:nvPr>
        </p:nvSpPr>
        <p:spPr>
          <a:xfrm>
            <a:off x="8472458" y="4722677"/>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230" name="Google Shape;230;p19"/>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grpSp>
        <p:nvGrpSpPr>
          <p:cNvPr id="231" name="Google Shape;231;p19"/>
          <p:cNvGrpSpPr/>
          <p:nvPr/>
        </p:nvGrpSpPr>
        <p:grpSpPr>
          <a:xfrm>
            <a:off x="4731550" y="1450494"/>
            <a:ext cx="1682646" cy="1392384"/>
            <a:chOff x="4530625" y="1481782"/>
            <a:chExt cx="1682646" cy="1392384"/>
          </a:xfrm>
        </p:grpSpPr>
        <p:cxnSp>
          <p:nvCxnSpPr>
            <p:cNvPr id="232" name="Google Shape;232;p19"/>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233" name="Google Shape;233;p19"/>
            <p:cNvSpPr/>
            <p:nvPr/>
          </p:nvSpPr>
          <p:spPr>
            <a:xfrm>
              <a:off x="6014671" y="1481782"/>
              <a:ext cx="198600" cy="198300"/>
            </a:xfrm>
            <a:prstGeom prst="ellipse">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CC00"/>
                </a:solidFill>
              </a:endParaRPr>
            </a:p>
          </p:txBody>
        </p:sp>
        <p:sp>
          <p:nvSpPr>
            <p:cNvPr id="234" name="Google Shape;234;p19"/>
            <p:cNvSpPr txBox="1"/>
            <p:nvPr/>
          </p:nvSpPr>
          <p:spPr>
            <a:xfrm>
              <a:off x="4740815" y="256126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235" name="Google Shape;235;p19"/>
          <p:cNvGrpSpPr/>
          <p:nvPr/>
        </p:nvGrpSpPr>
        <p:grpSpPr>
          <a:xfrm>
            <a:off x="5265375" y="2375550"/>
            <a:ext cx="1148821" cy="198300"/>
            <a:chOff x="5064450" y="2353882"/>
            <a:chExt cx="1148821" cy="198300"/>
          </a:xfrm>
        </p:grpSpPr>
        <p:cxnSp>
          <p:nvCxnSpPr>
            <p:cNvPr id="236" name="Google Shape;236;p19"/>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237" name="Google Shape;237;p19"/>
            <p:cNvSpPr/>
            <p:nvPr/>
          </p:nvSpPr>
          <p:spPr>
            <a:xfrm>
              <a:off x="6014671" y="2353882"/>
              <a:ext cx="198600" cy="198300"/>
            </a:xfrm>
            <a:prstGeom prst="ellipse">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9"/>
          <p:cNvGrpSpPr/>
          <p:nvPr/>
        </p:nvGrpSpPr>
        <p:grpSpPr>
          <a:xfrm>
            <a:off x="2734451" y="2867219"/>
            <a:ext cx="890944" cy="198300"/>
            <a:chOff x="2874851" y="2780836"/>
            <a:chExt cx="890944" cy="198300"/>
          </a:xfrm>
        </p:grpSpPr>
        <p:cxnSp>
          <p:nvCxnSpPr>
            <p:cNvPr id="239" name="Google Shape;239;p19"/>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240" name="Google Shape;240;p19"/>
            <p:cNvSpPr/>
            <p:nvPr/>
          </p:nvSpPr>
          <p:spPr>
            <a:xfrm>
              <a:off x="2874851" y="2780836"/>
              <a:ext cx="198600" cy="198300"/>
            </a:xfrm>
            <a:prstGeom prst="ellipse">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9"/>
          <p:cNvGrpSpPr/>
          <p:nvPr/>
        </p:nvGrpSpPr>
        <p:grpSpPr>
          <a:xfrm>
            <a:off x="2817409" y="1300125"/>
            <a:ext cx="3509178" cy="3257208"/>
            <a:chOff x="3318063" y="1368287"/>
            <a:chExt cx="2408000" cy="2993482"/>
          </a:xfrm>
        </p:grpSpPr>
        <p:sp>
          <p:nvSpPr>
            <p:cNvPr id="242" name="Google Shape;242;p19"/>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BF9000"/>
            </a:solidFill>
            <a:ln cap="flat" cmpd="sng" w="9525">
              <a:solidFill>
                <a:srgbClr val="FFCC00"/>
              </a:solidFill>
              <a:prstDash val="solid"/>
              <a:round/>
              <a:headEnd len="sm" w="sm" type="none"/>
              <a:tailEnd len="sm" w="sm" type="none"/>
            </a:ln>
          </p:spPr>
        </p:sp>
        <p:sp>
          <p:nvSpPr>
            <p:cNvPr id="243" name="Google Shape;243;p19"/>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FFCC00"/>
            </a:solidFill>
            <a:ln cap="flat" cmpd="sng" w="9525">
              <a:solidFill>
                <a:srgbClr val="FFCC00"/>
              </a:solidFill>
              <a:prstDash val="solid"/>
              <a:round/>
              <a:headEnd len="sm" w="sm" type="none"/>
              <a:tailEnd len="sm" w="sm" type="none"/>
            </a:ln>
          </p:spPr>
        </p:sp>
        <p:sp>
          <p:nvSpPr>
            <p:cNvPr id="244" name="Google Shape;244;p19"/>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FFE599"/>
            </a:solidFill>
            <a:ln cap="flat" cmpd="sng" w="9525">
              <a:solidFill>
                <a:srgbClr val="FFCC00"/>
              </a:solidFill>
              <a:prstDash val="solid"/>
              <a:round/>
              <a:headEnd len="sm" w="sm" type="none"/>
              <a:tailEnd len="sm" w="sm" type="none"/>
            </a:ln>
          </p:spPr>
        </p:sp>
        <p:sp>
          <p:nvSpPr>
            <p:cNvPr id="245" name="Google Shape;245;p19"/>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BF9000"/>
            </a:solidFill>
            <a:ln cap="flat" cmpd="sng" w="9525">
              <a:solidFill>
                <a:srgbClr val="FFCC00"/>
              </a:solidFill>
              <a:prstDash val="solid"/>
              <a:round/>
              <a:headEnd len="sm" w="sm" type="none"/>
              <a:tailEnd len="sm" w="sm" type="none"/>
            </a:ln>
          </p:spPr>
        </p:sp>
        <p:sp>
          <p:nvSpPr>
            <p:cNvPr id="246" name="Google Shape;246;p19"/>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cap="flat" cmpd="sng" w="9525">
              <a:solidFill>
                <a:srgbClr val="FFCC00"/>
              </a:solidFill>
              <a:prstDash val="solid"/>
              <a:round/>
              <a:headEnd len="sm" w="sm" type="none"/>
              <a:tailEnd len="sm" w="sm" type="none"/>
            </a:ln>
          </p:spPr>
        </p:sp>
        <p:sp>
          <p:nvSpPr>
            <p:cNvPr id="247" name="Google Shape;247;p19"/>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BF9000"/>
            </a:solidFill>
            <a:ln cap="flat" cmpd="sng" w="9525">
              <a:solidFill>
                <a:srgbClr val="FFCC00"/>
              </a:solidFill>
              <a:prstDash val="solid"/>
              <a:round/>
              <a:headEnd len="sm" w="sm" type="none"/>
              <a:tailEnd len="sm" w="sm" type="none"/>
            </a:ln>
          </p:spPr>
        </p:sp>
        <p:sp>
          <p:nvSpPr>
            <p:cNvPr id="248" name="Google Shape;248;p19"/>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BF9000"/>
            </a:solidFill>
            <a:ln cap="flat" cmpd="sng" w="9525">
              <a:solidFill>
                <a:srgbClr val="FFCC00"/>
              </a:solidFill>
              <a:prstDash val="solid"/>
              <a:round/>
              <a:headEnd len="sm" w="sm" type="none"/>
              <a:tailEnd len="sm" w="sm" type="none"/>
            </a:ln>
          </p:spPr>
        </p:sp>
        <p:sp>
          <p:nvSpPr>
            <p:cNvPr id="249" name="Google Shape;249;p19"/>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FFCC00"/>
            </a:solidFill>
            <a:ln cap="flat" cmpd="sng" w="9525">
              <a:solidFill>
                <a:srgbClr val="FFCC00"/>
              </a:solidFill>
              <a:prstDash val="solid"/>
              <a:round/>
              <a:headEnd len="sm" w="sm" type="none"/>
              <a:tailEnd len="sm" w="sm" type="none"/>
            </a:ln>
          </p:spPr>
        </p:sp>
        <p:sp>
          <p:nvSpPr>
            <p:cNvPr id="250" name="Google Shape;250;p19"/>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cap="flat" cmpd="sng" w="9525">
              <a:solidFill>
                <a:srgbClr val="FFCC00"/>
              </a:solidFill>
              <a:prstDash val="solid"/>
              <a:round/>
              <a:headEnd len="sm" w="sm" type="none"/>
              <a:tailEnd len="sm" w="sm" type="none"/>
            </a:ln>
          </p:spPr>
        </p:sp>
        <p:sp>
          <p:nvSpPr>
            <p:cNvPr id="251" name="Google Shape;251;p19"/>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cap="flat" cmpd="sng" w="9525">
              <a:solidFill>
                <a:srgbClr val="FFCC00"/>
              </a:solidFill>
              <a:prstDash val="solid"/>
              <a:round/>
              <a:headEnd len="sm" w="sm" type="none"/>
              <a:tailEnd len="sm" w="sm" type="none"/>
            </a:ln>
          </p:spPr>
        </p:sp>
        <p:sp>
          <p:nvSpPr>
            <p:cNvPr id="252" name="Google Shape;252;p19"/>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FFCC00"/>
            </a:solidFill>
            <a:ln cap="flat" cmpd="sng" w="9525">
              <a:solidFill>
                <a:srgbClr val="FFCC00"/>
              </a:solidFill>
              <a:prstDash val="solid"/>
              <a:round/>
              <a:headEnd len="sm" w="sm" type="none"/>
              <a:tailEnd len="sm" w="sm" type="none"/>
            </a:ln>
          </p:spPr>
        </p:sp>
        <p:sp>
          <p:nvSpPr>
            <p:cNvPr id="253" name="Google Shape;253;p19"/>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FFE599"/>
            </a:solidFill>
            <a:ln cap="flat" cmpd="sng" w="9525">
              <a:solidFill>
                <a:srgbClr val="FFCC00"/>
              </a:solidFill>
              <a:prstDash val="solid"/>
              <a:round/>
              <a:headEnd len="sm" w="sm" type="none"/>
              <a:tailEnd len="sm" w="sm" type="none"/>
            </a:ln>
          </p:spPr>
        </p:sp>
        <p:sp>
          <p:nvSpPr>
            <p:cNvPr id="254" name="Google Shape;254;p19"/>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FFCC00"/>
            </a:solidFill>
            <a:ln cap="flat" cmpd="sng" w="9525">
              <a:solidFill>
                <a:srgbClr val="FFCC00"/>
              </a:solidFill>
              <a:prstDash val="solid"/>
              <a:round/>
              <a:headEnd len="sm" w="sm" type="none"/>
              <a:tailEnd len="sm" w="sm" type="none"/>
            </a:ln>
          </p:spPr>
        </p:sp>
        <p:sp>
          <p:nvSpPr>
            <p:cNvPr id="255" name="Google Shape;255;p19"/>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FFE599"/>
            </a:solidFill>
            <a:ln cap="flat" cmpd="sng" w="9525">
              <a:solidFill>
                <a:srgbClr val="FFCC00"/>
              </a:solidFill>
              <a:prstDash val="solid"/>
              <a:round/>
              <a:headEnd len="sm" w="sm" type="none"/>
              <a:tailEnd len="sm" w="sm" type="none"/>
            </a:ln>
          </p:spPr>
        </p:sp>
        <p:sp>
          <p:nvSpPr>
            <p:cNvPr id="256" name="Google Shape;256;p19"/>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FFCC00"/>
            </a:solidFill>
            <a:ln cap="flat" cmpd="sng" w="9525">
              <a:solidFill>
                <a:srgbClr val="FFCC00"/>
              </a:solidFill>
              <a:prstDash val="solid"/>
              <a:round/>
              <a:headEnd len="sm" w="sm" type="none"/>
              <a:tailEnd len="sm" w="sm" type="none"/>
            </a:ln>
          </p:spPr>
        </p:sp>
        <p:sp>
          <p:nvSpPr>
            <p:cNvPr id="257" name="Google Shape;257;p19"/>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FFE599"/>
            </a:solidFill>
            <a:ln cap="flat" cmpd="sng" w="9525">
              <a:solidFill>
                <a:srgbClr val="FFCC00"/>
              </a:solidFill>
              <a:prstDash val="solid"/>
              <a:round/>
              <a:headEnd len="sm" w="sm" type="none"/>
              <a:tailEnd len="sm" w="sm" type="none"/>
            </a:ln>
          </p:spPr>
        </p:sp>
        <p:sp>
          <p:nvSpPr>
            <p:cNvPr id="258" name="Google Shape;258;p19"/>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FFE599"/>
            </a:solidFill>
            <a:ln cap="flat" cmpd="sng" w="9525">
              <a:solidFill>
                <a:srgbClr val="FFCC00"/>
              </a:solidFill>
              <a:prstDash val="solid"/>
              <a:round/>
              <a:headEnd len="sm" w="sm" type="none"/>
              <a:tailEnd len="sm" w="sm" type="none"/>
            </a:ln>
          </p:spPr>
        </p:sp>
      </p:grpSp>
      <p:sp>
        <p:nvSpPr>
          <p:cNvPr id="259" name="Google Shape;259;p19"/>
          <p:cNvSpPr txBox="1"/>
          <p:nvPr/>
        </p:nvSpPr>
        <p:spPr>
          <a:xfrm>
            <a:off x="6191494" y="1372980"/>
            <a:ext cx="329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chemeClr val="dk1"/>
                </a:solidFill>
                <a:latin typeface="Jost"/>
                <a:ea typeface="Jost"/>
                <a:cs typeface="Jost"/>
                <a:sym typeface="Jost"/>
              </a:rPr>
              <a:t>1</a:t>
            </a:r>
            <a:endParaRPr sz="700">
              <a:solidFill>
                <a:srgbClr val="FFFFFF"/>
              </a:solidFill>
              <a:latin typeface="Jost"/>
              <a:ea typeface="Jost"/>
              <a:cs typeface="Jost"/>
              <a:sym typeface="Jost"/>
            </a:endParaRPr>
          </a:p>
        </p:txBody>
      </p:sp>
      <p:sp>
        <p:nvSpPr>
          <p:cNvPr id="260" name="Google Shape;260;p19"/>
          <p:cNvSpPr txBox="1"/>
          <p:nvPr/>
        </p:nvSpPr>
        <p:spPr>
          <a:xfrm>
            <a:off x="6185925" y="2298535"/>
            <a:ext cx="329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chemeClr val="dk1"/>
                </a:solidFill>
                <a:latin typeface="Open Sans"/>
                <a:ea typeface="Open Sans"/>
                <a:cs typeface="Open Sans"/>
                <a:sym typeface="Open Sans"/>
              </a:rPr>
              <a:t>3</a:t>
            </a:r>
            <a:endParaRPr sz="700">
              <a:solidFill>
                <a:srgbClr val="FFFFFF"/>
              </a:solidFill>
              <a:latin typeface="Open Sans"/>
              <a:ea typeface="Open Sans"/>
              <a:cs typeface="Open Sans"/>
              <a:sym typeface="Open Sans"/>
            </a:endParaRPr>
          </a:p>
        </p:txBody>
      </p:sp>
      <p:grpSp>
        <p:nvGrpSpPr>
          <p:cNvPr id="261" name="Google Shape;261;p19"/>
          <p:cNvGrpSpPr/>
          <p:nvPr/>
        </p:nvGrpSpPr>
        <p:grpSpPr>
          <a:xfrm>
            <a:off x="5775075" y="3453100"/>
            <a:ext cx="639121" cy="198300"/>
            <a:chOff x="5574150" y="3349032"/>
            <a:chExt cx="639121" cy="198300"/>
          </a:xfrm>
        </p:grpSpPr>
        <p:cxnSp>
          <p:nvCxnSpPr>
            <p:cNvPr id="262" name="Google Shape;262;p19"/>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263" name="Google Shape;263;p19"/>
            <p:cNvSpPr/>
            <p:nvPr/>
          </p:nvSpPr>
          <p:spPr>
            <a:xfrm>
              <a:off x="6014671" y="3349032"/>
              <a:ext cx="198600" cy="198300"/>
            </a:xfrm>
            <a:prstGeom prst="ellipse">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txBox="1"/>
          <p:nvPr/>
        </p:nvSpPr>
        <p:spPr>
          <a:xfrm>
            <a:off x="6180349" y="3375255"/>
            <a:ext cx="329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chemeClr val="dk1"/>
                </a:solidFill>
                <a:latin typeface="Jost"/>
                <a:ea typeface="Jost"/>
                <a:cs typeface="Jost"/>
                <a:sym typeface="Jost"/>
              </a:rPr>
              <a:t>5</a:t>
            </a:r>
            <a:endParaRPr sz="700">
              <a:solidFill>
                <a:srgbClr val="FFFFFF"/>
              </a:solidFill>
              <a:latin typeface="Jost"/>
              <a:ea typeface="Jost"/>
              <a:cs typeface="Jost"/>
              <a:sym typeface="Jost"/>
            </a:endParaRPr>
          </a:p>
        </p:txBody>
      </p:sp>
      <p:grpSp>
        <p:nvGrpSpPr>
          <p:cNvPr id="265" name="Google Shape;265;p19"/>
          <p:cNvGrpSpPr/>
          <p:nvPr/>
        </p:nvGrpSpPr>
        <p:grpSpPr>
          <a:xfrm>
            <a:off x="2702697" y="1873080"/>
            <a:ext cx="1369728" cy="354000"/>
            <a:chOff x="2702697" y="1873080"/>
            <a:chExt cx="1369728" cy="354000"/>
          </a:xfrm>
        </p:grpSpPr>
        <p:grpSp>
          <p:nvGrpSpPr>
            <p:cNvPr id="266" name="Google Shape;266;p19"/>
            <p:cNvGrpSpPr/>
            <p:nvPr/>
          </p:nvGrpSpPr>
          <p:grpSpPr>
            <a:xfrm>
              <a:off x="2734451" y="1947809"/>
              <a:ext cx="1337974" cy="198300"/>
              <a:chOff x="2874851" y="1943786"/>
              <a:chExt cx="1337974" cy="198300"/>
            </a:xfrm>
          </p:grpSpPr>
          <p:cxnSp>
            <p:nvCxnSpPr>
              <p:cNvPr id="267" name="Google Shape;267;p19"/>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268" name="Google Shape;268;p19"/>
              <p:cNvSpPr/>
              <p:nvPr/>
            </p:nvSpPr>
            <p:spPr>
              <a:xfrm>
                <a:off x="2874851" y="1943786"/>
                <a:ext cx="198600" cy="198300"/>
              </a:xfrm>
              <a:prstGeom prst="ellipse">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9"/>
            <p:cNvSpPr txBox="1"/>
            <p:nvPr/>
          </p:nvSpPr>
          <p:spPr>
            <a:xfrm>
              <a:off x="2702697" y="1873080"/>
              <a:ext cx="32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Jost"/>
                  <a:ea typeface="Jost"/>
                  <a:cs typeface="Jost"/>
                  <a:sym typeface="Jost"/>
                </a:rPr>
                <a:t>2</a:t>
              </a:r>
              <a:endParaRPr sz="700">
                <a:solidFill>
                  <a:schemeClr val="dk1"/>
                </a:solidFill>
                <a:latin typeface="Jost"/>
                <a:ea typeface="Jost"/>
                <a:cs typeface="Jost"/>
                <a:sym typeface="Jost"/>
              </a:endParaRPr>
            </a:p>
          </p:txBody>
        </p:sp>
      </p:grpSp>
      <p:sp>
        <p:nvSpPr>
          <p:cNvPr id="270" name="Google Shape;270;p19"/>
          <p:cNvSpPr txBox="1"/>
          <p:nvPr/>
        </p:nvSpPr>
        <p:spPr>
          <a:xfrm>
            <a:off x="2697124" y="2787346"/>
            <a:ext cx="329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chemeClr val="dk1"/>
                </a:solidFill>
                <a:latin typeface="Jost"/>
                <a:ea typeface="Jost"/>
                <a:cs typeface="Jost"/>
                <a:sym typeface="Jost"/>
              </a:rPr>
              <a:t>4</a:t>
            </a:r>
            <a:endParaRPr sz="1100">
              <a:solidFill>
                <a:schemeClr val="dk1"/>
              </a:solidFill>
              <a:latin typeface="Jost"/>
              <a:ea typeface="Jost"/>
              <a:cs typeface="Jost"/>
              <a:sym typeface="Jost"/>
            </a:endParaRPr>
          </a:p>
        </p:txBody>
      </p:sp>
      <p:sp>
        <p:nvSpPr>
          <p:cNvPr id="271" name="Google Shape;271;p19"/>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272" name="Google Shape;272;p19"/>
          <p:cNvSpPr txBox="1"/>
          <p:nvPr>
            <p:ph idx="3" type="subTitle"/>
          </p:nvPr>
        </p:nvSpPr>
        <p:spPr>
          <a:xfrm>
            <a:off x="581399" y="1221838"/>
            <a:ext cx="2121300" cy="465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73" name="Google Shape;273;p19"/>
          <p:cNvSpPr txBox="1"/>
          <p:nvPr>
            <p:ph idx="4" type="subTitle"/>
          </p:nvPr>
        </p:nvSpPr>
        <p:spPr>
          <a:xfrm>
            <a:off x="581399" y="2441038"/>
            <a:ext cx="2121300" cy="465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74" name="Google Shape;274;p19"/>
          <p:cNvSpPr txBox="1"/>
          <p:nvPr>
            <p:ph idx="5" type="subTitle"/>
          </p:nvPr>
        </p:nvSpPr>
        <p:spPr>
          <a:xfrm>
            <a:off x="6492240" y="1028513"/>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75" name="Google Shape;275;p19"/>
          <p:cNvSpPr txBox="1"/>
          <p:nvPr>
            <p:ph idx="6" type="body"/>
          </p:nvPr>
        </p:nvSpPr>
        <p:spPr>
          <a:xfrm>
            <a:off x="6492241" y="1496513"/>
            <a:ext cx="2121300" cy="5940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276" name="Google Shape;276;p19"/>
          <p:cNvSpPr txBox="1"/>
          <p:nvPr>
            <p:ph idx="7" type="subTitle"/>
          </p:nvPr>
        </p:nvSpPr>
        <p:spPr>
          <a:xfrm>
            <a:off x="6492240" y="1942913"/>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77" name="Google Shape;277;p19"/>
          <p:cNvSpPr txBox="1"/>
          <p:nvPr>
            <p:ph idx="8" type="body"/>
          </p:nvPr>
        </p:nvSpPr>
        <p:spPr>
          <a:xfrm>
            <a:off x="6492241" y="2410913"/>
            <a:ext cx="2121300" cy="5940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
        <p:nvSpPr>
          <p:cNvPr id="278" name="Google Shape;278;p19"/>
          <p:cNvSpPr txBox="1"/>
          <p:nvPr>
            <p:ph idx="9" type="subTitle"/>
          </p:nvPr>
        </p:nvSpPr>
        <p:spPr>
          <a:xfrm>
            <a:off x="6492240" y="3009713"/>
            <a:ext cx="2121300" cy="4659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
        <p:nvSpPr>
          <p:cNvPr id="279" name="Google Shape;279;p19"/>
          <p:cNvSpPr txBox="1"/>
          <p:nvPr>
            <p:ph idx="13" type="body"/>
          </p:nvPr>
        </p:nvSpPr>
        <p:spPr>
          <a:xfrm>
            <a:off x="6492241" y="3477713"/>
            <a:ext cx="2121300" cy="5940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SzPts val="800"/>
              <a:buChar char="●"/>
              <a:defRPr sz="800"/>
            </a:lvl1pPr>
            <a:lvl2pPr indent="-279400" lvl="1" marL="914400" rtl="0">
              <a:spcBef>
                <a:spcPts val="0"/>
              </a:spcBef>
              <a:spcAft>
                <a:spcPts val="0"/>
              </a:spcAft>
              <a:buSzPts val="800"/>
              <a:buChar char="○"/>
              <a:defRPr sz="800"/>
            </a:lvl2pPr>
            <a:lvl3pPr indent="-279400" lvl="2" marL="1371600" rtl="0">
              <a:spcBef>
                <a:spcPts val="0"/>
              </a:spcBef>
              <a:spcAft>
                <a:spcPts val="0"/>
              </a:spcAft>
              <a:buSzPts val="800"/>
              <a:buChar char="■"/>
              <a:defRPr sz="800"/>
            </a:lvl3pPr>
            <a:lvl4pPr indent="-279400" lvl="3" marL="1828800" rtl="0">
              <a:spcBef>
                <a:spcPts val="0"/>
              </a:spcBef>
              <a:spcAft>
                <a:spcPts val="0"/>
              </a:spcAft>
              <a:buSzPts val="800"/>
              <a:buChar char="●"/>
              <a:defRPr sz="800"/>
            </a:lvl4pPr>
            <a:lvl5pPr indent="-279400" lvl="4" marL="2286000" rtl="0">
              <a:spcBef>
                <a:spcPts val="0"/>
              </a:spcBef>
              <a:spcAft>
                <a:spcPts val="0"/>
              </a:spcAft>
              <a:buSzPts val="800"/>
              <a:buChar char="○"/>
              <a:defRPr sz="800"/>
            </a:lvl5pPr>
            <a:lvl6pPr indent="-279400" lvl="5" marL="2743200" rtl="0">
              <a:spcBef>
                <a:spcPts val="0"/>
              </a:spcBef>
              <a:spcAft>
                <a:spcPts val="0"/>
              </a:spcAft>
              <a:buSzPts val="800"/>
              <a:buChar char="■"/>
              <a:defRPr sz="800"/>
            </a:lvl6pPr>
            <a:lvl7pPr indent="-279400" lvl="6" marL="3200400" rtl="0">
              <a:spcBef>
                <a:spcPts val="0"/>
              </a:spcBef>
              <a:spcAft>
                <a:spcPts val="0"/>
              </a:spcAft>
              <a:buSzPts val="800"/>
              <a:buChar char="●"/>
              <a:defRPr sz="800"/>
            </a:lvl7pPr>
            <a:lvl8pPr indent="-279400" lvl="7" marL="3657600" rtl="0">
              <a:spcBef>
                <a:spcPts val="0"/>
              </a:spcBef>
              <a:spcAft>
                <a:spcPts val="0"/>
              </a:spcAft>
              <a:buSzPts val="800"/>
              <a:buChar char="○"/>
              <a:defRPr sz="800"/>
            </a:lvl8pPr>
            <a:lvl9pPr indent="-279400" lvl="8" marL="4114800" rtl="0">
              <a:spcBef>
                <a:spcPts val="0"/>
              </a:spcBef>
              <a:spcAft>
                <a:spcPts val="0"/>
              </a:spcAft>
              <a:buSzPts val="800"/>
              <a:buChar char="■"/>
              <a:defRPr sz="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veyard">
  <p:cSld name="OBJECT_1">
    <p:spTree>
      <p:nvGrpSpPr>
        <p:cNvPr id="280" name="Shape 280"/>
        <p:cNvGrpSpPr/>
        <p:nvPr/>
      </p:nvGrpSpPr>
      <p:grpSpPr>
        <a:xfrm>
          <a:off x="0" y="0"/>
          <a:ext cx="0" cy="0"/>
          <a:chOff x="0" y="0"/>
          <a:chExt cx="0" cy="0"/>
        </a:xfrm>
      </p:grpSpPr>
      <p:cxnSp>
        <p:nvCxnSpPr>
          <p:cNvPr id="281" name="Google Shape;281;p20"/>
          <p:cNvCxnSpPr/>
          <p:nvPr/>
        </p:nvCxnSpPr>
        <p:spPr>
          <a:xfrm>
            <a:off x="251898" y="2759211"/>
            <a:ext cx="8640300" cy="0"/>
          </a:xfrm>
          <a:prstGeom prst="straightConnector1">
            <a:avLst/>
          </a:prstGeom>
          <a:noFill/>
          <a:ln cap="flat" cmpd="sng" w="76200">
            <a:solidFill>
              <a:srgbClr val="FFCC00"/>
            </a:solidFill>
            <a:prstDash val="solid"/>
            <a:round/>
            <a:headEnd len="med" w="med" type="none"/>
            <a:tailEnd len="med" w="med" type="none"/>
          </a:ln>
        </p:spPr>
      </p:cxnSp>
      <p:sp>
        <p:nvSpPr>
          <p:cNvPr id="282" name="Google Shape;282;p20"/>
          <p:cNvSpPr txBox="1"/>
          <p:nvPr/>
        </p:nvSpPr>
        <p:spPr>
          <a:xfrm>
            <a:off x="258175" y="1800250"/>
            <a:ext cx="59352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rgbClr val="FFCC00"/>
                </a:solidFill>
                <a:latin typeface="Jost"/>
                <a:ea typeface="Jost"/>
                <a:cs typeface="Jost"/>
                <a:sym typeface="Jost"/>
              </a:rPr>
              <a:t>Appendix</a:t>
            </a:r>
            <a:endParaRPr sz="4600">
              <a:solidFill>
                <a:srgbClr val="FFCC00"/>
              </a:solidFill>
              <a:latin typeface="Jost"/>
              <a:ea typeface="Jost"/>
              <a:cs typeface="Jost"/>
              <a:sym typeface="Jost"/>
            </a:endParaRPr>
          </a:p>
        </p:txBody>
      </p:sp>
      <p:sp>
        <p:nvSpPr>
          <p:cNvPr id="283" name="Google Shape;283;p20"/>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CC00"/>
              </a:buClr>
              <a:buSzPts val="3600"/>
              <a:buFont typeface="Jost"/>
              <a:buNone/>
              <a:defRPr sz="3600">
                <a:solidFill>
                  <a:srgbClr val="FFCC00"/>
                </a:solidFill>
                <a:latin typeface="Jost"/>
                <a:ea typeface="Jost"/>
                <a:cs typeface="Jost"/>
                <a:sym typeface="Jost"/>
              </a:defRPr>
            </a:lvl1pPr>
            <a:lvl2pPr lvl="1" rtl="0" algn="ctr">
              <a:spcBef>
                <a:spcPts val="0"/>
              </a:spcBef>
              <a:spcAft>
                <a:spcPts val="0"/>
              </a:spcAft>
              <a:buSzPts val="3600"/>
              <a:buFont typeface="Open Sans"/>
              <a:buNone/>
              <a:defRPr sz="3600">
                <a:latin typeface="Open Sans"/>
                <a:ea typeface="Open Sans"/>
                <a:cs typeface="Open Sans"/>
                <a:sym typeface="Open Sans"/>
              </a:defRPr>
            </a:lvl2pPr>
            <a:lvl3pPr lvl="2" rtl="0" algn="ctr">
              <a:spcBef>
                <a:spcPts val="0"/>
              </a:spcBef>
              <a:spcAft>
                <a:spcPts val="0"/>
              </a:spcAft>
              <a:buSzPts val="3600"/>
              <a:buFont typeface="Open Sans"/>
              <a:buNone/>
              <a:defRPr sz="3600">
                <a:latin typeface="Open Sans"/>
                <a:ea typeface="Open Sans"/>
                <a:cs typeface="Open Sans"/>
                <a:sym typeface="Open Sans"/>
              </a:defRPr>
            </a:lvl3pPr>
            <a:lvl4pPr lvl="3" rtl="0" algn="ctr">
              <a:spcBef>
                <a:spcPts val="0"/>
              </a:spcBef>
              <a:spcAft>
                <a:spcPts val="0"/>
              </a:spcAft>
              <a:buSzPts val="3600"/>
              <a:buFont typeface="Open Sans"/>
              <a:buNone/>
              <a:defRPr sz="3600">
                <a:latin typeface="Open Sans"/>
                <a:ea typeface="Open Sans"/>
                <a:cs typeface="Open Sans"/>
                <a:sym typeface="Open Sans"/>
              </a:defRPr>
            </a:lvl4pPr>
            <a:lvl5pPr lvl="4" rtl="0" algn="ctr">
              <a:spcBef>
                <a:spcPts val="0"/>
              </a:spcBef>
              <a:spcAft>
                <a:spcPts val="0"/>
              </a:spcAft>
              <a:buSzPts val="3600"/>
              <a:buFont typeface="Open Sans"/>
              <a:buNone/>
              <a:defRPr sz="3600">
                <a:latin typeface="Open Sans"/>
                <a:ea typeface="Open Sans"/>
                <a:cs typeface="Open Sans"/>
                <a:sym typeface="Open Sans"/>
              </a:defRPr>
            </a:lvl5pPr>
            <a:lvl6pPr lvl="5" rtl="0" algn="ctr">
              <a:spcBef>
                <a:spcPts val="0"/>
              </a:spcBef>
              <a:spcAft>
                <a:spcPts val="0"/>
              </a:spcAft>
              <a:buSzPts val="3600"/>
              <a:buFont typeface="Open Sans"/>
              <a:buNone/>
              <a:defRPr sz="3600">
                <a:latin typeface="Open Sans"/>
                <a:ea typeface="Open Sans"/>
                <a:cs typeface="Open Sans"/>
                <a:sym typeface="Open Sans"/>
              </a:defRPr>
            </a:lvl6pPr>
            <a:lvl7pPr lvl="6" rtl="0" algn="ctr">
              <a:spcBef>
                <a:spcPts val="0"/>
              </a:spcBef>
              <a:spcAft>
                <a:spcPts val="0"/>
              </a:spcAft>
              <a:buSzPts val="3600"/>
              <a:buFont typeface="Open Sans"/>
              <a:buNone/>
              <a:defRPr sz="3600">
                <a:latin typeface="Open Sans"/>
                <a:ea typeface="Open Sans"/>
                <a:cs typeface="Open Sans"/>
                <a:sym typeface="Open Sans"/>
              </a:defRPr>
            </a:lvl7pPr>
            <a:lvl8pPr lvl="7" rtl="0" algn="ctr">
              <a:spcBef>
                <a:spcPts val="0"/>
              </a:spcBef>
              <a:spcAft>
                <a:spcPts val="0"/>
              </a:spcAft>
              <a:buSzPts val="3600"/>
              <a:buFont typeface="Open Sans"/>
              <a:buNone/>
              <a:defRPr sz="3600">
                <a:latin typeface="Open Sans"/>
                <a:ea typeface="Open Sans"/>
                <a:cs typeface="Open Sans"/>
                <a:sym typeface="Open Sans"/>
              </a:defRPr>
            </a:lvl8pPr>
            <a:lvl9pPr lvl="8" rtl="0" algn="ctr">
              <a:spcBef>
                <a:spcPts val="0"/>
              </a:spcBef>
              <a:spcAft>
                <a:spcPts val="0"/>
              </a:spcAft>
              <a:buSzPts val="3600"/>
              <a:buFont typeface="Open Sans"/>
              <a:buNone/>
              <a:defRPr sz="3600">
                <a:latin typeface="Open Sans"/>
                <a:ea typeface="Open Sans"/>
                <a:cs typeface="Open Sans"/>
                <a:sym typeface="Open Sans"/>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anel">
  <p:cSld name="TITLE_ONLY_3">
    <p:spTree>
      <p:nvGrpSpPr>
        <p:cNvPr id="284" name="Shape 284"/>
        <p:cNvGrpSpPr/>
        <p:nvPr/>
      </p:nvGrpSpPr>
      <p:grpSpPr>
        <a:xfrm>
          <a:off x="0" y="0"/>
          <a:ext cx="0" cy="0"/>
          <a:chOff x="0" y="0"/>
          <a:chExt cx="0" cy="0"/>
        </a:xfrm>
      </p:grpSpPr>
      <p:cxnSp>
        <p:nvCxnSpPr>
          <p:cNvPr id="285" name="Google Shape;285;p21"/>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286" name="Google Shape;286;p21"/>
          <p:cNvSpPr txBox="1"/>
          <p:nvPr>
            <p:ph idx="1" type="body"/>
          </p:nvPr>
        </p:nvSpPr>
        <p:spPr>
          <a:xfrm>
            <a:off x="251903" y="1460575"/>
            <a:ext cx="8520000" cy="34164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rgbClr val="FFFFFF"/>
              </a:buClr>
              <a:buSzPts val="1200"/>
              <a:buFont typeface="Open Sans"/>
              <a:buChar char="●"/>
              <a:defRPr i="0" sz="1200" u="none" cap="none" strike="noStrike">
                <a:solidFill>
                  <a:srgbClr val="FFFFFF"/>
                </a:solidFill>
                <a:latin typeface="Open Sans"/>
                <a:ea typeface="Open Sans"/>
                <a:cs typeface="Open Sans"/>
                <a:sym typeface="Open Sans"/>
              </a:defRPr>
            </a:lvl1pPr>
            <a:lvl2pPr indent="-292100" lvl="1" marL="914400" marR="0" rtl="0" algn="l">
              <a:lnSpc>
                <a:spcPct val="100000"/>
              </a:lnSpc>
              <a:spcBef>
                <a:spcPts val="1600"/>
              </a:spcBef>
              <a:spcAft>
                <a:spcPts val="0"/>
              </a:spcAft>
              <a:buClr>
                <a:srgbClr val="FFFFFF"/>
              </a:buClr>
              <a:buSzPts val="1000"/>
              <a:buFont typeface="Open Sans"/>
              <a:buChar char="○"/>
              <a:defRPr i="0" sz="1000" u="none" cap="none" strike="noStrike">
                <a:solidFill>
                  <a:srgbClr val="FFFFFF"/>
                </a:solidFill>
                <a:latin typeface="Open Sans"/>
                <a:ea typeface="Open Sans"/>
                <a:cs typeface="Open Sans"/>
                <a:sym typeface="Open Sans"/>
              </a:defRPr>
            </a:lvl2pPr>
            <a:lvl3pPr indent="-279400" lvl="2" marL="1371600" marR="0" rtl="0" algn="l">
              <a:lnSpc>
                <a:spcPct val="100000"/>
              </a:lnSpc>
              <a:spcBef>
                <a:spcPts val="1600"/>
              </a:spcBef>
              <a:spcAft>
                <a:spcPts val="0"/>
              </a:spcAft>
              <a:buClr>
                <a:srgbClr val="FFFFFF"/>
              </a:buClr>
              <a:buSzPts val="800"/>
              <a:buFont typeface="Open Sans"/>
              <a:buChar char="■"/>
              <a:defRPr i="0" sz="800" u="none" cap="none" strike="noStrike">
                <a:solidFill>
                  <a:srgbClr val="FFFFFF"/>
                </a:solidFill>
                <a:latin typeface="Open Sans"/>
                <a:ea typeface="Open Sans"/>
                <a:cs typeface="Open Sans"/>
                <a:sym typeface="Open Sans"/>
              </a:defRPr>
            </a:lvl3pPr>
            <a:lvl4pPr indent="-273050" lvl="3" marL="1828800" marR="0" rtl="0" algn="l">
              <a:lnSpc>
                <a:spcPct val="100000"/>
              </a:lnSpc>
              <a:spcBef>
                <a:spcPts val="1600"/>
              </a:spcBef>
              <a:spcAft>
                <a:spcPts val="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4pPr>
            <a:lvl5pPr indent="-273050" lvl="4" marL="2286000" marR="0" rtl="0" algn="l">
              <a:lnSpc>
                <a:spcPct val="100000"/>
              </a:lnSpc>
              <a:spcBef>
                <a:spcPts val="1600"/>
              </a:spcBef>
              <a:spcAft>
                <a:spcPts val="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5pPr>
            <a:lvl6pPr indent="-273050" lvl="5" marL="2743200" marR="0" rtl="0" algn="l">
              <a:lnSpc>
                <a:spcPct val="100000"/>
              </a:lnSpc>
              <a:spcBef>
                <a:spcPts val="1600"/>
              </a:spcBef>
              <a:spcAft>
                <a:spcPts val="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6pPr>
            <a:lvl7pPr indent="-273050" lvl="6" marL="3200400" marR="0" rtl="0" algn="l">
              <a:lnSpc>
                <a:spcPct val="100000"/>
              </a:lnSpc>
              <a:spcBef>
                <a:spcPts val="1600"/>
              </a:spcBef>
              <a:spcAft>
                <a:spcPts val="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7pPr>
            <a:lvl8pPr indent="-273050" lvl="7" marL="3657600" marR="0" rtl="0" algn="l">
              <a:lnSpc>
                <a:spcPct val="100000"/>
              </a:lnSpc>
              <a:spcBef>
                <a:spcPts val="1600"/>
              </a:spcBef>
              <a:spcAft>
                <a:spcPts val="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8pPr>
            <a:lvl9pPr indent="-273050" lvl="8" marL="4114800" marR="0" rtl="0" algn="l">
              <a:lnSpc>
                <a:spcPct val="100000"/>
              </a:lnSpc>
              <a:spcBef>
                <a:spcPts val="1600"/>
              </a:spcBef>
              <a:spcAft>
                <a:spcPts val="700"/>
              </a:spcAft>
              <a:buClr>
                <a:srgbClr val="FFFFFF"/>
              </a:buClr>
              <a:buSzPts val="700"/>
              <a:buFont typeface="Open Sans"/>
              <a:buChar char="■"/>
              <a:defRPr i="0" sz="700" u="none" cap="none" strike="noStrike">
                <a:solidFill>
                  <a:srgbClr val="FFFFFF"/>
                </a:solidFill>
                <a:latin typeface="Open Sans"/>
                <a:ea typeface="Open Sans"/>
                <a:cs typeface="Open Sans"/>
                <a:sym typeface="Open Sans"/>
              </a:defRPr>
            </a:lvl9pPr>
          </a:lstStyle>
          <a:p/>
        </p:txBody>
      </p:sp>
      <p:sp>
        <p:nvSpPr>
          <p:cNvPr id="287" name="Google Shape;287;p21"/>
          <p:cNvSpPr txBox="1"/>
          <p:nvPr>
            <p:ph type="title"/>
          </p:nvPr>
        </p:nvSpPr>
        <p:spPr>
          <a:xfrm>
            <a:off x="272550" y="110775"/>
            <a:ext cx="8163900" cy="329700"/>
          </a:xfrm>
          <a:prstGeom prst="rect">
            <a:avLst/>
          </a:prstGeom>
        </p:spPr>
        <p:txBody>
          <a:bodyPr anchorCtr="0" anchor="ctr" bIns="45700" lIns="45700" spcFirstLastPara="1" rIns="45700" wrap="square" tIns="45700">
            <a:normAutofit/>
          </a:bodyPr>
          <a:lstStyle>
            <a:lvl1pPr lvl="0" rtl="0">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288" name="Google Shape;288;p21"/>
          <p:cNvSpPr txBox="1"/>
          <p:nvPr>
            <p:ph idx="2" type="title"/>
          </p:nvPr>
        </p:nvSpPr>
        <p:spPr>
          <a:xfrm>
            <a:off x="272550" y="440475"/>
            <a:ext cx="8163900" cy="329700"/>
          </a:xfrm>
          <a:prstGeom prst="rect">
            <a:avLst/>
          </a:prstGeom>
        </p:spPr>
        <p:txBody>
          <a:bodyPr anchorCtr="0" anchor="ctr" bIns="45700" lIns="45700" spcFirstLastPara="1" rIns="45700" wrap="square" tIns="45700">
            <a:normAutofit/>
          </a:bodyPr>
          <a:lstStyle>
            <a:lvl1pPr lvl="0" rtl="0">
              <a:spcBef>
                <a:spcPts val="0"/>
              </a:spcBef>
              <a:spcAft>
                <a:spcPts val="0"/>
              </a:spcAft>
              <a:buClr>
                <a:srgbClr val="FFFFFF"/>
              </a:buClr>
              <a:buSzPts val="2000"/>
              <a:buFont typeface="Jost"/>
              <a:buNone/>
              <a:defRPr b="1" sz="2000">
                <a:solidFill>
                  <a:srgbClr val="FFFFFF"/>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extLst>
    <p:ext uri="{DCECCB84-F9BA-43D5-87BE-67443E8EF086}">
      <p15:sldGuideLst>
        <p15:guide id="1" pos="159">
          <p15:clr>
            <a:srgbClr val="FA7B17"/>
          </p15:clr>
        </p15:guide>
        <p15:guide id="2" pos="5605">
          <p15:clr>
            <a:srgbClr val="FA7B17"/>
          </p15:clr>
        </p15:guide>
        <p15:guide id="3" orient="horz" pos="922">
          <p15:clr>
            <a:srgbClr val="FA7B17"/>
          </p15:clr>
        </p15:guide>
        <p15:guide id="4" orient="horz" pos="518">
          <p15:clr>
            <a:srgbClr val="FA7B17"/>
          </p15:clr>
        </p15:guide>
        <p15:guide id="5" orient="horz" pos="74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a:solidFill>
                  <a:srgbClr val="FFCC00"/>
                </a:solidFill>
                <a:latin typeface="Jost"/>
                <a:ea typeface="Jost"/>
                <a:cs typeface="Jost"/>
                <a:sym typeface="Jost"/>
              </a:defRPr>
            </a:lvl1pPr>
            <a:lvl2pPr lvl="1" rtl="0">
              <a:spcBef>
                <a:spcPts val="0"/>
              </a:spcBef>
              <a:spcAft>
                <a:spcPts val="0"/>
              </a:spcAft>
              <a:buClr>
                <a:srgbClr val="FFCC00"/>
              </a:buClr>
              <a:buSzPts val="2800"/>
              <a:buNone/>
              <a:defRPr>
                <a:solidFill>
                  <a:srgbClr val="FFCC00"/>
                </a:solidFill>
              </a:defRPr>
            </a:lvl2pPr>
            <a:lvl3pPr lvl="2" rtl="0">
              <a:spcBef>
                <a:spcPts val="0"/>
              </a:spcBef>
              <a:spcAft>
                <a:spcPts val="0"/>
              </a:spcAft>
              <a:buClr>
                <a:srgbClr val="FFCC00"/>
              </a:buClr>
              <a:buSzPts val="2800"/>
              <a:buNone/>
              <a:defRPr>
                <a:solidFill>
                  <a:srgbClr val="FFCC00"/>
                </a:solidFill>
              </a:defRPr>
            </a:lvl3pPr>
            <a:lvl4pPr lvl="3" rtl="0">
              <a:spcBef>
                <a:spcPts val="0"/>
              </a:spcBef>
              <a:spcAft>
                <a:spcPts val="0"/>
              </a:spcAft>
              <a:buClr>
                <a:srgbClr val="FFCC00"/>
              </a:buClr>
              <a:buSzPts val="2800"/>
              <a:buNone/>
              <a:defRPr>
                <a:solidFill>
                  <a:srgbClr val="FFCC00"/>
                </a:solidFill>
              </a:defRPr>
            </a:lvl4pPr>
            <a:lvl5pPr lvl="4" rtl="0">
              <a:spcBef>
                <a:spcPts val="0"/>
              </a:spcBef>
              <a:spcAft>
                <a:spcPts val="0"/>
              </a:spcAft>
              <a:buClr>
                <a:srgbClr val="FFCC00"/>
              </a:buClr>
              <a:buSzPts val="2800"/>
              <a:buNone/>
              <a:defRPr>
                <a:solidFill>
                  <a:srgbClr val="FFCC00"/>
                </a:solidFill>
              </a:defRPr>
            </a:lvl5pPr>
            <a:lvl6pPr lvl="5" rtl="0">
              <a:spcBef>
                <a:spcPts val="0"/>
              </a:spcBef>
              <a:spcAft>
                <a:spcPts val="0"/>
              </a:spcAft>
              <a:buClr>
                <a:srgbClr val="FFCC00"/>
              </a:buClr>
              <a:buSzPts val="2800"/>
              <a:buNone/>
              <a:defRPr>
                <a:solidFill>
                  <a:srgbClr val="FFCC00"/>
                </a:solidFill>
              </a:defRPr>
            </a:lvl6pPr>
            <a:lvl7pPr lvl="6" rtl="0">
              <a:spcBef>
                <a:spcPts val="0"/>
              </a:spcBef>
              <a:spcAft>
                <a:spcPts val="0"/>
              </a:spcAft>
              <a:buClr>
                <a:srgbClr val="FFCC00"/>
              </a:buClr>
              <a:buSzPts val="2800"/>
              <a:buNone/>
              <a:defRPr>
                <a:solidFill>
                  <a:srgbClr val="FFCC00"/>
                </a:solidFill>
              </a:defRPr>
            </a:lvl7pPr>
            <a:lvl8pPr lvl="7" rtl="0">
              <a:spcBef>
                <a:spcPts val="0"/>
              </a:spcBef>
              <a:spcAft>
                <a:spcPts val="0"/>
              </a:spcAft>
              <a:buClr>
                <a:srgbClr val="FFCC00"/>
              </a:buClr>
              <a:buSzPts val="2800"/>
              <a:buNone/>
              <a:defRPr>
                <a:solidFill>
                  <a:srgbClr val="FFCC00"/>
                </a:solidFill>
              </a:defRPr>
            </a:lvl8pPr>
            <a:lvl9pPr lvl="8" rtl="0">
              <a:spcBef>
                <a:spcPts val="0"/>
              </a:spcBef>
              <a:spcAft>
                <a:spcPts val="0"/>
              </a:spcAft>
              <a:buClr>
                <a:srgbClr val="FFCC00"/>
              </a:buClr>
              <a:buSzPts val="2800"/>
              <a:buNone/>
              <a:defRPr>
                <a:solidFill>
                  <a:srgbClr val="FFCC00"/>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CC00"/>
              </a:buClr>
              <a:buSzPts val="2800"/>
              <a:buFont typeface="Jost"/>
              <a:buNone/>
              <a:defRPr>
                <a:solidFill>
                  <a:srgbClr val="FFCC00"/>
                </a:solidFill>
                <a:latin typeface="Jost"/>
                <a:ea typeface="Jost"/>
                <a:cs typeface="Jost"/>
                <a:sym typeface="Jost"/>
              </a:defRPr>
            </a:lvl1pPr>
            <a:lvl2pPr lvl="1" rtl="0">
              <a:spcBef>
                <a:spcPts val="0"/>
              </a:spcBef>
              <a:spcAft>
                <a:spcPts val="0"/>
              </a:spcAft>
              <a:buClr>
                <a:srgbClr val="FFCC00"/>
              </a:buClr>
              <a:buSzPts val="2800"/>
              <a:buFont typeface="Jost"/>
              <a:buNone/>
              <a:defRPr>
                <a:solidFill>
                  <a:srgbClr val="FFCC00"/>
                </a:solidFill>
                <a:latin typeface="Jost"/>
                <a:ea typeface="Jost"/>
                <a:cs typeface="Jost"/>
                <a:sym typeface="Jost"/>
              </a:defRPr>
            </a:lvl2pPr>
            <a:lvl3pPr lvl="2" rtl="0">
              <a:spcBef>
                <a:spcPts val="0"/>
              </a:spcBef>
              <a:spcAft>
                <a:spcPts val="0"/>
              </a:spcAft>
              <a:buClr>
                <a:srgbClr val="FFCC00"/>
              </a:buClr>
              <a:buSzPts val="2800"/>
              <a:buFont typeface="Jost"/>
              <a:buNone/>
              <a:defRPr>
                <a:solidFill>
                  <a:srgbClr val="FFCC00"/>
                </a:solidFill>
                <a:latin typeface="Jost"/>
                <a:ea typeface="Jost"/>
                <a:cs typeface="Jost"/>
                <a:sym typeface="Jost"/>
              </a:defRPr>
            </a:lvl3pPr>
            <a:lvl4pPr lvl="3" rtl="0">
              <a:spcBef>
                <a:spcPts val="0"/>
              </a:spcBef>
              <a:spcAft>
                <a:spcPts val="0"/>
              </a:spcAft>
              <a:buClr>
                <a:srgbClr val="FFCC00"/>
              </a:buClr>
              <a:buSzPts val="2800"/>
              <a:buFont typeface="Jost"/>
              <a:buNone/>
              <a:defRPr>
                <a:solidFill>
                  <a:srgbClr val="FFCC00"/>
                </a:solidFill>
                <a:latin typeface="Jost"/>
                <a:ea typeface="Jost"/>
                <a:cs typeface="Jost"/>
                <a:sym typeface="Jost"/>
              </a:defRPr>
            </a:lvl4pPr>
            <a:lvl5pPr lvl="4" rtl="0">
              <a:spcBef>
                <a:spcPts val="0"/>
              </a:spcBef>
              <a:spcAft>
                <a:spcPts val="0"/>
              </a:spcAft>
              <a:buClr>
                <a:srgbClr val="FFCC00"/>
              </a:buClr>
              <a:buSzPts val="2800"/>
              <a:buFont typeface="Jost"/>
              <a:buNone/>
              <a:defRPr>
                <a:solidFill>
                  <a:srgbClr val="FFCC00"/>
                </a:solidFill>
                <a:latin typeface="Jost"/>
                <a:ea typeface="Jost"/>
                <a:cs typeface="Jost"/>
                <a:sym typeface="Jost"/>
              </a:defRPr>
            </a:lvl5pPr>
            <a:lvl6pPr lvl="5" rtl="0">
              <a:spcBef>
                <a:spcPts val="0"/>
              </a:spcBef>
              <a:spcAft>
                <a:spcPts val="0"/>
              </a:spcAft>
              <a:buClr>
                <a:srgbClr val="FFCC00"/>
              </a:buClr>
              <a:buSzPts val="2800"/>
              <a:buFont typeface="Jost"/>
              <a:buNone/>
              <a:defRPr>
                <a:solidFill>
                  <a:srgbClr val="FFCC00"/>
                </a:solidFill>
                <a:latin typeface="Jost"/>
                <a:ea typeface="Jost"/>
                <a:cs typeface="Jost"/>
                <a:sym typeface="Jost"/>
              </a:defRPr>
            </a:lvl6pPr>
            <a:lvl7pPr lvl="6" rtl="0">
              <a:spcBef>
                <a:spcPts val="0"/>
              </a:spcBef>
              <a:spcAft>
                <a:spcPts val="0"/>
              </a:spcAft>
              <a:buClr>
                <a:srgbClr val="FFCC00"/>
              </a:buClr>
              <a:buSzPts val="2800"/>
              <a:buFont typeface="Jost"/>
              <a:buNone/>
              <a:defRPr>
                <a:solidFill>
                  <a:srgbClr val="FFCC00"/>
                </a:solidFill>
                <a:latin typeface="Jost"/>
                <a:ea typeface="Jost"/>
                <a:cs typeface="Jost"/>
                <a:sym typeface="Jost"/>
              </a:defRPr>
            </a:lvl7pPr>
            <a:lvl8pPr lvl="7" rtl="0">
              <a:spcBef>
                <a:spcPts val="0"/>
              </a:spcBef>
              <a:spcAft>
                <a:spcPts val="0"/>
              </a:spcAft>
              <a:buClr>
                <a:srgbClr val="FFCC00"/>
              </a:buClr>
              <a:buSzPts val="2800"/>
              <a:buFont typeface="Jost"/>
              <a:buNone/>
              <a:defRPr>
                <a:solidFill>
                  <a:srgbClr val="FFCC00"/>
                </a:solidFill>
                <a:latin typeface="Jost"/>
                <a:ea typeface="Jost"/>
                <a:cs typeface="Jost"/>
                <a:sym typeface="Jost"/>
              </a:defRPr>
            </a:lvl8pPr>
            <a:lvl9pPr lvl="8" rtl="0">
              <a:spcBef>
                <a:spcPts val="0"/>
              </a:spcBef>
              <a:spcAft>
                <a:spcPts val="0"/>
              </a:spcAft>
              <a:buClr>
                <a:srgbClr val="FFCC00"/>
              </a:buClr>
              <a:buSzPts val="2800"/>
              <a:buFont typeface="Jost"/>
              <a:buNone/>
              <a:defRPr>
                <a:solidFill>
                  <a:srgbClr val="FFCC00"/>
                </a:solidFill>
                <a:latin typeface="Jost"/>
                <a:ea typeface="Jost"/>
                <a:cs typeface="Jost"/>
                <a:sym typeface="Jost"/>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anel 1 1">
  <p:cSld name="TITLE_ONLY_2_1">
    <p:spTree>
      <p:nvGrpSpPr>
        <p:cNvPr id="25" name="Shape 25"/>
        <p:cNvGrpSpPr/>
        <p:nvPr/>
      </p:nvGrpSpPr>
      <p:grpSpPr>
        <a:xfrm>
          <a:off x="0" y="0"/>
          <a:ext cx="0" cy="0"/>
          <a:chOff x="0" y="0"/>
          <a:chExt cx="0" cy="0"/>
        </a:xfrm>
      </p:grpSpPr>
      <p:sp>
        <p:nvSpPr>
          <p:cNvPr id="26" name="Google Shape;26;p6"/>
          <p:cNvSpPr txBox="1"/>
          <p:nvPr>
            <p:ph idx="12" type="sldNum"/>
          </p:nvPr>
        </p:nvSpPr>
        <p:spPr>
          <a:xfrm>
            <a:off x="8472458" y="4663216"/>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6"/>
          <p:cNvCxnSpPr/>
          <p:nvPr/>
        </p:nvCxnSpPr>
        <p:spPr>
          <a:xfrm>
            <a:off x="251897" y="1601874"/>
            <a:ext cx="4134300" cy="0"/>
          </a:xfrm>
          <a:prstGeom prst="straightConnector1">
            <a:avLst/>
          </a:prstGeom>
          <a:noFill/>
          <a:ln cap="flat" cmpd="sng" w="19050">
            <a:solidFill>
              <a:srgbClr val="FFCC00"/>
            </a:solidFill>
            <a:prstDash val="solid"/>
            <a:round/>
            <a:headEnd len="med" w="med" type="none"/>
            <a:tailEnd len="med" w="med" type="none"/>
          </a:ln>
        </p:spPr>
      </p:cxnSp>
      <p:cxnSp>
        <p:nvCxnSpPr>
          <p:cNvPr id="28" name="Google Shape;28;p6"/>
          <p:cNvCxnSpPr/>
          <p:nvPr/>
        </p:nvCxnSpPr>
        <p:spPr>
          <a:xfrm>
            <a:off x="4752237" y="1601874"/>
            <a:ext cx="4134300" cy="0"/>
          </a:xfrm>
          <a:prstGeom prst="straightConnector1">
            <a:avLst/>
          </a:prstGeom>
          <a:noFill/>
          <a:ln cap="flat" cmpd="sng" w="19050">
            <a:solidFill>
              <a:srgbClr val="FFCC00"/>
            </a:solidFill>
            <a:prstDash val="solid"/>
            <a:round/>
            <a:headEnd len="med" w="med" type="none"/>
            <a:tailEnd len="med" w="med" type="none"/>
          </a:ln>
        </p:spPr>
      </p:cxnSp>
      <p:cxnSp>
        <p:nvCxnSpPr>
          <p:cNvPr id="29" name="Google Shape;29;p6"/>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30" name="Google Shape;30;p6"/>
          <p:cNvSpPr txBox="1"/>
          <p:nvPr>
            <p:ph idx="1" type="body"/>
          </p:nvPr>
        </p:nvSpPr>
        <p:spPr>
          <a:xfrm>
            <a:off x="251897" y="1612979"/>
            <a:ext cx="4134300" cy="34164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79400" lvl="2" marL="1371600" marR="0" rtl="0" algn="l">
              <a:lnSpc>
                <a:spcPct val="100000"/>
              </a:lnSpc>
              <a:spcBef>
                <a:spcPts val="1600"/>
              </a:spcBef>
              <a:spcAft>
                <a:spcPts val="0"/>
              </a:spcAft>
              <a:buClr>
                <a:schemeClr val="lt1"/>
              </a:buClr>
              <a:buSzPts val="800"/>
              <a:buChar char="■"/>
              <a:defRPr i="0" sz="8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31" name="Google Shape;31;p6"/>
          <p:cNvSpPr txBox="1"/>
          <p:nvPr>
            <p:ph idx="2" type="body"/>
          </p:nvPr>
        </p:nvSpPr>
        <p:spPr>
          <a:xfrm>
            <a:off x="4752250" y="1613100"/>
            <a:ext cx="4134300" cy="3416400"/>
          </a:xfrm>
          <a:prstGeom prst="rect">
            <a:avLst/>
          </a:prstGeom>
          <a:noFill/>
          <a:ln>
            <a:noFill/>
          </a:ln>
        </p:spPr>
        <p:txBody>
          <a:bodyPr anchorCtr="0" anchor="t" bIns="34275" lIns="34275" spcFirstLastPara="1" rIns="34275" wrap="square" tIns="34275">
            <a:normAutofit/>
          </a:bodyPr>
          <a:lstStyle>
            <a:lvl1pPr indent="-304800" lvl="0" marL="457200" marR="0" rtl="0" algn="l">
              <a:lnSpc>
                <a:spcPct val="100000"/>
              </a:lnSpc>
              <a:spcBef>
                <a:spcPts val="0"/>
              </a:spcBef>
              <a:spcAft>
                <a:spcPts val="0"/>
              </a:spcAft>
              <a:buClr>
                <a:schemeClr val="lt1"/>
              </a:buClr>
              <a:buSzPts val="1200"/>
              <a:buChar char="●"/>
              <a:defRPr i="0" sz="1200" u="none" cap="none" strike="noStrike">
                <a:solidFill>
                  <a:schemeClr val="lt1"/>
                </a:solidFill>
              </a:defRPr>
            </a:lvl1pPr>
            <a:lvl2pPr indent="-292100" lvl="1" marL="914400" marR="0" rtl="0" algn="l">
              <a:lnSpc>
                <a:spcPct val="100000"/>
              </a:lnSpc>
              <a:spcBef>
                <a:spcPts val="1600"/>
              </a:spcBef>
              <a:spcAft>
                <a:spcPts val="0"/>
              </a:spcAft>
              <a:buClr>
                <a:schemeClr val="lt1"/>
              </a:buClr>
              <a:buSzPts val="1000"/>
              <a:buChar char="○"/>
              <a:defRPr i="0" sz="1000" u="none" cap="none" strike="noStrike">
                <a:solidFill>
                  <a:schemeClr val="lt1"/>
                </a:solidFill>
              </a:defRPr>
            </a:lvl2pPr>
            <a:lvl3pPr indent="-279400" lvl="2" marL="1371600" marR="0" rtl="0" algn="l">
              <a:lnSpc>
                <a:spcPct val="100000"/>
              </a:lnSpc>
              <a:spcBef>
                <a:spcPts val="1600"/>
              </a:spcBef>
              <a:spcAft>
                <a:spcPts val="0"/>
              </a:spcAft>
              <a:buClr>
                <a:schemeClr val="lt1"/>
              </a:buClr>
              <a:buSzPts val="800"/>
              <a:buChar char="■"/>
              <a:defRPr i="0" sz="800" u="none" cap="none" strike="noStrike">
                <a:solidFill>
                  <a:schemeClr val="lt1"/>
                </a:solidFill>
              </a:defRPr>
            </a:lvl3pPr>
            <a:lvl4pPr indent="-273050" lvl="3" marL="1828800" marR="0" rtl="0" algn="l">
              <a:lnSpc>
                <a:spcPct val="100000"/>
              </a:lnSpc>
              <a:spcBef>
                <a:spcPts val="1600"/>
              </a:spcBef>
              <a:spcAft>
                <a:spcPts val="0"/>
              </a:spcAft>
              <a:buClr>
                <a:schemeClr val="lt1"/>
              </a:buClr>
              <a:buSzPts val="700"/>
              <a:buChar char="●"/>
              <a:defRPr i="0" sz="700" u="none" cap="none" strike="noStrike">
                <a:solidFill>
                  <a:schemeClr val="lt1"/>
                </a:solidFill>
              </a:defRPr>
            </a:lvl4pPr>
            <a:lvl5pPr indent="-273050" lvl="4" marL="2286000" marR="0" rtl="0" algn="l">
              <a:lnSpc>
                <a:spcPct val="100000"/>
              </a:lnSpc>
              <a:spcBef>
                <a:spcPts val="1600"/>
              </a:spcBef>
              <a:spcAft>
                <a:spcPts val="0"/>
              </a:spcAft>
              <a:buClr>
                <a:schemeClr val="lt1"/>
              </a:buClr>
              <a:buSzPts val="700"/>
              <a:buChar char="○"/>
              <a:defRPr i="0" sz="700" u="none" cap="none" strike="noStrike">
                <a:solidFill>
                  <a:schemeClr val="lt1"/>
                </a:solidFill>
              </a:defRPr>
            </a:lvl5pPr>
            <a:lvl6pPr indent="-273050" lvl="5" marL="2743200" marR="0" rtl="0" algn="l">
              <a:lnSpc>
                <a:spcPct val="100000"/>
              </a:lnSpc>
              <a:spcBef>
                <a:spcPts val="1600"/>
              </a:spcBef>
              <a:spcAft>
                <a:spcPts val="0"/>
              </a:spcAft>
              <a:buClr>
                <a:schemeClr val="lt1"/>
              </a:buClr>
              <a:buSzPts val="700"/>
              <a:buChar char="■"/>
              <a:defRPr i="0" sz="700" u="none" cap="none" strike="noStrike">
                <a:solidFill>
                  <a:schemeClr val="lt1"/>
                </a:solidFill>
              </a:defRPr>
            </a:lvl6pPr>
            <a:lvl7pPr indent="-273050" lvl="6" marL="3200400" marR="0" rtl="0" algn="l">
              <a:lnSpc>
                <a:spcPct val="100000"/>
              </a:lnSpc>
              <a:spcBef>
                <a:spcPts val="1600"/>
              </a:spcBef>
              <a:spcAft>
                <a:spcPts val="0"/>
              </a:spcAft>
              <a:buClr>
                <a:schemeClr val="lt1"/>
              </a:buClr>
              <a:buSzPts val="700"/>
              <a:buChar char="●"/>
              <a:defRPr i="0" sz="700" u="none" cap="none" strike="noStrike">
                <a:solidFill>
                  <a:schemeClr val="lt1"/>
                </a:solidFill>
              </a:defRPr>
            </a:lvl7pPr>
            <a:lvl8pPr indent="-273050" lvl="7" marL="3657600" marR="0" rtl="0" algn="l">
              <a:lnSpc>
                <a:spcPct val="100000"/>
              </a:lnSpc>
              <a:spcBef>
                <a:spcPts val="1600"/>
              </a:spcBef>
              <a:spcAft>
                <a:spcPts val="0"/>
              </a:spcAft>
              <a:buClr>
                <a:schemeClr val="lt1"/>
              </a:buClr>
              <a:buSzPts val="700"/>
              <a:buChar char="○"/>
              <a:defRPr i="0" sz="700" u="none" cap="none" strike="noStrike">
                <a:solidFill>
                  <a:schemeClr val="lt1"/>
                </a:solidFill>
              </a:defRPr>
            </a:lvl8pPr>
            <a:lvl9pPr indent="-273050" lvl="8" marL="4114800" marR="0" rtl="0" algn="l">
              <a:lnSpc>
                <a:spcPct val="100000"/>
              </a:lnSpc>
              <a:spcBef>
                <a:spcPts val="1600"/>
              </a:spcBef>
              <a:spcAft>
                <a:spcPts val="700"/>
              </a:spcAft>
              <a:buClr>
                <a:schemeClr val="lt1"/>
              </a:buClr>
              <a:buSzPts val="700"/>
              <a:buChar char="■"/>
              <a:defRPr i="0" sz="700" u="none" cap="none" strike="noStrike">
                <a:solidFill>
                  <a:schemeClr val="lt1"/>
                </a:solidFill>
              </a:defRPr>
            </a:lvl9pPr>
          </a:lstStyle>
          <a:p/>
        </p:txBody>
      </p:sp>
      <p:sp>
        <p:nvSpPr>
          <p:cNvPr id="32" name="Google Shape;32;p6"/>
          <p:cNvSpPr txBox="1"/>
          <p:nvPr>
            <p:ph type="title"/>
          </p:nvPr>
        </p:nvSpPr>
        <p:spPr>
          <a:xfrm>
            <a:off x="251900" y="91836"/>
            <a:ext cx="8640300" cy="329700"/>
          </a:xfrm>
          <a:prstGeom prst="rect">
            <a:avLst/>
          </a:prstGeom>
        </p:spPr>
        <p:txBody>
          <a:bodyPr anchorCtr="0" anchor="ctr" bIns="45700" lIns="45700" spcFirstLastPara="1" rIns="45700" wrap="square" tIns="45700">
            <a:normAutofit/>
          </a:bodyPr>
          <a:lstStyle>
            <a:lvl1pPr lvl="0" rtl="0">
              <a:spcBef>
                <a:spcPts val="0"/>
              </a:spcBef>
              <a:spcAft>
                <a:spcPts val="0"/>
              </a:spcAft>
              <a:buClr>
                <a:schemeClr val="lt1"/>
              </a:buClr>
              <a:buSzPts val="2400"/>
              <a:buFont typeface="Jost"/>
              <a:buNone/>
              <a:defRPr b="1" sz="2400">
                <a:solidFill>
                  <a:schemeClr val="lt1"/>
                </a:solidFill>
                <a:latin typeface="Jost"/>
                <a:ea typeface="Jost"/>
                <a:cs typeface="Jost"/>
                <a:sym typeface="Jost"/>
              </a:defRPr>
            </a:lvl1pPr>
            <a:lvl2pPr lvl="1" rtl="0">
              <a:spcBef>
                <a:spcPts val="0"/>
              </a:spcBef>
              <a:spcAft>
                <a:spcPts val="0"/>
              </a:spcAft>
              <a:buSzPts val="2400"/>
              <a:buFont typeface="Jost"/>
              <a:buNone/>
              <a:defRPr sz="2400">
                <a:latin typeface="Jost"/>
                <a:ea typeface="Jost"/>
                <a:cs typeface="Jost"/>
                <a:sym typeface="Jost"/>
              </a:defRPr>
            </a:lvl2pPr>
            <a:lvl3pPr lvl="2" rtl="0">
              <a:spcBef>
                <a:spcPts val="0"/>
              </a:spcBef>
              <a:spcAft>
                <a:spcPts val="0"/>
              </a:spcAft>
              <a:buSzPts val="2400"/>
              <a:buFont typeface="Jost"/>
              <a:buNone/>
              <a:defRPr sz="2400">
                <a:latin typeface="Jost"/>
                <a:ea typeface="Jost"/>
                <a:cs typeface="Jost"/>
                <a:sym typeface="Jost"/>
              </a:defRPr>
            </a:lvl3pPr>
            <a:lvl4pPr lvl="3" rtl="0">
              <a:spcBef>
                <a:spcPts val="0"/>
              </a:spcBef>
              <a:spcAft>
                <a:spcPts val="0"/>
              </a:spcAft>
              <a:buSzPts val="2400"/>
              <a:buFont typeface="Jost"/>
              <a:buNone/>
              <a:defRPr sz="2400">
                <a:latin typeface="Jost"/>
                <a:ea typeface="Jost"/>
                <a:cs typeface="Jost"/>
                <a:sym typeface="Jost"/>
              </a:defRPr>
            </a:lvl4pPr>
            <a:lvl5pPr lvl="4" rtl="0">
              <a:spcBef>
                <a:spcPts val="0"/>
              </a:spcBef>
              <a:spcAft>
                <a:spcPts val="0"/>
              </a:spcAft>
              <a:buSzPts val="2400"/>
              <a:buFont typeface="Jost"/>
              <a:buNone/>
              <a:defRPr sz="2400">
                <a:latin typeface="Jost"/>
                <a:ea typeface="Jost"/>
                <a:cs typeface="Jost"/>
                <a:sym typeface="Jost"/>
              </a:defRPr>
            </a:lvl5pPr>
            <a:lvl6pPr lvl="5" rtl="0">
              <a:spcBef>
                <a:spcPts val="0"/>
              </a:spcBef>
              <a:spcAft>
                <a:spcPts val="0"/>
              </a:spcAft>
              <a:buSzPts val="2400"/>
              <a:buFont typeface="Jost"/>
              <a:buNone/>
              <a:defRPr sz="2400">
                <a:latin typeface="Jost"/>
                <a:ea typeface="Jost"/>
                <a:cs typeface="Jost"/>
                <a:sym typeface="Jost"/>
              </a:defRPr>
            </a:lvl6pPr>
            <a:lvl7pPr lvl="6" rtl="0">
              <a:spcBef>
                <a:spcPts val="0"/>
              </a:spcBef>
              <a:spcAft>
                <a:spcPts val="0"/>
              </a:spcAft>
              <a:buSzPts val="2400"/>
              <a:buFont typeface="Jost"/>
              <a:buNone/>
              <a:defRPr sz="2400">
                <a:latin typeface="Jost"/>
                <a:ea typeface="Jost"/>
                <a:cs typeface="Jost"/>
                <a:sym typeface="Jost"/>
              </a:defRPr>
            </a:lvl7pPr>
            <a:lvl8pPr lvl="7" rtl="0">
              <a:spcBef>
                <a:spcPts val="0"/>
              </a:spcBef>
              <a:spcAft>
                <a:spcPts val="0"/>
              </a:spcAft>
              <a:buSzPts val="2400"/>
              <a:buFont typeface="Jost"/>
              <a:buNone/>
              <a:defRPr sz="2400">
                <a:latin typeface="Jost"/>
                <a:ea typeface="Jost"/>
                <a:cs typeface="Jost"/>
                <a:sym typeface="Jost"/>
              </a:defRPr>
            </a:lvl8pPr>
            <a:lvl9pPr lvl="8" rtl="0">
              <a:spcBef>
                <a:spcPts val="0"/>
              </a:spcBef>
              <a:spcAft>
                <a:spcPts val="0"/>
              </a:spcAft>
              <a:buSzPts val="2400"/>
              <a:buFont typeface="Jost"/>
              <a:buNone/>
              <a:defRPr sz="2400">
                <a:latin typeface="Jost"/>
                <a:ea typeface="Jost"/>
                <a:cs typeface="Jost"/>
                <a:sym typeface="Jost"/>
              </a:defRPr>
            </a:lvl9pPr>
          </a:lstStyle>
          <a:p/>
        </p:txBody>
      </p:sp>
      <p:sp>
        <p:nvSpPr>
          <p:cNvPr id="33" name="Google Shape;33;p6"/>
          <p:cNvSpPr txBox="1"/>
          <p:nvPr>
            <p:ph idx="3" type="subTitle"/>
          </p:nvPr>
        </p:nvSpPr>
        <p:spPr>
          <a:xfrm>
            <a:off x="251900" y="1322450"/>
            <a:ext cx="4134300" cy="266100"/>
          </a:xfrm>
          <a:prstGeom prst="rect">
            <a:avLst/>
          </a:prstGeom>
        </p:spPr>
        <p:txBody>
          <a:bodyPr anchorCtr="0" anchor="b" bIns="91425" lIns="91425" spcFirstLastPara="1" rIns="91425" wrap="square" tIns="91425">
            <a:normAutofit/>
          </a:bodyPr>
          <a:lstStyle>
            <a:lvl1pPr lvl="0" rtl="0">
              <a:spcBef>
                <a:spcPts val="0"/>
              </a:spcBef>
              <a:spcAft>
                <a:spcPts val="0"/>
              </a:spcAft>
              <a:buSzPts val="1400"/>
              <a:buNone/>
              <a:defRPr b="1" sz="1400"/>
            </a:lvl1pPr>
            <a:lvl2pPr lvl="1" rtl="0">
              <a:spcBef>
                <a:spcPts val="0"/>
              </a:spcBef>
              <a:spcAft>
                <a:spcPts val="0"/>
              </a:spcAft>
              <a:buClr>
                <a:srgbClr val="FF8200"/>
              </a:buClr>
              <a:buSzPts val="1400"/>
              <a:buNone/>
              <a:defRPr>
                <a:solidFill>
                  <a:srgbClr val="FF8200"/>
                </a:solidFill>
              </a:defRPr>
            </a:lvl2pPr>
            <a:lvl3pPr lvl="2" rtl="0">
              <a:spcBef>
                <a:spcPts val="0"/>
              </a:spcBef>
              <a:spcAft>
                <a:spcPts val="0"/>
              </a:spcAft>
              <a:buClr>
                <a:srgbClr val="FF8200"/>
              </a:buClr>
              <a:buSzPts val="1400"/>
              <a:buNone/>
              <a:defRPr>
                <a:solidFill>
                  <a:srgbClr val="FF8200"/>
                </a:solidFill>
              </a:defRPr>
            </a:lvl3pPr>
            <a:lvl4pPr lvl="3" rtl="0">
              <a:spcBef>
                <a:spcPts val="0"/>
              </a:spcBef>
              <a:spcAft>
                <a:spcPts val="0"/>
              </a:spcAft>
              <a:buClr>
                <a:srgbClr val="FF8200"/>
              </a:buClr>
              <a:buSzPts val="1400"/>
              <a:buNone/>
              <a:defRPr>
                <a:solidFill>
                  <a:srgbClr val="FF8200"/>
                </a:solidFill>
              </a:defRPr>
            </a:lvl4pPr>
            <a:lvl5pPr lvl="4" rtl="0">
              <a:spcBef>
                <a:spcPts val="0"/>
              </a:spcBef>
              <a:spcAft>
                <a:spcPts val="0"/>
              </a:spcAft>
              <a:buClr>
                <a:srgbClr val="FF8200"/>
              </a:buClr>
              <a:buSzPts val="1400"/>
              <a:buNone/>
              <a:defRPr>
                <a:solidFill>
                  <a:srgbClr val="FF8200"/>
                </a:solidFill>
              </a:defRPr>
            </a:lvl5pPr>
            <a:lvl6pPr lvl="5" rtl="0">
              <a:spcBef>
                <a:spcPts val="0"/>
              </a:spcBef>
              <a:spcAft>
                <a:spcPts val="0"/>
              </a:spcAft>
              <a:buClr>
                <a:srgbClr val="FF8200"/>
              </a:buClr>
              <a:buSzPts val="1400"/>
              <a:buNone/>
              <a:defRPr>
                <a:solidFill>
                  <a:srgbClr val="FF8200"/>
                </a:solidFill>
              </a:defRPr>
            </a:lvl6pPr>
            <a:lvl7pPr lvl="6" rtl="0">
              <a:spcBef>
                <a:spcPts val="0"/>
              </a:spcBef>
              <a:spcAft>
                <a:spcPts val="0"/>
              </a:spcAft>
              <a:buClr>
                <a:srgbClr val="FF8200"/>
              </a:buClr>
              <a:buSzPts val="1400"/>
              <a:buNone/>
              <a:defRPr>
                <a:solidFill>
                  <a:srgbClr val="FF8200"/>
                </a:solidFill>
              </a:defRPr>
            </a:lvl7pPr>
            <a:lvl8pPr lvl="7" rtl="0">
              <a:spcBef>
                <a:spcPts val="0"/>
              </a:spcBef>
              <a:spcAft>
                <a:spcPts val="0"/>
              </a:spcAft>
              <a:buClr>
                <a:srgbClr val="FF8200"/>
              </a:buClr>
              <a:buSzPts val="1400"/>
              <a:buNone/>
              <a:defRPr>
                <a:solidFill>
                  <a:srgbClr val="FF8200"/>
                </a:solidFill>
              </a:defRPr>
            </a:lvl8pPr>
            <a:lvl9pPr lvl="8" rtl="0">
              <a:spcBef>
                <a:spcPts val="0"/>
              </a:spcBef>
              <a:spcAft>
                <a:spcPts val="0"/>
              </a:spcAft>
              <a:buClr>
                <a:srgbClr val="FF8200"/>
              </a:buClr>
              <a:buSzPts val="1400"/>
              <a:buNone/>
              <a:defRPr>
                <a:solidFill>
                  <a:srgbClr val="FF8200"/>
                </a:solidFill>
              </a:defRPr>
            </a:lvl9pPr>
          </a:lstStyle>
          <a:p/>
        </p:txBody>
      </p:sp>
      <p:sp>
        <p:nvSpPr>
          <p:cNvPr id="34" name="Google Shape;34;p6"/>
          <p:cNvSpPr txBox="1"/>
          <p:nvPr>
            <p:ph idx="4" type="subTitle"/>
          </p:nvPr>
        </p:nvSpPr>
        <p:spPr>
          <a:xfrm>
            <a:off x="4752250" y="1322449"/>
            <a:ext cx="4134300" cy="266100"/>
          </a:xfrm>
          <a:prstGeom prst="rect">
            <a:avLst/>
          </a:prstGeom>
        </p:spPr>
        <p:txBody>
          <a:bodyPr anchorCtr="0" anchor="b" bIns="91425" lIns="91425" spcFirstLastPara="1" rIns="91425" wrap="square" tIns="91425">
            <a:normAutofit/>
          </a:bodyPr>
          <a:lstStyle>
            <a:lvl1pPr indent="-88900" lvl="0" marL="0" marR="0" rtl="0" algn="l">
              <a:lnSpc>
                <a:spcPct val="115000"/>
              </a:lnSpc>
              <a:spcBef>
                <a:spcPts val="0"/>
              </a:spcBef>
              <a:spcAft>
                <a:spcPts val="0"/>
              </a:spcAft>
              <a:buClr>
                <a:srgbClr val="FFCC00"/>
              </a:buClr>
              <a:buSzPts val="1400"/>
              <a:buNone/>
              <a:defRPr b="1" sz="1400"/>
            </a:lvl1pPr>
            <a:lvl2pPr lvl="1" rtl="0">
              <a:spcBef>
                <a:spcPts val="0"/>
              </a:spcBef>
              <a:spcAft>
                <a:spcPts val="0"/>
              </a:spcAft>
              <a:buClr>
                <a:srgbClr val="FF8200"/>
              </a:buClr>
              <a:buSzPts val="1400"/>
              <a:buNone/>
              <a:defRPr>
                <a:solidFill>
                  <a:srgbClr val="FF8200"/>
                </a:solidFill>
              </a:defRPr>
            </a:lvl2pPr>
            <a:lvl3pPr lvl="2" rtl="0">
              <a:spcBef>
                <a:spcPts val="0"/>
              </a:spcBef>
              <a:spcAft>
                <a:spcPts val="0"/>
              </a:spcAft>
              <a:buClr>
                <a:srgbClr val="FF8200"/>
              </a:buClr>
              <a:buSzPts val="1400"/>
              <a:buNone/>
              <a:defRPr>
                <a:solidFill>
                  <a:srgbClr val="FF8200"/>
                </a:solidFill>
              </a:defRPr>
            </a:lvl3pPr>
            <a:lvl4pPr lvl="3" rtl="0">
              <a:spcBef>
                <a:spcPts val="0"/>
              </a:spcBef>
              <a:spcAft>
                <a:spcPts val="0"/>
              </a:spcAft>
              <a:buClr>
                <a:srgbClr val="FF8200"/>
              </a:buClr>
              <a:buSzPts val="1400"/>
              <a:buNone/>
              <a:defRPr>
                <a:solidFill>
                  <a:srgbClr val="FF8200"/>
                </a:solidFill>
              </a:defRPr>
            </a:lvl4pPr>
            <a:lvl5pPr lvl="4" rtl="0">
              <a:spcBef>
                <a:spcPts val="0"/>
              </a:spcBef>
              <a:spcAft>
                <a:spcPts val="0"/>
              </a:spcAft>
              <a:buClr>
                <a:srgbClr val="FF8200"/>
              </a:buClr>
              <a:buSzPts val="1400"/>
              <a:buNone/>
              <a:defRPr>
                <a:solidFill>
                  <a:srgbClr val="FF8200"/>
                </a:solidFill>
              </a:defRPr>
            </a:lvl5pPr>
            <a:lvl6pPr lvl="5" rtl="0">
              <a:spcBef>
                <a:spcPts val="0"/>
              </a:spcBef>
              <a:spcAft>
                <a:spcPts val="0"/>
              </a:spcAft>
              <a:buClr>
                <a:srgbClr val="FF8200"/>
              </a:buClr>
              <a:buSzPts val="1400"/>
              <a:buNone/>
              <a:defRPr>
                <a:solidFill>
                  <a:srgbClr val="FF8200"/>
                </a:solidFill>
              </a:defRPr>
            </a:lvl6pPr>
            <a:lvl7pPr lvl="6" rtl="0">
              <a:spcBef>
                <a:spcPts val="0"/>
              </a:spcBef>
              <a:spcAft>
                <a:spcPts val="0"/>
              </a:spcAft>
              <a:buClr>
                <a:srgbClr val="FF8200"/>
              </a:buClr>
              <a:buSzPts val="1400"/>
              <a:buNone/>
              <a:defRPr>
                <a:solidFill>
                  <a:srgbClr val="FF8200"/>
                </a:solidFill>
              </a:defRPr>
            </a:lvl7pPr>
            <a:lvl8pPr lvl="7" rtl="0">
              <a:spcBef>
                <a:spcPts val="0"/>
              </a:spcBef>
              <a:spcAft>
                <a:spcPts val="0"/>
              </a:spcAft>
              <a:buClr>
                <a:srgbClr val="FF8200"/>
              </a:buClr>
              <a:buSzPts val="1400"/>
              <a:buNone/>
              <a:defRPr>
                <a:solidFill>
                  <a:srgbClr val="FF8200"/>
                </a:solidFill>
              </a:defRPr>
            </a:lvl8pPr>
            <a:lvl9pPr lvl="8" rtl="0">
              <a:spcBef>
                <a:spcPts val="0"/>
              </a:spcBef>
              <a:spcAft>
                <a:spcPts val="0"/>
              </a:spcAft>
              <a:buClr>
                <a:srgbClr val="FF8200"/>
              </a:buClr>
              <a:buSzPts val="1400"/>
              <a:buNone/>
              <a:defRPr>
                <a:solidFill>
                  <a:srgbClr val="FF8200"/>
                </a:solidFill>
              </a:defRPr>
            </a:lvl9pPr>
          </a:lstStyle>
          <a:p/>
        </p:txBody>
      </p:sp>
      <p:sp>
        <p:nvSpPr>
          <p:cNvPr id="35" name="Google Shape;35;p6"/>
          <p:cNvSpPr txBox="1"/>
          <p:nvPr>
            <p:ph idx="5" type="title"/>
          </p:nvPr>
        </p:nvSpPr>
        <p:spPr>
          <a:xfrm>
            <a:off x="251900" y="440471"/>
            <a:ext cx="8640300" cy="329700"/>
          </a:xfrm>
          <a:prstGeom prst="rect">
            <a:avLst/>
          </a:prstGeom>
        </p:spPr>
        <p:txBody>
          <a:bodyPr anchorCtr="0" anchor="ctr" bIns="45700" lIns="45700" spcFirstLastPara="1" rIns="45700" wrap="square" tIns="45700">
            <a:normAutofit/>
          </a:bodyPr>
          <a:lstStyle>
            <a:lvl1pPr lvl="0" rtl="0">
              <a:spcBef>
                <a:spcPts val="0"/>
              </a:spcBef>
              <a:spcAft>
                <a:spcPts val="0"/>
              </a:spcAft>
              <a:buClr>
                <a:srgbClr val="FFCC00"/>
              </a:buClr>
              <a:buSzPts val="2000"/>
              <a:buFont typeface="Jost"/>
              <a:buNone/>
              <a:defRPr b="1" sz="2000">
                <a:solidFill>
                  <a:srgbClr val="FFCC00"/>
                </a:solidFill>
                <a:latin typeface="Jost"/>
                <a:ea typeface="Jost"/>
                <a:cs typeface="Jost"/>
                <a:sym typeface="Jost"/>
              </a:defRPr>
            </a:lvl1pPr>
            <a:lvl2pPr lvl="1"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2pPr>
            <a:lvl3pPr lvl="2"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3pPr>
            <a:lvl4pPr lvl="3"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4pPr>
            <a:lvl5pPr lvl="4"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5pPr>
            <a:lvl6pPr lvl="5"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6pPr>
            <a:lvl7pPr lvl="6"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7pPr>
            <a:lvl8pPr lvl="7"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8pPr>
            <a:lvl9pPr lvl="8" rtl="0">
              <a:spcBef>
                <a:spcPts val="0"/>
              </a:spcBef>
              <a:spcAft>
                <a:spcPts val="0"/>
              </a:spcAft>
              <a:buClr>
                <a:schemeClr val="accent1"/>
              </a:buClr>
              <a:buSzPts val="2000"/>
              <a:buFont typeface="Jost"/>
              <a:buNone/>
              <a:defRPr sz="2000">
                <a:solidFill>
                  <a:schemeClr val="accent1"/>
                </a:solidFill>
                <a:latin typeface="Jost"/>
                <a:ea typeface="Jost"/>
                <a:cs typeface="Jost"/>
                <a:sym typeface="Jost"/>
              </a:defRPr>
            </a:lvl9pPr>
          </a:lstStyle>
          <a:p/>
        </p:txBody>
      </p:sp>
      <p:sp>
        <p:nvSpPr>
          <p:cNvPr id="36" name="Google Shape;36;p6"/>
          <p:cNvSpPr txBox="1"/>
          <p:nvPr/>
        </p:nvSpPr>
        <p:spPr>
          <a:xfrm>
            <a:off x="6416893" y="4870339"/>
            <a:ext cx="2440200" cy="164700"/>
          </a:xfrm>
          <a:prstGeom prst="rect">
            <a:avLst/>
          </a:prstGeom>
          <a:noFill/>
          <a:ln>
            <a:noFill/>
          </a:ln>
        </p:spPr>
        <p:txBody>
          <a:bodyPr anchorCtr="0" anchor="t" bIns="0" lIns="0" spcFirstLastPara="1" rIns="0" wrap="square" tIns="18425">
            <a:noAutofit/>
          </a:bodyPr>
          <a:lstStyle/>
          <a:p>
            <a:pPr indent="0" lvl="0" marL="12700" rtl="0" algn="l">
              <a:spcBef>
                <a:spcPts val="0"/>
              </a:spcBef>
              <a:spcAft>
                <a:spcPts val="0"/>
              </a:spcAft>
              <a:buNone/>
            </a:pPr>
            <a:r>
              <a:rPr lang="en" sz="700">
                <a:solidFill>
                  <a:srgbClr val="333F48"/>
                </a:solidFill>
                <a:latin typeface="Open Sans"/>
                <a:ea typeface="Open Sans"/>
                <a:cs typeface="Open Sans"/>
                <a:sym typeface="Open Sans"/>
              </a:rPr>
              <a:t>5B HOLDINGS PTY LTD - COMMERCIAL IN CONFIDENCE</a:t>
            </a:r>
            <a:endParaRPr sz="700">
              <a:solidFill>
                <a:srgbClr val="333F48"/>
              </a:solidFill>
              <a:latin typeface="Open Sans"/>
              <a:ea typeface="Open Sans"/>
              <a:cs typeface="Open Sans"/>
              <a:sym typeface="Open Sans"/>
            </a:endParaRPr>
          </a:p>
        </p:txBody>
      </p:sp>
    </p:spTree>
  </p:cSld>
  <p:clrMapOvr>
    <a:masterClrMapping/>
  </p:clrMapOvr>
  <p:extLst>
    <p:ext uri="{DCECCB84-F9BA-43D5-87BE-67443E8EF086}">
      <p15:sldGuideLst>
        <p15:guide id="1" pos="159">
          <p15:clr>
            <a:srgbClr val="FA7B17"/>
          </p15:clr>
        </p15:guide>
        <p15:guide id="2" pos="5605">
          <p15:clr>
            <a:srgbClr val="FA7B17"/>
          </p15:clr>
        </p15:guide>
        <p15:guide id="3" orient="horz" pos="922">
          <p15:clr>
            <a:srgbClr val="FA7B17"/>
          </p15:clr>
        </p15:guide>
        <p15:guide id="4" orient="horz" pos="518">
          <p15:clr>
            <a:srgbClr val="FA7B17"/>
          </p15:clr>
        </p15:guide>
        <p15:guide id="5" orient="horz" pos="7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_2">
    <p:spTree>
      <p:nvGrpSpPr>
        <p:cNvPr id="37" name="Shape 37"/>
        <p:cNvGrpSpPr/>
        <p:nvPr/>
      </p:nvGrpSpPr>
      <p:grpSpPr>
        <a:xfrm>
          <a:off x="0" y="0"/>
          <a:ext cx="0" cy="0"/>
          <a:chOff x="0" y="0"/>
          <a:chExt cx="0" cy="0"/>
        </a:xfrm>
      </p:grpSpPr>
      <p:graphicFrame>
        <p:nvGraphicFramePr>
          <p:cNvPr id="38" name="Google Shape;38;p7"/>
          <p:cNvGraphicFramePr/>
          <p:nvPr/>
        </p:nvGraphicFramePr>
        <p:xfrm>
          <a:off x="243829" y="1261004"/>
          <a:ext cx="3000000" cy="3000000"/>
        </p:xfrm>
        <a:graphic>
          <a:graphicData uri="http://schemas.openxmlformats.org/drawingml/2006/table">
            <a:tbl>
              <a:tblPr firstRow="1">
                <a:noFill/>
                <a:tableStyleId>{2226416A-3863-4695-8889-FF4DF5F2EA75}</a:tableStyleId>
              </a:tblPr>
              <a:tblGrid>
                <a:gridCol w="1113625"/>
                <a:gridCol w="1816550"/>
                <a:gridCol w="1908725"/>
                <a:gridCol w="1908725"/>
                <a:gridCol w="1908725"/>
              </a:tblGrid>
              <a:tr h="332600">
                <a:tc>
                  <a:txBody>
                    <a:bodyPr/>
                    <a:lstStyle/>
                    <a:p>
                      <a:pPr indent="0" lvl="0" marL="0" marR="0" rtl="0" algn="l">
                        <a:lnSpc>
                          <a:spcPct val="100000"/>
                        </a:lnSpc>
                        <a:spcBef>
                          <a:spcPts val="0"/>
                        </a:spcBef>
                        <a:spcAft>
                          <a:spcPts val="0"/>
                        </a:spcAft>
                        <a:buNone/>
                      </a:pPr>
                      <a:r>
                        <a:t/>
                      </a:r>
                      <a:endParaRPr sz="1200">
                        <a:solidFill>
                          <a:srgbClr val="FFFFFF"/>
                        </a:solidFill>
                        <a:latin typeface="Jost"/>
                        <a:ea typeface="Jost"/>
                        <a:cs typeface="Jost"/>
                        <a:sym typeface="Jost"/>
                      </a:endParaRPr>
                    </a:p>
                  </a:txBody>
                  <a:tcPr marT="25750" marB="25750" marR="25700" marL="25700">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2857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br>
                        <a:rPr b="1" lang="en" sz="1200">
                          <a:solidFill>
                            <a:srgbClr val="FFCC00"/>
                          </a:solidFill>
                          <a:latin typeface="Jost"/>
                          <a:ea typeface="Jost"/>
                          <a:cs typeface="Jost"/>
                          <a:sym typeface="Jost"/>
                        </a:rPr>
                      </a:br>
                      <a:endParaRPr b="1" sz="1200">
                        <a:solidFill>
                          <a:srgbClr val="FFCC00"/>
                        </a:solidFill>
                        <a:latin typeface="Jost"/>
                        <a:ea typeface="Jost"/>
                        <a:cs typeface="Jost"/>
                        <a:sym typeface="Jost"/>
                      </a:endParaRPr>
                    </a:p>
                  </a:txBody>
                  <a:tcPr marT="25750" marB="25750" marR="25700" marL="25700">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2857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sz="1200">
                        <a:solidFill>
                          <a:srgbClr val="FFCC00"/>
                        </a:solidFill>
                        <a:latin typeface="Jost"/>
                        <a:ea typeface="Jost"/>
                        <a:cs typeface="Jost"/>
                        <a:sym typeface="Jost"/>
                      </a:endParaRPr>
                    </a:p>
                  </a:txBody>
                  <a:tcPr marT="25750" marB="25750" marR="25700" marL="25700">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2857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b="1" sz="1200">
                        <a:solidFill>
                          <a:srgbClr val="FFCC00"/>
                        </a:solidFill>
                        <a:latin typeface="Jost"/>
                        <a:ea typeface="Jost"/>
                        <a:cs typeface="Jost"/>
                        <a:sym typeface="Jost"/>
                      </a:endParaRPr>
                    </a:p>
                  </a:txBody>
                  <a:tcPr marT="25750" marB="25750" marR="25700" marL="25700">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2857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b="1" sz="1200">
                        <a:solidFill>
                          <a:srgbClr val="FFCC00"/>
                        </a:solidFill>
                        <a:latin typeface="Jost"/>
                        <a:ea typeface="Jost"/>
                        <a:cs typeface="Jost"/>
                        <a:sym typeface="Jost"/>
                      </a:endParaRPr>
                    </a:p>
                  </a:txBody>
                  <a:tcPr marT="25750" marB="25750" marR="25700" marL="25700">
                    <a:lnL cap="flat" cmpd="sng" w="9525">
                      <a:solidFill>
                        <a:srgbClr val="B7B7B7">
                          <a:alpha val="0"/>
                        </a:srgbClr>
                      </a:solidFill>
                      <a:prstDash val="solid"/>
                      <a:round/>
                      <a:headEnd len="sm" w="sm" type="none"/>
                      <a:tailEnd len="sm" w="sm" type="none"/>
                    </a:lnL>
                    <a:lnR cap="flat" cmpd="sng" w="9525">
                      <a:solidFill>
                        <a:srgbClr val="B7B7B7">
                          <a:alpha val="0"/>
                        </a:srgbClr>
                      </a:solidFill>
                      <a:prstDash val="solid"/>
                      <a:round/>
                      <a:headEnd len="sm" w="sm" type="none"/>
                      <a:tailEnd len="sm" w="sm" type="none"/>
                    </a:lnR>
                    <a:lnT cap="flat" cmpd="sng" w="9525">
                      <a:solidFill>
                        <a:srgbClr val="B7B7B7">
                          <a:alpha val="0"/>
                        </a:srgbClr>
                      </a:solidFill>
                      <a:prstDash val="solid"/>
                      <a:round/>
                      <a:headEnd len="sm" w="sm" type="none"/>
                      <a:tailEnd len="sm" w="sm" type="none"/>
                    </a:lnT>
                    <a:lnB cap="flat" cmpd="sng" w="28575">
                      <a:solidFill>
                        <a:srgbClr val="B7B7B7"/>
                      </a:solidFill>
                      <a:prstDash val="solid"/>
                      <a:round/>
                      <a:headEnd len="sm" w="sm" type="none"/>
                      <a:tailEnd len="sm" w="sm" type="none"/>
                    </a:lnB>
                    <a:solidFill>
                      <a:schemeClr val="dk1"/>
                    </a:solidFill>
                  </a:tcPr>
                </a:tc>
              </a:tr>
              <a:tr h="484750">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b="1" sz="1200">
                        <a:solidFill>
                          <a:srgbClr val="FFCC00"/>
                        </a:solidFill>
                        <a:latin typeface="Jost"/>
                        <a:ea typeface="Jost"/>
                        <a:cs typeface="Jost"/>
                        <a:sym typeface="Jost"/>
                      </a:endParaRPr>
                    </a:p>
                  </a:txBody>
                  <a:tcPr marT="25750" marB="25750" marR="6850" marL="13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28575">
                      <a:solidFill>
                        <a:srgbClr val="B7B7B7"/>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28575">
                      <a:solidFill>
                        <a:srgbClr val="B7B7B7"/>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28575">
                      <a:solidFill>
                        <a:srgbClr val="B7B7B7"/>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28575">
                      <a:solidFill>
                        <a:srgbClr val="B7B7B7"/>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28575">
                      <a:solidFill>
                        <a:srgbClr val="B7B7B7"/>
                      </a:solidFill>
                      <a:prstDash val="solid"/>
                      <a:round/>
                      <a:headEnd len="sm" w="sm" type="none"/>
                      <a:tailEnd len="sm" w="sm" type="none"/>
                    </a:lnT>
                    <a:lnB cap="flat" cmpd="sng" w="9525">
                      <a:solidFill>
                        <a:srgbClr val="CCCCCC"/>
                      </a:solidFill>
                      <a:prstDash val="solid"/>
                      <a:round/>
                      <a:headEnd len="sm" w="sm" type="none"/>
                      <a:tailEnd len="sm" w="sm" type="none"/>
                    </a:lnB>
                  </a:tcPr>
                </a:tc>
              </a:tr>
              <a:tr h="484750">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sz="1200">
                        <a:solidFill>
                          <a:srgbClr val="FFCC00"/>
                        </a:solidFill>
                        <a:latin typeface="Jost"/>
                        <a:ea typeface="Jost"/>
                        <a:cs typeface="Jost"/>
                        <a:sym typeface="Jost"/>
                      </a:endParaRPr>
                    </a:p>
                  </a:txBody>
                  <a:tcPr marT="25750" marB="25750" marR="6850" marL="13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4750">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sz="1200">
                        <a:solidFill>
                          <a:srgbClr val="FFCC00"/>
                        </a:solidFill>
                        <a:latin typeface="Jost"/>
                        <a:ea typeface="Jost"/>
                        <a:cs typeface="Jost"/>
                        <a:sym typeface="Jost"/>
                      </a:endParaRPr>
                    </a:p>
                  </a:txBody>
                  <a:tcPr marT="25750" marB="25750" marR="6850" marL="13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4750">
                <a:tc>
                  <a:txBody>
                    <a:bodyPr/>
                    <a:lstStyle/>
                    <a:p>
                      <a:pPr indent="0" lvl="0" marL="0" rtl="0" algn="l">
                        <a:spcBef>
                          <a:spcPts val="0"/>
                        </a:spcBef>
                        <a:spcAft>
                          <a:spcPts val="0"/>
                        </a:spcAft>
                        <a:buNone/>
                      </a:pPr>
                      <a:r>
                        <a:rPr b="1" lang="en" sz="1200">
                          <a:solidFill>
                            <a:srgbClr val="FFCC00"/>
                          </a:solidFill>
                          <a:latin typeface="Jost"/>
                          <a:ea typeface="Jost"/>
                          <a:cs typeface="Jost"/>
                          <a:sym typeface="Jost"/>
                        </a:rPr>
                        <a:t>Header</a:t>
                      </a:r>
                      <a:endParaRPr sz="1200">
                        <a:solidFill>
                          <a:srgbClr val="FFCC00"/>
                        </a:solidFill>
                        <a:latin typeface="Jost"/>
                        <a:ea typeface="Jost"/>
                        <a:cs typeface="Jost"/>
                        <a:sym typeface="Jost"/>
                      </a:endParaRPr>
                    </a:p>
                  </a:txBody>
                  <a:tcPr marT="25750" marB="25750" marR="6850" marL="13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200660" lvl="0" marL="274320" rtl="0" algn="l">
                        <a:spcBef>
                          <a:spcPts val="0"/>
                        </a:spcBef>
                        <a:spcAft>
                          <a:spcPts val="0"/>
                        </a:spcAft>
                        <a:buClr>
                          <a:schemeClr val="dk1"/>
                        </a:buClr>
                        <a:buSzPts val="1000"/>
                        <a:buFont typeface="Jost"/>
                        <a:buChar char="●"/>
                      </a:pPr>
                      <a:r>
                        <a:t/>
                      </a:r>
                      <a:endParaRPr sz="1000">
                        <a:solidFill>
                          <a:schemeClr val="dk1"/>
                        </a:solidFill>
                        <a:latin typeface="Jost"/>
                        <a:ea typeface="Jost"/>
                        <a:cs typeface="Jost"/>
                        <a:sym typeface="Jost"/>
                      </a:endParaRPr>
                    </a:p>
                  </a:txBody>
                  <a:tcPr marT="25750" marB="25750" marR="51450" marL="257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9" name="Google Shape;39;p7"/>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40" name="Google Shape;40;p7"/>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41" name="Google Shape;41;p7"/>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
  <p:cSld name="CUSTOM_5">
    <p:spTree>
      <p:nvGrpSpPr>
        <p:cNvPr id="42" name="Shape 42"/>
        <p:cNvGrpSpPr/>
        <p:nvPr/>
      </p:nvGrpSpPr>
      <p:grpSpPr>
        <a:xfrm>
          <a:off x="0" y="0"/>
          <a:ext cx="0" cy="0"/>
          <a:chOff x="0" y="0"/>
          <a:chExt cx="0" cy="0"/>
        </a:xfrm>
      </p:grpSpPr>
      <p:sp>
        <p:nvSpPr>
          <p:cNvPr id="43" name="Google Shape;43;p8"/>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8"/>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cxnSp>
        <p:nvCxnSpPr>
          <p:cNvPr id="45" name="Google Shape;45;p8"/>
          <p:cNvCxnSpPr>
            <a:stCxn id="46" idx="2"/>
            <a:endCxn id="47" idx="0"/>
          </p:cNvCxnSpPr>
          <p:nvPr/>
        </p:nvCxnSpPr>
        <p:spPr>
          <a:xfrm flipH="1" rot="-5400000">
            <a:off x="5167383" y="1182925"/>
            <a:ext cx="755400" cy="1946100"/>
          </a:xfrm>
          <a:prstGeom prst="bentConnector3">
            <a:avLst>
              <a:gd fmla="val 50008" name="adj1"/>
            </a:avLst>
          </a:prstGeom>
          <a:noFill/>
          <a:ln cap="flat" cmpd="sng" w="19050">
            <a:solidFill>
              <a:srgbClr val="FFCC00"/>
            </a:solidFill>
            <a:prstDash val="solid"/>
            <a:round/>
            <a:headEnd len="sm" w="sm" type="none"/>
            <a:tailEnd len="sm" w="sm" type="none"/>
          </a:ln>
        </p:spPr>
      </p:cxnSp>
      <p:cxnSp>
        <p:nvCxnSpPr>
          <p:cNvPr id="48" name="Google Shape;48;p8"/>
          <p:cNvCxnSpPr>
            <a:stCxn id="49" idx="0"/>
            <a:endCxn id="46" idx="2"/>
          </p:cNvCxnSpPr>
          <p:nvPr/>
        </p:nvCxnSpPr>
        <p:spPr>
          <a:xfrm rot="-5400000">
            <a:off x="3221192" y="1182987"/>
            <a:ext cx="755400" cy="1946100"/>
          </a:xfrm>
          <a:prstGeom prst="bentConnector3">
            <a:avLst>
              <a:gd fmla="val 50008" name="adj1"/>
            </a:avLst>
          </a:prstGeom>
          <a:noFill/>
          <a:ln cap="flat" cmpd="sng" w="19050">
            <a:solidFill>
              <a:srgbClr val="FFCC00"/>
            </a:solidFill>
            <a:prstDash val="solid"/>
            <a:round/>
            <a:headEnd len="sm" w="sm" type="none"/>
            <a:tailEnd len="sm" w="sm" type="none"/>
          </a:ln>
        </p:spPr>
      </p:cxnSp>
      <p:cxnSp>
        <p:nvCxnSpPr>
          <p:cNvPr id="50" name="Google Shape;50;p8"/>
          <p:cNvCxnSpPr>
            <a:stCxn id="49" idx="2"/>
            <a:endCxn id="51" idx="0"/>
          </p:cNvCxnSpPr>
          <p:nvPr/>
        </p:nvCxnSpPr>
        <p:spPr>
          <a:xfrm flipH="1" rot="-5400000">
            <a:off x="2690492" y="2896287"/>
            <a:ext cx="799800" cy="929100"/>
          </a:xfrm>
          <a:prstGeom prst="bentConnector3">
            <a:avLst>
              <a:gd fmla="val 50000" name="adj1"/>
            </a:avLst>
          </a:prstGeom>
          <a:noFill/>
          <a:ln cap="flat" cmpd="sng" w="19050">
            <a:solidFill>
              <a:srgbClr val="FFCC00"/>
            </a:solidFill>
            <a:prstDash val="solid"/>
            <a:round/>
            <a:headEnd len="sm" w="sm" type="none"/>
            <a:tailEnd len="sm" w="sm" type="none"/>
          </a:ln>
        </p:spPr>
      </p:cxnSp>
      <p:cxnSp>
        <p:nvCxnSpPr>
          <p:cNvPr id="52" name="Google Shape;52;p8"/>
          <p:cNvCxnSpPr>
            <a:stCxn id="53" idx="0"/>
            <a:endCxn id="49" idx="2"/>
          </p:cNvCxnSpPr>
          <p:nvPr/>
        </p:nvCxnSpPr>
        <p:spPr>
          <a:xfrm rot="-5400000">
            <a:off x="1761275" y="2896266"/>
            <a:ext cx="799800" cy="929100"/>
          </a:xfrm>
          <a:prstGeom prst="bentConnector3">
            <a:avLst>
              <a:gd fmla="val 50000" name="adj1"/>
            </a:avLst>
          </a:prstGeom>
          <a:noFill/>
          <a:ln cap="flat" cmpd="sng" w="19050">
            <a:solidFill>
              <a:srgbClr val="FFCC00"/>
            </a:solidFill>
            <a:prstDash val="solid"/>
            <a:round/>
            <a:headEnd len="sm" w="sm" type="none"/>
            <a:tailEnd len="sm" w="sm" type="none"/>
          </a:ln>
        </p:spPr>
      </p:cxnSp>
      <p:cxnSp>
        <p:nvCxnSpPr>
          <p:cNvPr id="54" name="Google Shape;54;p8"/>
          <p:cNvCxnSpPr>
            <a:stCxn id="47" idx="2"/>
            <a:endCxn id="55" idx="0"/>
          </p:cNvCxnSpPr>
          <p:nvPr/>
        </p:nvCxnSpPr>
        <p:spPr>
          <a:xfrm flipH="1" rot="-5400000">
            <a:off x="6582813" y="2896287"/>
            <a:ext cx="799800" cy="929100"/>
          </a:xfrm>
          <a:prstGeom prst="bentConnector3">
            <a:avLst>
              <a:gd fmla="val 50000" name="adj1"/>
            </a:avLst>
          </a:prstGeom>
          <a:noFill/>
          <a:ln cap="flat" cmpd="sng" w="19050">
            <a:solidFill>
              <a:srgbClr val="FFCC00"/>
            </a:solidFill>
            <a:prstDash val="solid"/>
            <a:round/>
            <a:headEnd len="sm" w="sm" type="none"/>
            <a:tailEnd len="sm" w="sm" type="none"/>
          </a:ln>
        </p:spPr>
      </p:cxnSp>
      <p:cxnSp>
        <p:nvCxnSpPr>
          <p:cNvPr id="56" name="Google Shape;56;p8"/>
          <p:cNvCxnSpPr>
            <a:stCxn id="57" idx="0"/>
            <a:endCxn id="47" idx="2"/>
          </p:cNvCxnSpPr>
          <p:nvPr/>
        </p:nvCxnSpPr>
        <p:spPr>
          <a:xfrm rot="-5400000">
            <a:off x="5653596" y="2896266"/>
            <a:ext cx="799800" cy="929100"/>
          </a:xfrm>
          <a:prstGeom prst="bentConnector3">
            <a:avLst>
              <a:gd fmla="val 50000" name="adj1"/>
            </a:avLst>
          </a:prstGeom>
          <a:noFill/>
          <a:ln cap="flat" cmpd="sng" w="19050">
            <a:solidFill>
              <a:srgbClr val="FFCC00"/>
            </a:solidFill>
            <a:prstDash val="solid"/>
            <a:round/>
            <a:headEnd len="sm" w="sm" type="none"/>
            <a:tailEnd len="sm" w="sm" type="none"/>
          </a:ln>
        </p:spPr>
      </p:cxnSp>
      <p:sp>
        <p:nvSpPr>
          <p:cNvPr id="46" name="Google Shape;46;p8"/>
          <p:cNvSpPr txBox="1"/>
          <p:nvPr/>
        </p:nvSpPr>
        <p:spPr>
          <a:xfrm>
            <a:off x="3725283" y="1351075"/>
            <a:ext cx="16935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CC00"/>
                </a:solidFill>
                <a:latin typeface="Jost"/>
                <a:ea typeface="Jost"/>
                <a:cs typeface="Jost"/>
                <a:sym typeface="Jost"/>
              </a:rPr>
              <a:t>Lorem Ipsum</a:t>
            </a:r>
            <a:endParaRPr sz="1000">
              <a:solidFill>
                <a:srgbClr val="FFCC00"/>
              </a:solidFill>
              <a:latin typeface="Jost"/>
              <a:ea typeface="Jost"/>
              <a:cs typeface="Jost"/>
              <a:sym typeface="Jost"/>
            </a:endParaRPr>
          </a:p>
        </p:txBody>
      </p:sp>
      <p:sp>
        <p:nvSpPr>
          <p:cNvPr id="49" name="Google Shape;49;p8"/>
          <p:cNvSpPr txBox="1"/>
          <p:nvPr/>
        </p:nvSpPr>
        <p:spPr>
          <a:xfrm>
            <a:off x="1780442" y="2533737"/>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 Ipsum</a:t>
            </a:r>
            <a:endParaRPr sz="1000">
              <a:solidFill>
                <a:srgbClr val="FFCC00"/>
              </a:solidFill>
              <a:latin typeface="Jost"/>
              <a:ea typeface="Jost"/>
              <a:cs typeface="Jost"/>
              <a:sym typeface="Jost"/>
            </a:endParaRPr>
          </a:p>
        </p:txBody>
      </p:sp>
      <p:sp>
        <p:nvSpPr>
          <p:cNvPr id="47" name="Google Shape;47;p8"/>
          <p:cNvSpPr txBox="1"/>
          <p:nvPr/>
        </p:nvSpPr>
        <p:spPr>
          <a:xfrm>
            <a:off x="5672763" y="2533737"/>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a:t>
            </a:r>
            <a:r>
              <a:rPr lang="en">
                <a:solidFill>
                  <a:srgbClr val="FFCC00"/>
                </a:solidFill>
                <a:latin typeface="Jost"/>
                <a:ea typeface="Jost"/>
                <a:cs typeface="Jost"/>
                <a:sym typeface="Jost"/>
              </a:rPr>
              <a:t> </a:t>
            </a:r>
            <a:r>
              <a:rPr lang="en" sz="1000">
                <a:solidFill>
                  <a:srgbClr val="FFCC00"/>
                </a:solidFill>
                <a:latin typeface="Jost"/>
                <a:ea typeface="Jost"/>
                <a:cs typeface="Jost"/>
                <a:sym typeface="Jost"/>
              </a:rPr>
              <a:t>Ipsum</a:t>
            </a:r>
            <a:endParaRPr>
              <a:solidFill>
                <a:srgbClr val="FFCC00"/>
              </a:solidFill>
              <a:latin typeface="Jost"/>
              <a:ea typeface="Jost"/>
              <a:cs typeface="Jost"/>
              <a:sym typeface="Jost"/>
            </a:endParaRPr>
          </a:p>
        </p:txBody>
      </p:sp>
      <p:sp>
        <p:nvSpPr>
          <p:cNvPr id="55" name="Google Shape;55;p8"/>
          <p:cNvSpPr txBox="1"/>
          <p:nvPr/>
        </p:nvSpPr>
        <p:spPr>
          <a:xfrm>
            <a:off x="6601979" y="3760716"/>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a:t>
            </a:r>
            <a:r>
              <a:rPr lang="en">
                <a:latin typeface="Jost"/>
                <a:ea typeface="Jost"/>
                <a:cs typeface="Jost"/>
                <a:sym typeface="Jost"/>
              </a:rPr>
              <a:t> </a:t>
            </a:r>
            <a:r>
              <a:rPr lang="en" sz="1000">
                <a:solidFill>
                  <a:srgbClr val="FFCC00"/>
                </a:solidFill>
                <a:latin typeface="Jost"/>
                <a:ea typeface="Jost"/>
                <a:cs typeface="Jost"/>
                <a:sym typeface="Jost"/>
              </a:rPr>
              <a:t>Ipsum</a:t>
            </a:r>
            <a:endParaRPr>
              <a:latin typeface="Jost"/>
              <a:ea typeface="Jost"/>
              <a:cs typeface="Jost"/>
              <a:sym typeface="Jost"/>
            </a:endParaRPr>
          </a:p>
        </p:txBody>
      </p:sp>
      <p:sp>
        <p:nvSpPr>
          <p:cNvPr id="57" name="Google Shape;57;p8"/>
          <p:cNvSpPr txBox="1"/>
          <p:nvPr/>
        </p:nvSpPr>
        <p:spPr>
          <a:xfrm>
            <a:off x="4743546" y="3760716"/>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a:t>
            </a:r>
            <a:r>
              <a:rPr lang="en">
                <a:latin typeface="Jost"/>
                <a:ea typeface="Jost"/>
                <a:cs typeface="Jost"/>
                <a:sym typeface="Jost"/>
              </a:rPr>
              <a:t> </a:t>
            </a:r>
            <a:r>
              <a:rPr lang="en" sz="1000">
                <a:solidFill>
                  <a:srgbClr val="FFCC00"/>
                </a:solidFill>
                <a:latin typeface="Jost"/>
                <a:ea typeface="Jost"/>
                <a:cs typeface="Jost"/>
                <a:sym typeface="Jost"/>
              </a:rPr>
              <a:t>Ipsum</a:t>
            </a:r>
            <a:endParaRPr>
              <a:latin typeface="Jost"/>
              <a:ea typeface="Jost"/>
              <a:cs typeface="Jost"/>
              <a:sym typeface="Jost"/>
            </a:endParaRPr>
          </a:p>
        </p:txBody>
      </p:sp>
      <p:sp>
        <p:nvSpPr>
          <p:cNvPr id="51" name="Google Shape;51;p8"/>
          <p:cNvSpPr txBox="1"/>
          <p:nvPr/>
        </p:nvSpPr>
        <p:spPr>
          <a:xfrm>
            <a:off x="2709658" y="3760716"/>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a:t>
            </a:r>
            <a:r>
              <a:rPr lang="en">
                <a:latin typeface="Jost"/>
                <a:ea typeface="Jost"/>
                <a:cs typeface="Jost"/>
                <a:sym typeface="Jost"/>
              </a:rPr>
              <a:t> </a:t>
            </a:r>
            <a:r>
              <a:rPr lang="en" sz="1000">
                <a:solidFill>
                  <a:srgbClr val="FFCC00"/>
                </a:solidFill>
                <a:latin typeface="Jost"/>
                <a:ea typeface="Jost"/>
                <a:cs typeface="Jost"/>
                <a:sym typeface="Jost"/>
              </a:rPr>
              <a:t>Ipsum</a:t>
            </a:r>
            <a:endParaRPr>
              <a:latin typeface="Jost"/>
              <a:ea typeface="Jost"/>
              <a:cs typeface="Jost"/>
              <a:sym typeface="Jost"/>
            </a:endParaRPr>
          </a:p>
        </p:txBody>
      </p:sp>
      <p:sp>
        <p:nvSpPr>
          <p:cNvPr id="53" name="Google Shape;53;p8"/>
          <p:cNvSpPr txBox="1"/>
          <p:nvPr/>
        </p:nvSpPr>
        <p:spPr>
          <a:xfrm>
            <a:off x="851225" y="3760716"/>
            <a:ext cx="1690800" cy="427200"/>
          </a:xfrm>
          <a:prstGeom prst="rect">
            <a:avLst/>
          </a:prstGeom>
          <a:noFill/>
          <a:ln cap="flat" cmpd="sng" w="19050">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CC00"/>
                </a:solidFill>
                <a:latin typeface="Jost"/>
                <a:ea typeface="Jost"/>
                <a:cs typeface="Jost"/>
                <a:sym typeface="Jost"/>
              </a:rPr>
              <a:t>Lorem Ipsum</a:t>
            </a:r>
            <a:endParaRPr>
              <a:solidFill>
                <a:srgbClr val="FFCC00"/>
              </a:solidFill>
              <a:latin typeface="Jost"/>
              <a:ea typeface="Jost"/>
              <a:cs typeface="Jost"/>
              <a:sym typeface="Jost"/>
            </a:endParaRPr>
          </a:p>
        </p:txBody>
      </p:sp>
      <p:sp>
        <p:nvSpPr>
          <p:cNvPr id="58" name="Google Shape;58;p8"/>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wn arrow">
  <p:cSld name="CAPTION_ONLY_1">
    <p:spTree>
      <p:nvGrpSpPr>
        <p:cNvPr id="59" name="Shape 59"/>
        <p:cNvGrpSpPr/>
        <p:nvPr/>
      </p:nvGrpSpPr>
      <p:grpSpPr>
        <a:xfrm>
          <a:off x="0" y="0"/>
          <a:ext cx="0" cy="0"/>
          <a:chOff x="0" y="0"/>
          <a:chExt cx="0" cy="0"/>
        </a:xfrm>
      </p:grpSpPr>
      <p:sp>
        <p:nvSpPr>
          <p:cNvPr id="60" name="Google Shape;60;p9"/>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9"/>
          <p:cNvCxnSpPr/>
          <p:nvPr/>
        </p:nvCxnSpPr>
        <p:spPr>
          <a:xfrm>
            <a:off x="251898" y="4207011"/>
            <a:ext cx="8640300" cy="0"/>
          </a:xfrm>
          <a:prstGeom prst="straightConnector1">
            <a:avLst/>
          </a:prstGeom>
          <a:noFill/>
          <a:ln cap="flat" cmpd="sng" w="38100">
            <a:solidFill>
              <a:srgbClr val="FFCC00"/>
            </a:solidFill>
            <a:prstDash val="solid"/>
            <a:round/>
            <a:headEnd len="med" w="med" type="none"/>
            <a:tailEnd len="med" w="med" type="none"/>
          </a:ln>
        </p:spPr>
      </p:cxnSp>
      <p:sp>
        <p:nvSpPr>
          <p:cNvPr id="62" name="Google Shape;62;p9"/>
          <p:cNvSpPr/>
          <p:nvPr/>
        </p:nvSpPr>
        <p:spPr>
          <a:xfrm>
            <a:off x="4238100" y="4123632"/>
            <a:ext cx="668100" cy="326400"/>
          </a:xfrm>
          <a:prstGeom prst="downArrow">
            <a:avLst>
              <a:gd fmla="val 43938" name="adj1"/>
              <a:gd fmla="val 57718" name="adj2"/>
            </a:avLst>
          </a:prstGeom>
          <a:solidFill>
            <a:srgbClr val="FFCC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CC00"/>
              </a:solidFill>
            </a:endParaRPr>
          </a:p>
        </p:txBody>
      </p:sp>
      <p:sp>
        <p:nvSpPr>
          <p:cNvPr id="63" name="Google Shape;63;p9"/>
          <p:cNvSpPr txBox="1"/>
          <p:nvPr>
            <p:ph idx="1" type="subTitle"/>
          </p:nvPr>
        </p:nvSpPr>
        <p:spPr>
          <a:xfrm>
            <a:off x="252000" y="4388250"/>
            <a:ext cx="8640300" cy="363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b="1" sz="1400"/>
            </a:lvl1pPr>
            <a:lvl2pPr lvl="1" rtl="0" algn="ctr">
              <a:spcBef>
                <a:spcPts val="0"/>
              </a:spcBef>
              <a:spcAft>
                <a:spcPts val="0"/>
              </a:spcAft>
              <a:buSzPts val="1400"/>
              <a:buNone/>
              <a:defRPr b="1" sz="1400"/>
            </a:lvl2pPr>
            <a:lvl3pPr lvl="2" rtl="0" algn="ctr">
              <a:spcBef>
                <a:spcPts val="0"/>
              </a:spcBef>
              <a:spcAft>
                <a:spcPts val="0"/>
              </a:spcAft>
              <a:buSzPts val="1400"/>
              <a:buNone/>
              <a:defRPr b="1" sz="1400"/>
            </a:lvl3pPr>
            <a:lvl4pPr lvl="3" rtl="0" algn="ctr">
              <a:spcBef>
                <a:spcPts val="0"/>
              </a:spcBef>
              <a:spcAft>
                <a:spcPts val="0"/>
              </a:spcAft>
              <a:buSzPts val="1400"/>
              <a:buNone/>
              <a:defRPr b="1" sz="1400"/>
            </a:lvl4pPr>
            <a:lvl5pPr lvl="4" rtl="0" algn="ctr">
              <a:spcBef>
                <a:spcPts val="0"/>
              </a:spcBef>
              <a:spcAft>
                <a:spcPts val="0"/>
              </a:spcAft>
              <a:buSzPts val="1400"/>
              <a:buNone/>
              <a:defRPr b="1" sz="1400"/>
            </a:lvl5pPr>
            <a:lvl6pPr lvl="5" rtl="0" algn="ctr">
              <a:spcBef>
                <a:spcPts val="0"/>
              </a:spcBef>
              <a:spcAft>
                <a:spcPts val="0"/>
              </a:spcAft>
              <a:buSzPts val="1400"/>
              <a:buNone/>
              <a:defRPr b="1" sz="1400"/>
            </a:lvl6pPr>
            <a:lvl7pPr lvl="6" rtl="0" algn="ctr">
              <a:spcBef>
                <a:spcPts val="0"/>
              </a:spcBef>
              <a:spcAft>
                <a:spcPts val="0"/>
              </a:spcAft>
              <a:buSzPts val="1400"/>
              <a:buNone/>
              <a:defRPr b="1" sz="1400"/>
            </a:lvl7pPr>
            <a:lvl8pPr lvl="7" rtl="0" algn="ctr">
              <a:spcBef>
                <a:spcPts val="0"/>
              </a:spcBef>
              <a:spcAft>
                <a:spcPts val="0"/>
              </a:spcAft>
              <a:buSzPts val="1400"/>
              <a:buNone/>
              <a:defRPr b="1" sz="1400"/>
            </a:lvl8pPr>
            <a:lvl9pPr lvl="8" rtl="0" algn="ctr">
              <a:spcBef>
                <a:spcPts val="0"/>
              </a:spcBef>
              <a:spcAft>
                <a:spcPts val="0"/>
              </a:spcAft>
              <a:buSzPts val="1400"/>
              <a:buNone/>
              <a:defRPr b="1" sz="1400"/>
            </a:lvl9pPr>
          </a:lstStyle>
          <a:p/>
        </p:txBody>
      </p:sp>
      <p:cxnSp>
        <p:nvCxnSpPr>
          <p:cNvPr id="64" name="Google Shape;64;p9"/>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65" name="Google Shape;65;p9"/>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66" name="Google Shape;66;p9"/>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extLst>
    <p:ext uri="{DCECCB84-F9BA-43D5-87BE-67443E8EF086}">
      <p15:sldGuideLst>
        <p15:guide id="1" orient="horz" pos="518">
          <p15:clr>
            <a:srgbClr val="FA7B17"/>
          </p15:clr>
        </p15:guide>
        <p15:guide id="2" pos="159">
          <p15:clr>
            <a:srgbClr val="FA7B17"/>
          </p15:clr>
        </p15:guide>
        <p15:guide id="3" pos="5607">
          <p15:clr>
            <a:srgbClr val="FA7B17"/>
          </p15:clr>
        </p15:guide>
        <p15:guide id="4" orient="horz" pos="749">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arrow">
  <p:cSld name="BIG_NUMBER_1">
    <p:spTree>
      <p:nvGrpSpPr>
        <p:cNvPr id="67" name="Shape 67"/>
        <p:cNvGrpSpPr/>
        <p:nvPr/>
      </p:nvGrpSpPr>
      <p:grpSpPr>
        <a:xfrm>
          <a:off x="0" y="0"/>
          <a:ext cx="0" cy="0"/>
          <a:chOff x="0" y="0"/>
          <a:chExt cx="0" cy="0"/>
        </a:xfrm>
      </p:grpSpPr>
      <p:sp>
        <p:nvSpPr>
          <p:cNvPr id="68" name="Google Shape;68;p10"/>
          <p:cNvSpPr txBox="1"/>
          <p:nvPr>
            <p:ph idx="12" type="sldNum"/>
          </p:nvPr>
        </p:nvSpPr>
        <p:spPr>
          <a:xfrm>
            <a:off x="8472458" y="4733952"/>
            <a:ext cx="548700" cy="393900"/>
          </a:xfrm>
          <a:prstGeom prst="rect">
            <a:avLst/>
          </a:prstGeom>
          <a:noFill/>
          <a:ln>
            <a:noFill/>
          </a:ln>
        </p:spPr>
        <p:txBody>
          <a:bodyPr anchorCtr="0" anchor="ctr" bIns="91350" lIns="91350" spcFirstLastPara="1" rIns="91350" wrap="square" tIns="91350">
            <a:norm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rgbClr val="333F4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0"/>
          <p:cNvCxnSpPr/>
          <p:nvPr/>
        </p:nvCxnSpPr>
        <p:spPr>
          <a:xfrm>
            <a:off x="6724869" y="1108525"/>
            <a:ext cx="0" cy="3623400"/>
          </a:xfrm>
          <a:prstGeom prst="straightConnector1">
            <a:avLst/>
          </a:prstGeom>
          <a:noFill/>
          <a:ln cap="flat" cmpd="sng" w="38100">
            <a:solidFill>
              <a:srgbClr val="FFCC00"/>
            </a:solidFill>
            <a:prstDash val="solid"/>
            <a:round/>
            <a:headEnd len="med" w="med" type="none"/>
            <a:tailEnd len="med" w="med" type="none"/>
          </a:ln>
        </p:spPr>
      </p:cxnSp>
      <p:sp>
        <p:nvSpPr>
          <p:cNvPr id="70" name="Google Shape;70;p10"/>
          <p:cNvSpPr/>
          <p:nvPr/>
        </p:nvSpPr>
        <p:spPr>
          <a:xfrm rot="-5398379">
            <a:off x="6479250" y="2757015"/>
            <a:ext cx="636300" cy="326400"/>
          </a:xfrm>
          <a:prstGeom prst="downArrow">
            <a:avLst>
              <a:gd fmla="val 43938" name="adj1"/>
              <a:gd fmla="val 57718" name="adj2"/>
            </a:avLst>
          </a:prstGeom>
          <a:solidFill>
            <a:srgbClr val="FFCC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idx="1" type="subTitle"/>
          </p:nvPr>
        </p:nvSpPr>
        <p:spPr>
          <a:xfrm>
            <a:off x="7066545" y="2487955"/>
            <a:ext cx="1825500" cy="864300"/>
          </a:xfrm>
          <a:prstGeom prst="rect">
            <a:avLst/>
          </a:prstGeom>
        </p:spPr>
        <p:txBody>
          <a:bodyPr anchorCtr="0" anchor="ctr" bIns="91425" lIns="91425" spcFirstLastPara="1" rIns="91425" wrap="square" tIns="91425">
            <a:normAutofit/>
          </a:bodyPr>
          <a:lstStyle>
            <a:lvl1pPr lvl="0" rtl="0">
              <a:spcBef>
                <a:spcPts val="0"/>
              </a:spcBef>
              <a:spcAft>
                <a:spcPts val="0"/>
              </a:spcAft>
              <a:buSzPts val="1400"/>
              <a:buNone/>
              <a:defRPr b="1" sz="1400"/>
            </a:lvl1pPr>
            <a:lvl2pPr lvl="1" rtl="0">
              <a:spcBef>
                <a:spcPts val="0"/>
              </a:spcBef>
              <a:spcAft>
                <a:spcPts val="0"/>
              </a:spcAft>
              <a:buClr>
                <a:schemeClr val="accent5"/>
              </a:buClr>
              <a:buSzPts val="1400"/>
              <a:buNone/>
              <a:defRPr b="1" sz="1400">
                <a:solidFill>
                  <a:schemeClr val="accent5"/>
                </a:solidFill>
              </a:defRPr>
            </a:lvl2pPr>
            <a:lvl3pPr lvl="2" rtl="0">
              <a:spcBef>
                <a:spcPts val="0"/>
              </a:spcBef>
              <a:spcAft>
                <a:spcPts val="0"/>
              </a:spcAft>
              <a:buClr>
                <a:schemeClr val="accent5"/>
              </a:buClr>
              <a:buSzPts val="1400"/>
              <a:buNone/>
              <a:defRPr b="1" sz="1400">
                <a:solidFill>
                  <a:schemeClr val="accent5"/>
                </a:solidFill>
              </a:defRPr>
            </a:lvl3pPr>
            <a:lvl4pPr lvl="3" rtl="0">
              <a:spcBef>
                <a:spcPts val="0"/>
              </a:spcBef>
              <a:spcAft>
                <a:spcPts val="0"/>
              </a:spcAft>
              <a:buClr>
                <a:schemeClr val="accent5"/>
              </a:buClr>
              <a:buSzPts val="1400"/>
              <a:buNone/>
              <a:defRPr b="1" sz="1400">
                <a:solidFill>
                  <a:schemeClr val="accent5"/>
                </a:solidFill>
              </a:defRPr>
            </a:lvl4pPr>
            <a:lvl5pPr lvl="4" rtl="0">
              <a:spcBef>
                <a:spcPts val="0"/>
              </a:spcBef>
              <a:spcAft>
                <a:spcPts val="0"/>
              </a:spcAft>
              <a:buClr>
                <a:schemeClr val="accent5"/>
              </a:buClr>
              <a:buSzPts val="1400"/>
              <a:buNone/>
              <a:defRPr b="1" sz="1400">
                <a:solidFill>
                  <a:schemeClr val="accent5"/>
                </a:solidFill>
              </a:defRPr>
            </a:lvl5pPr>
            <a:lvl6pPr lvl="5" rtl="0">
              <a:spcBef>
                <a:spcPts val="0"/>
              </a:spcBef>
              <a:spcAft>
                <a:spcPts val="0"/>
              </a:spcAft>
              <a:buClr>
                <a:schemeClr val="accent5"/>
              </a:buClr>
              <a:buSzPts val="1400"/>
              <a:buNone/>
              <a:defRPr b="1" sz="1400">
                <a:solidFill>
                  <a:schemeClr val="accent5"/>
                </a:solidFill>
              </a:defRPr>
            </a:lvl6pPr>
            <a:lvl7pPr lvl="6" rtl="0">
              <a:spcBef>
                <a:spcPts val="0"/>
              </a:spcBef>
              <a:spcAft>
                <a:spcPts val="0"/>
              </a:spcAft>
              <a:buClr>
                <a:schemeClr val="accent5"/>
              </a:buClr>
              <a:buSzPts val="1400"/>
              <a:buNone/>
              <a:defRPr b="1" sz="1400">
                <a:solidFill>
                  <a:schemeClr val="accent5"/>
                </a:solidFill>
              </a:defRPr>
            </a:lvl7pPr>
            <a:lvl8pPr lvl="7" rtl="0">
              <a:spcBef>
                <a:spcPts val="0"/>
              </a:spcBef>
              <a:spcAft>
                <a:spcPts val="0"/>
              </a:spcAft>
              <a:buClr>
                <a:schemeClr val="accent5"/>
              </a:buClr>
              <a:buSzPts val="1400"/>
              <a:buNone/>
              <a:defRPr b="1" sz="1400">
                <a:solidFill>
                  <a:schemeClr val="accent5"/>
                </a:solidFill>
              </a:defRPr>
            </a:lvl8pPr>
            <a:lvl9pPr lvl="8" rtl="0">
              <a:spcBef>
                <a:spcPts val="0"/>
              </a:spcBef>
              <a:spcAft>
                <a:spcPts val="0"/>
              </a:spcAft>
              <a:buClr>
                <a:schemeClr val="accent5"/>
              </a:buClr>
              <a:buSzPts val="1400"/>
              <a:buNone/>
              <a:defRPr b="1" sz="1400">
                <a:solidFill>
                  <a:schemeClr val="accent5"/>
                </a:solidFill>
              </a:defRPr>
            </a:lvl9pPr>
          </a:lstStyle>
          <a:p/>
        </p:txBody>
      </p:sp>
      <p:cxnSp>
        <p:nvCxnSpPr>
          <p:cNvPr id="72" name="Google Shape;72;p10"/>
          <p:cNvCxnSpPr/>
          <p:nvPr/>
        </p:nvCxnSpPr>
        <p:spPr>
          <a:xfrm>
            <a:off x="257987" y="819035"/>
            <a:ext cx="8640300" cy="1500"/>
          </a:xfrm>
          <a:prstGeom prst="straightConnector1">
            <a:avLst/>
          </a:prstGeom>
          <a:noFill/>
          <a:ln cap="flat" cmpd="sng" w="19050">
            <a:solidFill>
              <a:srgbClr val="FFCC00"/>
            </a:solidFill>
            <a:prstDash val="solid"/>
            <a:miter lim="800000"/>
            <a:headEnd len="sm" w="sm" type="none"/>
            <a:tailEnd len="sm" w="sm" type="none"/>
          </a:ln>
        </p:spPr>
      </p:cxnSp>
      <p:sp>
        <p:nvSpPr>
          <p:cNvPr id="73" name="Google Shape;73;p10"/>
          <p:cNvSpPr txBox="1"/>
          <p:nvPr>
            <p:ph type="title"/>
          </p:nvPr>
        </p:nvSpPr>
        <p:spPr>
          <a:xfrm>
            <a:off x="251850" y="277186"/>
            <a:ext cx="8640300" cy="329700"/>
          </a:xfrm>
          <a:prstGeom prst="rect">
            <a:avLst/>
          </a:prstGeom>
        </p:spPr>
        <p:txBody>
          <a:bodyPr anchorCtr="0" anchor="ctr" bIns="45700" lIns="45700" spcFirstLastPara="1" rIns="45700" wrap="square" tIns="45700">
            <a:normAutofit/>
          </a:bodyPr>
          <a:lstStyle>
            <a:lvl1pPr lvl="0" rtl="0" algn="ctr">
              <a:spcBef>
                <a:spcPts val="0"/>
              </a:spcBef>
              <a:spcAft>
                <a:spcPts val="0"/>
              </a:spcAft>
              <a:buClr>
                <a:srgbClr val="FFCC00"/>
              </a:buClr>
              <a:buSzPts val="2400"/>
              <a:buFont typeface="Jost"/>
              <a:buNone/>
              <a:defRPr b="1" sz="2400">
                <a:solidFill>
                  <a:srgbClr val="FFCC00"/>
                </a:solidFill>
                <a:latin typeface="Jost"/>
                <a:ea typeface="Jost"/>
                <a:cs typeface="Jost"/>
                <a:sym typeface="Jost"/>
              </a:defRPr>
            </a:lvl1pPr>
            <a:lvl2pPr lvl="1" rtl="0" algn="ctr">
              <a:spcBef>
                <a:spcPts val="0"/>
              </a:spcBef>
              <a:spcAft>
                <a:spcPts val="0"/>
              </a:spcAft>
              <a:buSzPts val="2400"/>
              <a:buFont typeface="Jost"/>
              <a:buNone/>
              <a:defRPr sz="2400">
                <a:latin typeface="Jost"/>
                <a:ea typeface="Jost"/>
                <a:cs typeface="Jost"/>
                <a:sym typeface="Jost"/>
              </a:defRPr>
            </a:lvl2pPr>
            <a:lvl3pPr lvl="2" rtl="0" algn="ctr">
              <a:spcBef>
                <a:spcPts val="0"/>
              </a:spcBef>
              <a:spcAft>
                <a:spcPts val="0"/>
              </a:spcAft>
              <a:buSzPts val="2400"/>
              <a:buFont typeface="Jost"/>
              <a:buNone/>
              <a:defRPr sz="2400">
                <a:latin typeface="Jost"/>
                <a:ea typeface="Jost"/>
                <a:cs typeface="Jost"/>
                <a:sym typeface="Jost"/>
              </a:defRPr>
            </a:lvl3pPr>
            <a:lvl4pPr lvl="3" rtl="0" algn="ctr">
              <a:spcBef>
                <a:spcPts val="0"/>
              </a:spcBef>
              <a:spcAft>
                <a:spcPts val="0"/>
              </a:spcAft>
              <a:buSzPts val="2400"/>
              <a:buFont typeface="Jost"/>
              <a:buNone/>
              <a:defRPr sz="2400">
                <a:latin typeface="Jost"/>
                <a:ea typeface="Jost"/>
                <a:cs typeface="Jost"/>
                <a:sym typeface="Jost"/>
              </a:defRPr>
            </a:lvl4pPr>
            <a:lvl5pPr lvl="4" rtl="0" algn="ctr">
              <a:spcBef>
                <a:spcPts val="0"/>
              </a:spcBef>
              <a:spcAft>
                <a:spcPts val="0"/>
              </a:spcAft>
              <a:buSzPts val="2400"/>
              <a:buFont typeface="Jost"/>
              <a:buNone/>
              <a:defRPr sz="2400">
                <a:latin typeface="Jost"/>
                <a:ea typeface="Jost"/>
                <a:cs typeface="Jost"/>
                <a:sym typeface="Jost"/>
              </a:defRPr>
            </a:lvl5pPr>
            <a:lvl6pPr lvl="5" rtl="0" algn="ctr">
              <a:spcBef>
                <a:spcPts val="0"/>
              </a:spcBef>
              <a:spcAft>
                <a:spcPts val="0"/>
              </a:spcAft>
              <a:buSzPts val="2400"/>
              <a:buFont typeface="Jost"/>
              <a:buNone/>
              <a:defRPr sz="2400">
                <a:latin typeface="Jost"/>
                <a:ea typeface="Jost"/>
                <a:cs typeface="Jost"/>
                <a:sym typeface="Jost"/>
              </a:defRPr>
            </a:lvl6pPr>
            <a:lvl7pPr lvl="6" rtl="0" algn="ctr">
              <a:spcBef>
                <a:spcPts val="0"/>
              </a:spcBef>
              <a:spcAft>
                <a:spcPts val="0"/>
              </a:spcAft>
              <a:buSzPts val="2400"/>
              <a:buFont typeface="Jost"/>
              <a:buNone/>
              <a:defRPr sz="2400">
                <a:latin typeface="Jost"/>
                <a:ea typeface="Jost"/>
                <a:cs typeface="Jost"/>
                <a:sym typeface="Jost"/>
              </a:defRPr>
            </a:lvl7pPr>
            <a:lvl8pPr lvl="7" rtl="0" algn="ctr">
              <a:spcBef>
                <a:spcPts val="0"/>
              </a:spcBef>
              <a:spcAft>
                <a:spcPts val="0"/>
              </a:spcAft>
              <a:buSzPts val="2400"/>
              <a:buFont typeface="Jost"/>
              <a:buNone/>
              <a:defRPr sz="2400">
                <a:latin typeface="Jost"/>
                <a:ea typeface="Jost"/>
                <a:cs typeface="Jost"/>
                <a:sym typeface="Jost"/>
              </a:defRPr>
            </a:lvl8pPr>
            <a:lvl9pPr lvl="8" rtl="0" algn="ctr">
              <a:spcBef>
                <a:spcPts val="0"/>
              </a:spcBef>
              <a:spcAft>
                <a:spcPts val="0"/>
              </a:spcAft>
              <a:buSzPts val="2400"/>
              <a:buFont typeface="Jost"/>
              <a:buNone/>
              <a:defRPr sz="2400">
                <a:latin typeface="Jost"/>
                <a:ea typeface="Jost"/>
                <a:cs typeface="Jost"/>
                <a:sym typeface="Jost"/>
              </a:defRPr>
            </a:lvl9pPr>
          </a:lstStyle>
          <a:p/>
        </p:txBody>
      </p:sp>
      <p:sp>
        <p:nvSpPr>
          <p:cNvPr id="74" name="Google Shape;74;p10"/>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extLst>
    <p:ext uri="{DCECCB84-F9BA-43D5-87BE-67443E8EF086}">
      <p15:sldGuideLst>
        <p15:guide id="1" orient="horz" pos="576">
          <p15:clr>
            <a:srgbClr val="FA7B17"/>
          </p15:clr>
        </p15:guide>
        <p15:guide id="2" pos="5607">
          <p15:clr>
            <a:srgbClr val="FA7B17"/>
          </p15:clr>
        </p15:guide>
        <p15:guide id="3" pos="159">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FFCC00"/>
              </a:buClr>
              <a:buSzPts val="2800"/>
              <a:buNone/>
              <a:defRPr sz="2800">
                <a:solidFill>
                  <a:srgbClr val="FFCC00"/>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1"/>
              </a:buClr>
              <a:buSzPts val="1800"/>
              <a:buFont typeface="Jost"/>
              <a:buChar char="●"/>
              <a:defRPr sz="1800">
                <a:solidFill>
                  <a:schemeClr val="lt1"/>
                </a:solidFill>
                <a:latin typeface="Jost"/>
                <a:ea typeface="Jost"/>
                <a:cs typeface="Jost"/>
                <a:sym typeface="Jost"/>
              </a:defRPr>
            </a:lvl1pPr>
            <a:lvl2pPr indent="-317500" lvl="1" marL="9144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2pPr>
            <a:lvl3pPr indent="-317500" lvl="2" marL="13716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3pPr>
            <a:lvl4pPr indent="-317500" lvl="3" marL="18288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4pPr>
            <a:lvl5pPr indent="-317500" lvl="4" marL="22860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5pPr>
            <a:lvl6pPr indent="-317500" lvl="5" marL="27432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6pPr>
            <a:lvl7pPr indent="-317500" lvl="6" marL="32004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7pPr>
            <a:lvl8pPr indent="-317500" lvl="7" marL="36576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8pPr>
            <a:lvl9pPr indent="-317500" lvl="8" marL="4114800" rtl="0">
              <a:lnSpc>
                <a:spcPct val="115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www.realvnc.com/en/connect/download/view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Adept x SUMO Semester 1 Hackathon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Navigating the Linux Terminal</a:t>
            </a:r>
            <a:endParaRPr/>
          </a:p>
        </p:txBody>
      </p:sp>
      <p:sp>
        <p:nvSpPr>
          <p:cNvPr id="355" name="Google Shape;355;p31"/>
          <p:cNvSpPr txBox="1"/>
          <p:nvPr>
            <p:ph idx="1" type="body"/>
          </p:nvPr>
        </p:nvSpPr>
        <p:spPr>
          <a:xfrm>
            <a:off x="311700" y="1152475"/>
            <a:ext cx="8191800" cy="1087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t>Raspberry</a:t>
            </a:r>
            <a:r>
              <a:rPr lang="en" sz="1300"/>
              <a:t> Pi is run on an Arm based processor and runs linux</a:t>
            </a:r>
            <a:endParaRPr sz="1300"/>
          </a:p>
          <a:p>
            <a:pPr indent="-311150" lvl="0" marL="457200" rtl="0" algn="l">
              <a:lnSpc>
                <a:spcPct val="150000"/>
              </a:lnSpc>
              <a:spcBef>
                <a:spcPts val="0"/>
              </a:spcBef>
              <a:spcAft>
                <a:spcPts val="0"/>
              </a:spcAft>
              <a:buSzPts val="1300"/>
              <a:buChar char="●"/>
            </a:pPr>
            <a:r>
              <a:rPr lang="en" sz="1300"/>
              <a:t>The Raspberry Pi OS has a desktop environment that you’ll be familiar with</a:t>
            </a:r>
            <a:endParaRPr sz="1300"/>
          </a:p>
          <a:p>
            <a:pPr indent="-311150" lvl="0" marL="457200" rtl="0" algn="l">
              <a:lnSpc>
                <a:spcPct val="150000"/>
              </a:lnSpc>
              <a:spcBef>
                <a:spcPts val="0"/>
              </a:spcBef>
              <a:spcAft>
                <a:spcPts val="0"/>
              </a:spcAft>
              <a:buSzPts val="1300"/>
              <a:buChar char="●"/>
            </a:pPr>
            <a:r>
              <a:rPr lang="en" sz="1300"/>
              <a:t>Navigating the console is very important especially for SSH connection</a:t>
            </a:r>
            <a:endParaRPr sz="1300"/>
          </a:p>
        </p:txBody>
      </p:sp>
      <p:pic>
        <p:nvPicPr>
          <p:cNvPr id="356" name="Google Shape;356;p31"/>
          <p:cNvPicPr preferRelativeResize="0"/>
          <p:nvPr/>
        </p:nvPicPr>
        <p:blipFill>
          <a:blip r:embed="rId3">
            <a:alphaModFix/>
          </a:blip>
          <a:stretch>
            <a:fillRect/>
          </a:stretch>
        </p:blipFill>
        <p:spPr>
          <a:xfrm>
            <a:off x="454874" y="2342299"/>
            <a:ext cx="3620800" cy="2321275"/>
          </a:xfrm>
          <a:prstGeom prst="rect">
            <a:avLst/>
          </a:prstGeom>
          <a:noFill/>
          <a:ln>
            <a:noFill/>
          </a:ln>
        </p:spPr>
      </p:pic>
      <p:sp>
        <p:nvSpPr>
          <p:cNvPr id="357" name="Google Shape;357;p31"/>
          <p:cNvSpPr txBox="1"/>
          <p:nvPr>
            <p:ph idx="1" type="body"/>
          </p:nvPr>
        </p:nvSpPr>
        <p:spPr>
          <a:xfrm>
            <a:off x="693175" y="4616975"/>
            <a:ext cx="3382500" cy="441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t>Raspberry Pi OS Desktop Environment</a:t>
            </a:r>
            <a:endParaRPr sz="1300"/>
          </a:p>
        </p:txBody>
      </p:sp>
      <p:pic>
        <p:nvPicPr>
          <p:cNvPr id="358" name="Google Shape;358;p31"/>
          <p:cNvPicPr preferRelativeResize="0"/>
          <p:nvPr/>
        </p:nvPicPr>
        <p:blipFill>
          <a:blip r:embed="rId4">
            <a:alphaModFix/>
          </a:blip>
          <a:stretch>
            <a:fillRect/>
          </a:stretch>
        </p:blipFill>
        <p:spPr>
          <a:xfrm>
            <a:off x="4167900" y="3002825"/>
            <a:ext cx="4824325" cy="1511900"/>
          </a:xfrm>
          <a:prstGeom prst="rect">
            <a:avLst/>
          </a:prstGeom>
          <a:noFill/>
          <a:ln>
            <a:noFill/>
          </a:ln>
        </p:spPr>
      </p:pic>
      <p:sp>
        <p:nvSpPr>
          <p:cNvPr id="359" name="Google Shape;359;p31"/>
          <p:cNvSpPr txBox="1"/>
          <p:nvPr>
            <p:ph idx="1" type="body"/>
          </p:nvPr>
        </p:nvSpPr>
        <p:spPr>
          <a:xfrm>
            <a:off x="4167900" y="4663575"/>
            <a:ext cx="3382500" cy="441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t>SSH Console Terminal</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idx="1" type="body"/>
          </p:nvPr>
        </p:nvSpPr>
        <p:spPr>
          <a:xfrm>
            <a:off x="2310225" y="1184275"/>
            <a:ext cx="6588300" cy="683700"/>
          </a:xfrm>
          <a:prstGeom prst="rect">
            <a:avLst/>
          </a:prstGeom>
        </p:spPr>
        <p:txBody>
          <a:bodyPr anchorCtr="0" anchor="t" bIns="34275" lIns="34275" spcFirstLastPara="1" rIns="34275" wrap="square" tIns="34275">
            <a:normAutofit lnSpcReduction="10000"/>
          </a:bodyPr>
          <a:lstStyle/>
          <a:p>
            <a:pPr indent="0" lvl="0" marL="0" rtl="0" algn="l">
              <a:lnSpc>
                <a:spcPct val="115000"/>
              </a:lnSpc>
              <a:spcBef>
                <a:spcPts val="0"/>
              </a:spcBef>
              <a:spcAft>
                <a:spcPts val="0"/>
              </a:spcAft>
              <a:buNone/>
            </a:pPr>
            <a:r>
              <a:rPr lang="en" sz="1300"/>
              <a:t>Changes the current directory of the terminal</a:t>
            </a:r>
            <a:endParaRPr sz="1300"/>
          </a:p>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cd &lt;directory&gt;</a:t>
            </a:r>
            <a:endParaRPr sz="13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cd  </a:t>
            </a:r>
            <a:r>
              <a:rPr lang="en" sz="1300">
                <a:latin typeface="Consolas"/>
                <a:ea typeface="Consolas"/>
                <a:cs typeface="Consolas"/>
                <a:sym typeface="Consolas"/>
              </a:rPr>
              <a:t>(move back to previous directory)</a:t>
            </a:r>
            <a:endParaRPr sz="1300">
              <a:latin typeface="Consolas"/>
              <a:ea typeface="Consolas"/>
              <a:cs typeface="Consolas"/>
              <a:sym typeface="Consolas"/>
            </a:endParaRPr>
          </a:p>
        </p:txBody>
      </p:sp>
      <p:sp>
        <p:nvSpPr>
          <p:cNvPr id="365" name="Google Shape;365;p32"/>
          <p:cNvSpPr txBox="1"/>
          <p:nvPr>
            <p:ph type="title"/>
          </p:nvPr>
        </p:nvSpPr>
        <p:spPr>
          <a:xfrm>
            <a:off x="257975" y="1108251"/>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directory</a:t>
            </a:r>
            <a:endParaRPr/>
          </a:p>
        </p:txBody>
      </p:sp>
      <p:sp>
        <p:nvSpPr>
          <p:cNvPr id="366" name="Google Shape;366;p32"/>
          <p:cNvSpPr txBox="1"/>
          <p:nvPr>
            <p:ph idx="2" type="body"/>
          </p:nvPr>
        </p:nvSpPr>
        <p:spPr>
          <a:xfrm>
            <a:off x="2310225" y="2087278"/>
            <a:ext cx="6588300" cy="6837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rPr lang="en" sz="1300"/>
              <a:t>Lists the files in the current directory</a:t>
            </a:r>
            <a:endParaRPr sz="1300"/>
          </a:p>
          <a:p>
            <a:pPr indent="0" lvl="0" marL="0" rtl="0" algn="l">
              <a:lnSpc>
                <a:spcPct val="115000"/>
              </a:lnSpc>
              <a:spcBef>
                <a:spcPts val="70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ls</a:t>
            </a:r>
            <a:endParaRPr sz="1300">
              <a:solidFill>
                <a:schemeClr val="dk1"/>
              </a:solidFill>
              <a:highlight>
                <a:schemeClr val="lt1"/>
              </a:highlight>
            </a:endParaRPr>
          </a:p>
        </p:txBody>
      </p:sp>
      <p:sp>
        <p:nvSpPr>
          <p:cNvPr id="367" name="Google Shape;367;p32"/>
          <p:cNvSpPr txBox="1"/>
          <p:nvPr>
            <p:ph idx="3" type="title"/>
          </p:nvPr>
        </p:nvSpPr>
        <p:spPr>
          <a:xfrm>
            <a:off x="257975" y="2087276"/>
            <a:ext cx="17541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Files</a:t>
            </a:r>
            <a:endParaRPr/>
          </a:p>
        </p:txBody>
      </p:sp>
      <p:sp>
        <p:nvSpPr>
          <p:cNvPr id="368" name="Google Shape;368;p32"/>
          <p:cNvSpPr txBox="1"/>
          <p:nvPr>
            <p:ph idx="4" type="body"/>
          </p:nvPr>
        </p:nvSpPr>
        <p:spPr>
          <a:xfrm>
            <a:off x="2310225" y="3001944"/>
            <a:ext cx="6588300" cy="683700"/>
          </a:xfrm>
          <a:prstGeom prst="rect">
            <a:avLst/>
          </a:prstGeom>
        </p:spPr>
        <p:txBody>
          <a:bodyPr anchorCtr="0" anchor="t" bIns="34275" lIns="34275" spcFirstLastPara="1" rIns="34275" wrap="square" tIns="34275">
            <a:normAutofit/>
          </a:bodyPr>
          <a:lstStyle/>
          <a:p>
            <a:pPr indent="0" lvl="0" marL="0" rtl="0" algn="l">
              <a:lnSpc>
                <a:spcPct val="115000"/>
              </a:lnSpc>
              <a:spcBef>
                <a:spcPts val="0"/>
              </a:spcBef>
              <a:spcAft>
                <a:spcPts val="0"/>
              </a:spcAft>
              <a:buNone/>
            </a:pPr>
            <a:r>
              <a:rPr lang="en" sz="1300">
                <a:solidFill>
                  <a:schemeClr val="dk1"/>
                </a:solidFill>
                <a:highlight>
                  <a:schemeClr val="lt1"/>
                </a:highlight>
                <a:latin typeface="Consolas"/>
                <a:ea typeface="Consolas"/>
                <a:cs typeface="Consolas"/>
                <a:sym typeface="Consolas"/>
              </a:rPr>
              <a:t>rm &lt;filename&gt;</a:t>
            </a:r>
            <a:endParaRPr sz="13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rm -r &lt;directory&gt;</a:t>
            </a:r>
            <a:endParaRPr sz="1300">
              <a:solidFill>
                <a:schemeClr val="dk1"/>
              </a:solidFill>
              <a:highlight>
                <a:schemeClr val="lt1"/>
              </a:highlight>
              <a:latin typeface="Consolas"/>
              <a:ea typeface="Consolas"/>
              <a:cs typeface="Consolas"/>
              <a:sym typeface="Consolas"/>
            </a:endParaRPr>
          </a:p>
        </p:txBody>
      </p:sp>
      <p:sp>
        <p:nvSpPr>
          <p:cNvPr id="369" name="Google Shape;369;p32"/>
          <p:cNvSpPr txBox="1"/>
          <p:nvPr>
            <p:ph idx="5" type="title"/>
          </p:nvPr>
        </p:nvSpPr>
        <p:spPr>
          <a:xfrm>
            <a:off x="192825" y="2915063"/>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file</a:t>
            </a:r>
            <a:endParaRPr/>
          </a:p>
          <a:p>
            <a:pPr indent="0" lvl="0" marL="0" rtl="0" algn="l">
              <a:spcBef>
                <a:spcPts val="0"/>
              </a:spcBef>
              <a:spcAft>
                <a:spcPts val="0"/>
              </a:spcAft>
              <a:buNone/>
            </a:pPr>
            <a:r>
              <a:rPr lang="en"/>
              <a:t>/directory</a:t>
            </a:r>
            <a:endParaRPr/>
          </a:p>
        </p:txBody>
      </p:sp>
      <p:sp>
        <p:nvSpPr>
          <p:cNvPr id="370" name="Google Shape;370;p32"/>
          <p:cNvSpPr txBox="1"/>
          <p:nvPr>
            <p:ph idx="6" type="body"/>
          </p:nvPr>
        </p:nvSpPr>
        <p:spPr>
          <a:xfrm>
            <a:off x="2310225" y="3906872"/>
            <a:ext cx="6588300" cy="683700"/>
          </a:xfrm>
          <a:prstGeom prst="rect">
            <a:avLst/>
          </a:prstGeom>
        </p:spPr>
        <p:txBody>
          <a:bodyPr anchorCtr="0" anchor="t" bIns="34275" lIns="34275" spcFirstLastPara="1" rIns="342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chemeClr val="lt1"/>
                </a:highlight>
                <a:latin typeface="Consolas"/>
                <a:ea typeface="Consolas"/>
                <a:cs typeface="Consolas"/>
                <a:sym typeface="Consolas"/>
              </a:rPr>
              <a:t>python &lt;filename&gt;.py</a:t>
            </a:r>
            <a:endParaRPr>
              <a:solidFill>
                <a:schemeClr val="dk1"/>
              </a:solidFill>
              <a:highlight>
                <a:schemeClr val="lt1"/>
              </a:highlight>
            </a:endParaRPr>
          </a:p>
        </p:txBody>
      </p:sp>
      <p:sp>
        <p:nvSpPr>
          <p:cNvPr id="371" name="Google Shape;371;p32"/>
          <p:cNvSpPr txBox="1"/>
          <p:nvPr>
            <p:ph idx="7" type="title"/>
          </p:nvPr>
        </p:nvSpPr>
        <p:spPr>
          <a:xfrm>
            <a:off x="257975" y="3906863"/>
            <a:ext cx="17541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code</a:t>
            </a:r>
            <a:endParaRPr/>
          </a:p>
        </p:txBody>
      </p:sp>
      <p:sp>
        <p:nvSpPr>
          <p:cNvPr id="372" name="Google Shape;372;p32"/>
          <p:cNvSpPr txBox="1"/>
          <p:nvPr>
            <p:ph idx="8" type="subTitle"/>
          </p:nvPr>
        </p:nvSpPr>
        <p:spPr>
          <a:xfrm>
            <a:off x="2102701" y="4856981"/>
            <a:ext cx="6669300" cy="20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
        <p:nvSpPr>
          <p:cNvPr id="373" name="Google Shape;373;p32"/>
          <p:cNvSpPr txBox="1"/>
          <p:nvPr>
            <p:ph idx="9" type="title"/>
          </p:nvPr>
        </p:nvSpPr>
        <p:spPr>
          <a:xfrm>
            <a:off x="251850" y="277186"/>
            <a:ext cx="8640300" cy="3297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
              <a:t>Basic Bash Commands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idx="1" type="body"/>
          </p:nvPr>
        </p:nvSpPr>
        <p:spPr>
          <a:xfrm>
            <a:off x="2310225" y="1184275"/>
            <a:ext cx="6588300" cy="683700"/>
          </a:xfrm>
          <a:prstGeom prst="rect">
            <a:avLst/>
          </a:prstGeom>
        </p:spPr>
        <p:txBody>
          <a:bodyPr anchorCtr="0" anchor="t" bIns="34275" lIns="34275" spcFirstLastPara="1" rIns="34275" wrap="square" tIns="34275">
            <a:normAutofit lnSpcReduction="10000"/>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nano</a:t>
            </a:r>
            <a:r>
              <a:rPr lang="en" sz="1300">
                <a:solidFill>
                  <a:schemeClr val="dk1"/>
                </a:solidFill>
                <a:highlight>
                  <a:schemeClr val="lt1"/>
                </a:highlight>
                <a:latin typeface="Consolas"/>
                <a:ea typeface="Consolas"/>
                <a:cs typeface="Consolas"/>
                <a:sym typeface="Consolas"/>
              </a:rPr>
              <a:t> &lt;filename&gt;</a:t>
            </a:r>
            <a:endParaRPr sz="13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300">
              <a:latin typeface="Consolas"/>
              <a:ea typeface="Consolas"/>
              <a:cs typeface="Consolas"/>
              <a:sym typeface="Consolas"/>
            </a:endParaRPr>
          </a:p>
        </p:txBody>
      </p:sp>
      <p:sp>
        <p:nvSpPr>
          <p:cNvPr id="379" name="Google Shape;379;p33"/>
          <p:cNvSpPr txBox="1"/>
          <p:nvPr>
            <p:ph type="title"/>
          </p:nvPr>
        </p:nvSpPr>
        <p:spPr>
          <a:xfrm>
            <a:off x="257975" y="1108251"/>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 text files</a:t>
            </a:r>
            <a:endParaRPr/>
          </a:p>
        </p:txBody>
      </p:sp>
      <p:sp>
        <p:nvSpPr>
          <p:cNvPr id="380" name="Google Shape;380;p33"/>
          <p:cNvSpPr txBox="1"/>
          <p:nvPr>
            <p:ph idx="2" type="body"/>
          </p:nvPr>
        </p:nvSpPr>
        <p:spPr>
          <a:xfrm>
            <a:off x="2310225" y="2087278"/>
            <a:ext cx="6588300" cy="6837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rPr lang="en" sz="1300"/>
              <a:t>Prints the IP address of the PI (most likely not needed)</a:t>
            </a:r>
            <a:endParaRPr sz="1300"/>
          </a:p>
          <a:p>
            <a:pPr indent="0" lvl="0" marL="0" rtl="0" algn="l">
              <a:lnSpc>
                <a:spcPct val="115000"/>
              </a:lnSpc>
              <a:spcBef>
                <a:spcPts val="700"/>
              </a:spcBef>
              <a:spcAft>
                <a:spcPts val="0"/>
              </a:spcAft>
              <a:buClr>
                <a:schemeClr val="dk1"/>
              </a:buClr>
              <a:buSzPts val="1100"/>
              <a:buFont typeface="Arial"/>
              <a:buNone/>
            </a:pPr>
            <a:r>
              <a:rPr lang="en" sz="1300">
                <a:solidFill>
                  <a:schemeClr val="dk1"/>
                </a:solidFill>
                <a:highlight>
                  <a:schemeClr val="lt1"/>
                </a:highlight>
                <a:latin typeface="Consolas"/>
                <a:ea typeface="Consolas"/>
                <a:cs typeface="Consolas"/>
                <a:sym typeface="Consolas"/>
              </a:rPr>
              <a:t>Hostname -I</a:t>
            </a:r>
            <a:endParaRPr sz="1300">
              <a:solidFill>
                <a:schemeClr val="dk1"/>
              </a:solidFill>
              <a:highlight>
                <a:schemeClr val="lt1"/>
              </a:highlight>
            </a:endParaRPr>
          </a:p>
        </p:txBody>
      </p:sp>
      <p:sp>
        <p:nvSpPr>
          <p:cNvPr id="381" name="Google Shape;381;p33"/>
          <p:cNvSpPr txBox="1"/>
          <p:nvPr>
            <p:ph idx="3" type="title"/>
          </p:nvPr>
        </p:nvSpPr>
        <p:spPr>
          <a:xfrm>
            <a:off x="257975" y="2087276"/>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 IP of Device</a:t>
            </a:r>
            <a:endParaRPr/>
          </a:p>
        </p:txBody>
      </p:sp>
      <p:sp>
        <p:nvSpPr>
          <p:cNvPr id="382" name="Google Shape;382;p33"/>
          <p:cNvSpPr txBox="1"/>
          <p:nvPr>
            <p:ph idx="4" type="body"/>
          </p:nvPr>
        </p:nvSpPr>
        <p:spPr>
          <a:xfrm>
            <a:off x="2310225" y="3001944"/>
            <a:ext cx="6588300" cy="6837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Clr>
                <a:schemeClr val="dk1"/>
              </a:buClr>
              <a:buSzPts val="1100"/>
              <a:buFont typeface="Arial"/>
              <a:buNone/>
            </a:pPr>
            <a:r>
              <a:rPr lang="en" sz="1300"/>
              <a:t>Transfers a files or files to the Pi</a:t>
            </a:r>
            <a:endParaRPr sz="1300"/>
          </a:p>
          <a:p>
            <a:pPr indent="0" lvl="0" marL="0" rtl="0" algn="l">
              <a:lnSpc>
                <a:spcPct val="115000"/>
              </a:lnSpc>
              <a:spcBef>
                <a:spcPts val="700"/>
              </a:spcBef>
              <a:spcAft>
                <a:spcPts val="0"/>
              </a:spcAft>
              <a:buClr>
                <a:schemeClr val="dk1"/>
              </a:buClr>
              <a:buSzPts val="1100"/>
              <a:buFont typeface="Arial"/>
              <a:buNone/>
            </a:pPr>
            <a:r>
              <a:rPr lang="en" sz="1100">
                <a:solidFill>
                  <a:schemeClr val="dk1"/>
                </a:solidFill>
                <a:highlight>
                  <a:schemeClr val="lt1"/>
                </a:highlight>
                <a:latin typeface="Consolas"/>
                <a:ea typeface="Consolas"/>
                <a:cs typeface="Consolas"/>
                <a:sym typeface="Consolas"/>
              </a:rPr>
              <a:t>scp &lt;localfilepath&gt; adept@123.456.78.90:marsrover/</a:t>
            </a:r>
            <a:endParaRPr sz="1300">
              <a:solidFill>
                <a:schemeClr val="dk1"/>
              </a:solidFill>
              <a:highlight>
                <a:schemeClr val="lt1"/>
              </a:highlight>
              <a:latin typeface="Consolas"/>
              <a:ea typeface="Consolas"/>
              <a:cs typeface="Consolas"/>
              <a:sym typeface="Consolas"/>
            </a:endParaRPr>
          </a:p>
        </p:txBody>
      </p:sp>
      <p:sp>
        <p:nvSpPr>
          <p:cNvPr id="383" name="Google Shape;383;p33"/>
          <p:cNvSpPr txBox="1"/>
          <p:nvPr>
            <p:ph idx="5" type="title"/>
          </p:nvPr>
        </p:nvSpPr>
        <p:spPr>
          <a:xfrm>
            <a:off x="192825" y="2915063"/>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files</a:t>
            </a:r>
            <a:endParaRPr/>
          </a:p>
        </p:txBody>
      </p:sp>
      <p:sp>
        <p:nvSpPr>
          <p:cNvPr id="384" name="Google Shape;384;p33"/>
          <p:cNvSpPr txBox="1"/>
          <p:nvPr>
            <p:ph idx="6" type="body"/>
          </p:nvPr>
        </p:nvSpPr>
        <p:spPr>
          <a:xfrm>
            <a:off x="2310225" y="3906872"/>
            <a:ext cx="6588300" cy="683700"/>
          </a:xfrm>
          <a:prstGeom prst="rect">
            <a:avLst/>
          </a:prstGeom>
        </p:spPr>
        <p:txBody>
          <a:bodyPr anchorCtr="0" anchor="t" bIns="34275" lIns="34275" spcFirstLastPara="1" rIns="34275" wrap="square" tIns="34275">
            <a:normAutofit lnSpcReduction="20000"/>
          </a:bodyPr>
          <a:lstStyle/>
          <a:p>
            <a:pPr indent="0" lvl="0" marL="0" rtl="0" algn="l">
              <a:spcBef>
                <a:spcPts val="0"/>
              </a:spcBef>
              <a:spcAft>
                <a:spcPts val="0"/>
              </a:spcAft>
              <a:buNone/>
            </a:pPr>
            <a:r>
              <a:rPr lang="en" sz="1300"/>
              <a:t>T</a:t>
            </a:r>
            <a:r>
              <a:rPr lang="en" sz="1300"/>
              <a:t>ransfers entire directory to the Pi</a:t>
            </a:r>
            <a:endParaRPr sz="1300"/>
          </a:p>
          <a:p>
            <a:pPr indent="0" lvl="0" marL="0" rtl="0" algn="l">
              <a:lnSpc>
                <a:spcPct val="115000"/>
              </a:lnSpc>
              <a:spcBef>
                <a:spcPts val="700"/>
              </a:spcBef>
              <a:spcAft>
                <a:spcPts val="0"/>
              </a:spcAft>
              <a:buNone/>
            </a:pPr>
            <a:r>
              <a:rPr lang="en" sz="1100">
                <a:solidFill>
                  <a:schemeClr val="dk1"/>
                </a:solidFill>
                <a:highlight>
                  <a:schemeClr val="lt1"/>
                </a:highlight>
                <a:latin typeface="Consolas"/>
                <a:ea typeface="Consolas"/>
                <a:cs typeface="Consolas"/>
                <a:sym typeface="Consolas"/>
              </a:rPr>
              <a:t>scp -r &lt;localdirectorypath&gt; adept@123.456.78.90:marsrover/</a:t>
            </a:r>
            <a:endParaRPr sz="1300">
              <a:solidFill>
                <a:schemeClr val="dk1"/>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highlight>
                <a:schemeClr val="lt1"/>
              </a:highlight>
              <a:latin typeface="Consolas"/>
              <a:ea typeface="Consolas"/>
              <a:cs typeface="Consolas"/>
              <a:sym typeface="Consolas"/>
            </a:endParaRPr>
          </a:p>
        </p:txBody>
      </p:sp>
      <p:sp>
        <p:nvSpPr>
          <p:cNvPr id="385" name="Google Shape;385;p33"/>
          <p:cNvSpPr txBox="1"/>
          <p:nvPr>
            <p:ph idx="7" type="title"/>
          </p:nvPr>
        </p:nvSpPr>
        <p:spPr>
          <a:xfrm>
            <a:off x="257975" y="3906863"/>
            <a:ext cx="1754100" cy="68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directory</a:t>
            </a:r>
            <a:endParaRPr/>
          </a:p>
        </p:txBody>
      </p:sp>
      <p:sp>
        <p:nvSpPr>
          <p:cNvPr id="386" name="Google Shape;386;p33"/>
          <p:cNvSpPr txBox="1"/>
          <p:nvPr>
            <p:ph idx="8" type="subTitle"/>
          </p:nvPr>
        </p:nvSpPr>
        <p:spPr>
          <a:xfrm>
            <a:off x="2102701" y="4856981"/>
            <a:ext cx="6669300" cy="20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
        <p:nvSpPr>
          <p:cNvPr id="387" name="Google Shape;387;p33"/>
          <p:cNvSpPr txBox="1"/>
          <p:nvPr>
            <p:ph idx="9" type="title"/>
          </p:nvPr>
        </p:nvSpPr>
        <p:spPr>
          <a:xfrm>
            <a:off x="251850" y="277186"/>
            <a:ext cx="8640300" cy="3297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
              <a:t>Basic Bash Commands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Programming for the Rover</a:t>
            </a:r>
            <a:endParaRPr/>
          </a:p>
        </p:txBody>
      </p:sp>
      <p:sp>
        <p:nvSpPr>
          <p:cNvPr id="393" name="Google Shape;393;p34"/>
          <p:cNvSpPr txBox="1"/>
          <p:nvPr>
            <p:ph idx="1" type="body"/>
          </p:nvPr>
        </p:nvSpPr>
        <p:spPr>
          <a:xfrm>
            <a:off x="311700" y="1152475"/>
            <a:ext cx="8191800" cy="3037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t>All rover programs are written in python</a:t>
            </a:r>
            <a:endParaRPr sz="1300"/>
          </a:p>
          <a:p>
            <a:pPr indent="-311150" lvl="0" marL="457200" rtl="0" algn="l">
              <a:lnSpc>
                <a:spcPct val="150000"/>
              </a:lnSpc>
              <a:spcBef>
                <a:spcPts val="0"/>
              </a:spcBef>
              <a:spcAft>
                <a:spcPts val="0"/>
              </a:spcAft>
              <a:buSzPts val="1300"/>
              <a:buChar char="●"/>
            </a:pPr>
            <a:r>
              <a:rPr lang="en" sz="1300"/>
              <a:t>The rover.py library has the main functions required to interface with the hardware.</a:t>
            </a:r>
            <a:endParaRPr sz="1300"/>
          </a:p>
          <a:p>
            <a:pPr indent="-311150" lvl="0" marL="457200" rtl="0" algn="l">
              <a:lnSpc>
                <a:spcPct val="150000"/>
              </a:lnSpc>
              <a:spcBef>
                <a:spcPts val="0"/>
              </a:spcBef>
              <a:spcAft>
                <a:spcPts val="0"/>
              </a:spcAft>
              <a:buSzPts val="1300"/>
              <a:buChar char="●"/>
            </a:pPr>
            <a:r>
              <a:rPr lang="en" sz="1300"/>
              <a:t>You are also given the example programs that you can base your own code off</a:t>
            </a:r>
            <a:endParaRPr sz="1300"/>
          </a:p>
          <a:p>
            <a:pPr indent="-311150" lvl="1" marL="914400" rtl="0" algn="l">
              <a:lnSpc>
                <a:spcPct val="150000"/>
              </a:lnSpc>
              <a:spcBef>
                <a:spcPts val="0"/>
              </a:spcBef>
              <a:spcAft>
                <a:spcPts val="0"/>
              </a:spcAft>
              <a:buSzPts val="1300"/>
              <a:buChar char="○"/>
            </a:pPr>
            <a:r>
              <a:rPr lang="en" sz="1300"/>
              <a:t>c</a:t>
            </a:r>
            <a:r>
              <a:rPr lang="en" sz="1300"/>
              <a:t>alibrateServos.py - sets servo offsets</a:t>
            </a:r>
            <a:endParaRPr sz="1300"/>
          </a:p>
          <a:p>
            <a:pPr indent="-311150" lvl="1" marL="914400" rtl="0" algn="l">
              <a:lnSpc>
                <a:spcPct val="150000"/>
              </a:lnSpc>
              <a:spcBef>
                <a:spcPts val="0"/>
              </a:spcBef>
              <a:spcAft>
                <a:spcPts val="0"/>
              </a:spcAft>
              <a:buSzPts val="1300"/>
              <a:buChar char="○"/>
            </a:pPr>
            <a:r>
              <a:rPr lang="en" sz="1300"/>
              <a:t>motorTest.py - tests which servo is connected to which port</a:t>
            </a:r>
            <a:endParaRPr sz="1300"/>
          </a:p>
          <a:p>
            <a:pPr indent="-311150" lvl="1" marL="914400" rtl="0" algn="l">
              <a:lnSpc>
                <a:spcPct val="150000"/>
              </a:lnSpc>
              <a:spcBef>
                <a:spcPts val="0"/>
              </a:spcBef>
              <a:spcAft>
                <a:spcPts val="0"/>
              </a:spcAft>
              <a:buSzPts val="1300"/>
              <a:buChar char="○"/>
            </a:pPr>
            <a:r>
              <a:rPr lang="en" sz="1300"/>
              <a:t>driveRover.py - allows you to manually control the rover</a:t>
            </a:r>
            <a:endParaRPr sz="1300"/>
          </a:p>
          <a:p>
            <a:pPr indent="-311150" lvl="1" marL="914400" rtl="0" algn="l">
              <a:lnSpc>
                <a:spcPct val="150000"/>
              </a:lnSpc>
              <a:spcBef>
                <a:spcPts val="0"/>
              </a:spcBef>
              <a:spcAft>
                <a:spcPts val="0"/>
              </a:spcAft>
              <a:buSzPts val="1300"/>
              <a:buChar char="○"/>
            </a:pPr>
            <a:r>
              <a:rPr lang="en" sz="1300"/>
              <a:t>ledTest.py - cycles the rover LEDs through various colours</a:t>
            </a:r>
            <a:endParaRPr sz="1300"/>
          </a:p>
          <a:p>
            <a:pPr indent="-311150" lvl="1" marL="914400" rtl="0" algn="l">
              <a:lnSpc>
                <a:spcPct val="150000"/>
              </a:lnSpc>
              <a:spcBef>
                <a:spcPts val="0"/>
              </a:spcBef>
              <a:spcAft>
                <a:spcPts val="0"/>
              </a:spcAft>
              <a:buSzPts val="1300"/>
              <a:buChar char="○"/>
            </a:pPr>
            <a:r>
              <a:rPr lang="en" sz="1300"/>
              <a:t>sonarTest.py - outputs the distance in front of the sonar</a:t>
            </a:r>
            <a:endParaRPr sz="1300"/>
          </a:p>
          <a:p>
            <a:pPr indent="0" lvl="0" marL="0" rtl="0" algn="l">
              <a:lnSpc>
                <a:spcPct val="150000"/>
              </a:lnSpc>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20"/>
              <a:t>Any </a:t>
            </a:r>
            <a:r>
              <a:rPr lang="en" sz="3120"/>
              <a:t>Questions?</a:t>
            </a:r>
            <a:endParaRPr sz="3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99" name="Google Shape;299;p23"/>
          <p:cNvSpPr txBox="1"/>
          <p:nvPr>
            <p:ph idx="1" type="body"/>
          </p:nvPr>
        </p:nvSpPr>
        <p:spPr>
          <a:xfrm>
            <a:off x="311700" y="1152475"/>
            <a:ext cx="43800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The hackathon will require you to program and interface with a Raspberry Pi Zero W and replica Mars rover system to navigate through two stages of Mars-like environments. </a:t>
            </a:r>
            <a:endParaRPr sz="1300"/>
          </a:p>
          <a:p>
            <a:pPr indent="-311150" lvl="0" marL="457200" rtl="0" algn="l">
              <a:spcBef>
                <a:spcPts val="0"/>
              </a:spcBef>
              <a:spcAft>
                <a:spcPts val="0"/>
              </a:spcAft>
              <a:buSzPts val="1300"/>
              <a:buChar char="●"/>
            </a:pPr>
            <a:r>
              <a:rPr lang="en" sz="1300"/>
              <a:t>All code must be programmed in Python and teams are free to use the included rover.py library as well as any other libraries required. </a:t>
            </a:r>
            <a:endParaRPr sz="1300"/>
          </a:p>
          <a:p>
            <a:pPr indent="-311150" lvl="0" marL="457200" rtl="0" algn="l">
              <a:spcBef>
                <a:spcPts val="0"/>
              </a:spcBef>
              <a:spcAft>
                <a:spcPts val="0"/>
              </a:spcAft>
              <a:buSzPts val="1300"/>
              <a:buChar char="●"/>
            </a:pPr>
            <a:r>
              <a:rPr lang="en" sz="1300"/>
              <a:t>Your submission will be two .py files run separately for each stage. </a:t>
            </a:r>
            <a:endParaRPr sz="1300"/>
          </a:p>
        </p:txBody>
      </p:sp>
      <p:pic>
        <p:nvPicPr>
          <p:cNvPr id="300" name="Google Shape;300;p23"/>
          <p:cNvPicPr preferRelativeResize="0"/>
          <p:nvPr/>
        </p:nvPicPr>
        <p:blipFill>
          <a:blip r:embed="rId3">
            <a:alphaModFix/>
          </a:blip>
          <a:stretch>
            <a:fillRect/>
          </a:stretch>
        </p:blipFill>
        <p:spPr>
          <a:xfrm>
            <a:off x="4950451" y="1017726"/>
            <a:ext cx="3542100" cy="354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idx="1" type="body"/>
          </p:nvPr>
        </p:nvSpPr>
        <p:spPr>
          <a:xfrm>
            <a:off x="251897" y="1612979"/>
            <a:ext cx="4134300" cy="3416400"/>
          </a:xfrm>
          <a:prstGeom prst="rect">
            <a:avLst/>
          </a:prstGeom>
        </p:spPr>
        <p:txBody>
          <a:bodyPr anchorCtr="0" anchor="t" bIns="34275" lIns="34275" spcFirstLastPara="1" rIns="34275" wrap="square" tIns="34275">
            <a:normAutofit lnSpcReduction="20000"/>
          </a:bodyPr>
          <a:lstStyle/>
          <a:p>
            <a:pPr indent="-311150" lvl="0" marL="457200" rtl="0" algn="l">
              <a:lnSpc>
                <a:spcPct val="150000"/>
              </a:lnSpc>
              <a:spcBef>
                <a:spcPts val="0"/>
              </a:spcBef>
              <a:spcAft>
                <a:spcPts val="0"/>
              </a:spcAft>
              <a:buSzPts val="1300"/>
              <a:buChar char="●"/>
            </a:pPr>
            <a:r>
              <a:rPr lang="en" sz="1300"/>
              <a:t>You’re given a predetermined route to navigate the rover through</a:t>
            </a:r>
            <a:endParaRPr sz="1300"/>
          </a:p>
          <a:p>
            <a:pPr indent="-311150" lvl="0" marL="457200" rtl="0" algn="l">
              <a:lnSpc>
                <a:spcPct val="150000"/>
              </a:lnSpc>
              <a:spcBef>
                <a:spcPts val="0"/>
              </a:spcBef>
              <a:spcAft>
                <a:spcPts val="0"/>
              </a:spcAft>
              <a:buSzPts val="1300"/>
              <a:buChar char="●"/>
            </a:pPr>
            <a:r>
              <a:rPr lang="en" sz="1300"/>
              <a:t>You will be given the exact dimensions of the route.</a:t>
            </a:r>
            <a:endParaRPr sz="1300"/>
          </a:p>
          <a:p>
            <a:pPr indent="-311150" lvl="0" marL="457200" rtl="0" algn="l">
              <a:lnSpc>
                <a:spcPct val="150000"/>
              </a:lnSpc>
              <a:spcBef>
                <a:spcPts val="0"/>
              </a:spcBef>
              <a:spcAft>
                <a:spcPts val="0"/>
              </a:spcAft>
              <a:buSzPts val="1300"/>
              <a:buChar char="●"/>
            </a:pPr>
            <a:r>
              <a:rPr lang="en" sz="1300"/>
              <a:t>All edges of the route will have walls to allow the sonar to detect distances.</a:t>
            </a:r>
            <a:endParaRPr sz="1300"/>
          </a:p>
          <a:p>
            <a:pPr indent="-311150" lvl="0" marL="457200" rtl="0" algn="l">
              <a:lnSpc>
                <a:spcPct val="150000"/>
              </a:lnSpc>
              <a:spcBef>
                <a:spcPts val="0"/>
              </a:spcBef>
              <a:spcAft>
                <a:spcPts val="0"/>
              </a:spcAft>
              <a:buSzPts val="1300"/>
              <a:buChar char="●"/>
            </a:pPr>
            <a:r>
              <a:rPr lang="en" sz="1300"/>
              <a:t>There will be a large time penalty for collisions so accuracy is key.</a:t>
            </a:r>
            <a:endParaRPr sz="1300"/>
          </a:p>
          <a:p>
            <a:pPr indent="-311150" lvl="0" marL="457200" rtl="0" algn="l">
              <a:lnSpc>
                <a:spcPct val="150000"/>
              </a:lnSpc>
              <a:spcBef>
                <a:spcPts val="0"/>
              </a:spcBef>
              <a:spcAft>
                <a:spcPts val="0"/>
              </a:spcAft>
              <a:buSzPts val="1300"/>
              <a:buChar char="●"/>
            </a:pPr>
            <a:r>
              <a:rPr lang="en" sz="1300"/>
              <a:t>There will also be a </a:t>
            </a:r>
            <a:r>
              <a:rPr lang="en" sz="1300"/>
              <a:t>small</a:t>
            </a:r>
            <a:r>
              <a:rPr lang="en" sz="1300"/>
              <a:t> time penalty for each user input. Minimum user input is desired but manual inputs are also recommended.</a:t>
            </a:r>
            <a:endParaRPr sz="1300"/>
          </a:p>
          <a:p>
            <a:pPr indent="0" lvl="0" marL="0" rtl="0" algn="l">
              <a:lnSpc>
                <a:spcPct val="150000"/>
              </a:lnSpc>
              <a:spcBef>
                <a:spcPts val="700"/>
              </a:spcBef>
              <a:spcAft>
                <a:spcPts val="0"/>
              </a:spcAft>
              <a:buNone/>
            </a:pPr>
            <a:r>
              <a:t/>
            </a:r>
            <a:endParaRPr sz="1300"/>
          </a:p>
          <a:p>
            <a:pPr indent="0" lvl="0" marL="0" rtl="0" algn="l">
              <a:lnSpc>
                <a:spcPct val="150000"/>
              </a:lnSpc>
              <a:spcBef>
                <a:spcPts val="700"/>
              </a:spcBef>
              <a:spcAft>
                <a:spcPts val="700"/>
              </a:spcAft>
              <a:buNone/>
            </a:pPr>
            <a:r>
              <a:t/>
            </a:r>
            <a:endParaRPr sz="1300"/>
          </a:p>
        </p:txBody>
      </p:sp>
      <p:sp>
        <p:nvSpPr>
          <p:cNvPr id="306" name="Google Shape;306;p24"/>
          <p:cNvSpPr txBox="1"/>
          <p:nvPr>
            <p:ph idx="2" type="body"/>
          </p:nvPr>
        </p:nvSpPr>
        <p:spPr>
          <a:xfrm>
            <a:off x="4752250" y="1613100"/>
            <a:ext cx="4134300" cy="3416400"/>
          </a:xfrm>
          <a:prstGeom prst="rect">
            <a:avLst/>
          </a:prstGeom>
        </p:spPr>
        <p:txBody>
          <a:bodyPr anchorCtr="0" anchor="t" bIns="34275" lIns="34275" spcFirstLastPara="1" rIns="34275" wrap="square" tIns="34275">
            <a:normAutofit/>
          </a:bodyPr>
          <a:lstStyle/>
          <a:p>
            <a:pPr indent="-311150" lvl="0" marL="457200" rtl="0" algn="l">
              <a:lnSpc>
                <a:spcPct val="150000"/>
              </a:lnSpc>
              <a:spcBef>
                <a:spcPts val="0"/>
              </a:spcBef>
              <a:spcAft>
                <a:spcPts val="0"/>
              </a:spcAft>
              <a:buSzPts val="1300"/>
              <a:buChar char="●"/>
            </a:pPr>
            <a:r>
              <a:rPr lang="en" sz="1300"/>
              <a:t>The second stage will involve testing your rovers in an unseen environment. </a:t>
            </a:r>
            <a:endParaRPr sz="1300"/>
          </a:p>
          <a:p>
            <a:pPr indent="-311150" lvl="0" marL="457200" rtl="0" algn="l">
              <a:lnSpc>
                <a:spcPct val="150000"/>
              </a:lnSpc>
              <a:spcBef>
                <a:spcPts val="0"/>
              </a:spcBef>
              <a:spcAft>
                <a:spcPts val="0"/>
              </a:spcAft>
              <a:buSzPts val="1300"/>
              <a:buChar char="●"/>
            </a:pPr>
            <a:r>
              <a:rPr lang="en" sz="1300"/>
              <a:t>You’ll encounter new obstacles and terrain. </a:t>
            </a:r>
            <a:endParaRPr sz="1300"/>
          </a:p>
          <a:p>
            <a:pPr indent="-311150" lvl="0" marL="457200" rtl="0" algn="l">
              <a:lnSpc>
                <a:spcPct val="150000"/>
              </a:lnSpc>
              <a:spcBef>
                <a:spcPts val="0"/>
              </a:spcBef>
              <a:spcAft>
                <a:spcPts val="0"/>
              </a:spcAft>
              <a:buSzPts val="1300"/>
              <a:buChar char="●"/>
            </a:pPr>
            <a:r>
              <a:rPr lang="en" sz="1300"/>
              <a:t>This task is more focussed on autonomy so collisions will have a smaller time penalty while user input will incur a larger time penalty. </a:t>
            </a:r>
            <a:endParaRPr sz="1300"/>
          </a:p>
          <a:p>
            <a:pPr indent="0" lvl="0" marL="0" rtl="0" algn="l">
              <a:lnSpc>
                <a:spcPct val="150000"/>
              </a:lnSpc>
              <a:spcBef>
                <a:spcPts val="700"/>
              </a:spcBef>
              <a:spcAft>
                <a:spcPts val="0"/>
              </a:spcAft>
              <a:buNone/>
            </a:pPr>
            <a:r>
              <a:t/>
            </a:r>
            <a:endParaRPr sz="1300"/>
          </a:p>
          <a:p>
            <a:pPr indent="0" lvl="0" marL="0" rtl="0" algn="l">
              <a:lnSpc>
                <a:spcPct val="150000"/>
              </a:lnSpc>
              <a:spcBef>
                <a:spcPts val="700"/>
              </a:spcBef>
              <a:spcAft>
                <a:spcPts val="700"/>
              </a:spcAft>
              <a:buClr>
                <a:schemeClr val="dk1"/>
              </a:buClr>
              <a:buSzPts val="1100"/>
              <a:buFont typeface="Arial"/>
              <a:buNone/>
            </a:pPr>
            <a:r>
              <a:rPr lang="en" sz="1300"/>
              <a:t>Note: We are aiming for full autonomy through the course to get maximum points but it is recommended that user control is allowed as a failsafe. </a:t>
            </a:r>
            <a:endParaRPr sz="1300"/>
          </a:p>
        </p:txBody>
      </p:sp>
      <p:sp>
        <p:nvSpPr>
          <p:cNvPr id="307" name="Google Shape;307;p24"/>
          <p:cNvSpPr txBox="1"/>
          <p:nvPr>
            <p:ph idx="3" type="subTitle"/>
          </p:nvPr>
        </p:nvSpPr>
        <p:spPr>
          <a:xfrm>
            <a:off x="251900" y="1322450"/>
            <a:ext cx="4134300" cy="266100"/>
          </a:xfrm>
          <a:prstGeom prst="rect">
            <a:avLst/>
          </a:prstGeom>
        </p:spPr>
        <p:txBody>
          <a:bodyPr anchorCtr="0" anchor="b" bIns="91425" lIns="91425" spcFirstLastPara="1" rIns="91425" wrap="square" tIns="91425">
            <a:noAutofit/>
          </a:bodyPr>
          <a:lstStyle/>
          <a:p>
            <a:pPr indent="0" lvl="0" marL="0" rtl="0" algn="l">
              <a:lnSpc>
                <a:spcPct val="95000"/>
              </a:lnSpc>
              <a:spcBef>
                <a:spcPts val="0"/>
              </a:spcBef>
              <a:spcAft>
                <a:spcPts val="0"/>
              </a:spcAft>
              <a:buSzPts val="440"/>
              <a:buNone/>
            </a:pPr>
            <a:r>
              <a:rPr lang="en" sz="1500"/>
              <a:t>1. </a:t>
            </a:r>
            <a:r>
              <a:rPr lang="en" sz="1500"/>
              <a:t>Predetermined Route</a:t>
            </a:r>
            <a:endParaRPr sz="1500"/>
          </a:p>
        </p:txBody>
      </p:sp>
      <p:sp>
        <p:nvSpPr>
          <p:cNvPr id="308" name="Google Shape;308;p24"/>
          <p:cNvSpPr txBox="1"/>
          <p:nvPr>
            <p:ph idx="4" type="subTitle"/>
          </p:nvPr>
        </p:nvSpPr>
        <p:spPr>
          <a:xfrm>
            <a:off x="4752250" y="1322449"/>
            <a:ext cx="4134300" cy="26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2. Unseen Environment</a:t>
            </a:r>
            <a:endParaRPr sz="1500"/>
          </a:p>
        </p:txBody>
      </p:sp>
      <p:sp>
        <p:nvSpPr>
          <p:cNvPr id="309" name="Google Shape;309;p24"/>
          <p:cNvSpPr txBox="1"/>
          <p:nvPr>
            <p:ph idx="5" type="title"/>
          </p:nvPr>
        </p:nvSpPr>
        <p:spPr>
          <a:xfrm>
            <a:off x="251900" y="440471"/>
            <a:ext cx="8640300" cy="3297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SzPts val="990"/>
              <a:buNone/>
            </a:pPr>
            <a:r>
              <a:rPr lang="en" sz="2300"/>
              <a:t>Stages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Scoring</a:t>
            </a:r>
            <a:endParaRPr/>
          </a:p>
        </p:txBody>
      </p:sp>
      <p:sp>
        <p:nvSpPr>
          <p:cNvPr id="315" name="Google Shape;315;p25"/>
          <p:cNvSpPr txBox="1"/>
          <p:nvPr>
            <p:ph idx="1" type="body"/>
          </p:nvPr>
        </p:nvSpPr>
        <p:spPr>
          <a:xfrm>
            <a:off x="311700" y="1152475"/>
            <a:ext cx="81918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sz="1300"/>
              <a:t>The two stages will be scored based on the time of completion. </a:t>
            </a:r>
            <a:endParaRPr sz="1300"/>
          </a:p>
          <a:p>
            <a:pPr indent="-311150" lvl="0" marL="457200" rtl="0" algn="l">
              <a:lnSpc>
                <a:spcPct val="150000"/>
              </a:lnSpc>
              <a:spcBef>
                <a:spcPts val="0"/>
              </a:spcBef>
              <a:spcAft>
                <a:spcPts val="0"/>
              </a:spcAft>
              <a:buSzPts val="1300"/>
              <a:buChar char="●"/>
            </a:pPr>
            <a:r>
              <a:rPr lang="en" sz="1300"/>
              <a:t>Speed is the goal here, the group with the fastest system will win, however time penalties will be applied for the following;</a:t>
            </a:r>
            <a:endParaRPr sz="1300"/>
          </a:p>
          <a:p>
            <a:pPr indent="-311150" lvl="1" marL="914400" rtl="0" algn="l">
              <a:lnSpc>
                <a:spcPct val="150000"/>
              </a:lnSpc>
              <a:spcBef>
                <a:spcPts val="0"/>
              </a:spcBef>
              <a:spcAft>
                <a:spcPts val="0"/>
              </a:spcAft>
              <a:buSzPts val="1300"/>
              <a:buChar char="○"/>
            </a:pPr>
            <a:r>
              <a:rPr lang="en" sz="1300"/>
              <a:t>Collisions: Each collision with walls or obstacles</a:t>
            </a:r>
            <a:endParaRPr sz="1300"/>
          </a:p>
          <a:p>
            <a:pPr indent="-311150" lvl="1" marL="914400" rtl="0" algn="l">
              <a:lnSpc>
                <a:spcPct val="150000"/>
              </a:lnSpc>
              <a:spcBef>
                <a:spcPts val="0"/>
              </a:spcBef>
              <a:spcAft>
                <a:spcPts val="0"/>
              </a:spcAft>
              <a:buSzPts val="1300"/>
              <a:buChar char="○"/>
            </a:pPr>
            <a:r>
              <a:rPr lang="en" sz="1300"/>
              <a:t>Excess User Input: The aim is for rover autonomy so user inputs after the start will incur time penalties.</a:t>
            </a:r>
            <a:endParaRPr sz="1300"/>
          </a:p>
          <a:p>
            <a:pPr indent="0" lvl="0" marL="0" rtl="0" algn="l">
              <a:lnSpc>
                <a:spcPct val="150000"/>
              </a:lnSpc>
              <a:spcBef>
                <a:spcPts val="0"/>
              </a:spcBef>
              <a:spcAft>
                <a:spcPts val="0"/>
              </a:spcAft>
              <a:buNone/>
            </a:pPr>
            <a:r>
              <a:t/>
            </a:r>
            <a:endParaRPr sz="1300"/>
          </a:p>
          <a:p>
            <a:pPr indent="-311150" lvl="0" marL="457200" rtl="0" algn="l">
              <a:lnSpc>
                <a:spcPct val="150000"/>
              </a:lnSpc>
              <a:spcBef>
                <a:spcPts val="0"/>
              </a:spcBef>
              <a:spcAft>
                <a:spcPts val="0"/>
              </a:spcAft>
              <a:buSzPts val="1300"/>
              <a:buChar char="●"/>
            </a:pPr>
            <a:r>
              <a:rPr lang="en" sz="1300"/>
              <a:t>The time penalties for any of these errors will be dependent on the stage and will be outlined in the stage descriptions of the brief.</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311700" y="39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available on the Rovers</a:t>
            </a:r>
            <a:endParaRPr/>
          </a:p>
        </p:txBody>
      </p:sp>
      <p:sp>
        <p:nvSpPr>
          <p:cNvPr id="321" name="Google Shape;321;p26"/>
          <p:cNvSpPr txBox="1"/>
          <p:nvPr>
            <p:ph idx="1" type="body"/>
          </p:nvPr>
        </p:nvSpPr>
        <p:spPr>
          <a:xfrm>
            <a:off x="311700" y="1152475"/>
            <a:ext cx="84633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Raspberry Pi Zero W</a:t>
            </a:r>
            <a:endParaRPr/>
          </a:p>
          <a:p>
            <a:pPr indent="-342900" lvl="0" marL="457200" rtl="0" algn="l">
              <a:lnSpc>
                <a:spcPct val="150000"/>
              </a:lnSpc>
              <a:spcBef>
                <a:spcPts val="0"/>
              </a:spcBef>
              <a:spcAft>
                <a:spcPts val="0"/>
              </a:spcAft>
              <a:buSzPts val="1800"/>
              <a:buChar char="●"/>
            </a:pPr>
            <a:r>
              <a:rPr lang="en"/>
              <a:t>6 drive system motors (3 controlled for left and 3 for right)</a:t>
            </a:r>
            <a:endParaRPr/>
          </a:p>
          <a:p>
            <a:pPr indent="-342900" lvl="0" marL="457200" rtl="0" algn="l">
              <a:lnSpc>
                <a:spcPct val="150000"/>
              </a:lnSpc>
              <a:spcBef>
                <a:spcPts val="0"/>
              </a:spcBef>
              <a:spcAft>
                <a:spcPts val="0"/>
              </a:spcAft>
              <a:buSzPts val="1800"/>
              <a:buChar char="●"/>
            </a:pPr>
            <a:r>
              <a:rPr lang="en"/>
              <a:t>5 servo motors</a:t>
            </a:r>
            <a:endParaRPr/>
          </a:p>
          <a:p>
            <a:pPr indent="-342900" lvl="1" marL="914400" rtl="0" algn="l">
              <a:lnSpc>
                <a:spcPct val="150000"/>
              </a:lnSpc>
              <a:spcBef>
                <a:spcPts val="0"/>
              </a:spcBef>
              <a:spcAft>
                <a:spcPts val="0"/>
              </a:spcAft>
              <a:buSzPts val="1800"/>
              <a:buChar char="○"/>
            </a:pPr>
            <a:r>
              <a:rPr lang="en" sz="1800"/>
              <a:t>4 servos on the 4 corner wheels to allow for counter phase steering</a:t>
            </a:r>
            <a:endParaRPr sz="1800"/>
          </a:p>
          <a:p>
            <a:pPr indent="-342900" lvl="1" marL="914400" rtl="0" algn="l">
              <a:lnSpc>
                <a:spcPct val="150000"/>
              </a:lnSpc>
              <a:spcBef>
                <a:spcPts val="0"/>
              </a:spcBef>
              <a:spcAft>
                <a:spcPts val="0"/>
              </a:spcAft>
              <a:buSzPts val="1800"/>
              <a:buChar char="○"/>
            </a:pPr>
            <a:r>
              <a:rPr lang="en" sz="1800"/>
              <a:t>1 servo connected to the sonar sensor</a:t>
            </a:r>
            <a:endParaRPr sz="1800"/>
          </a:p>
          <a:p>
            <a:pPr indent="-342900" lvl="0" marL="457200" rtl="0" algn="l">
              <a:lnSpc>
                <a:spcPct val="150000"/>
              </a:lnSpc>
              <a:spcBef>
                <a:spcPts val="0"/>
              </a:spcBef>
              <a:spcAft>
                <a:spcPts val="0"/>
              </a:spcAft>
              <a:buSzPts val="1800"/>
              <a:buChar char="●"/>
            </a:pPr>
            <a:r>
              <a:rPr lang="en"/>
              <a:t>Sonar</a:t>
            </a:r>
            <a:endParaRPr/>
          </a:p>
          <a:p>
            <a:pPr indent="-342900" lvl="0" marL="457200" rtl="0" algn="l">
              <a:lnSpc>
                <a:spcPct val="150000"/>
              </a:lnSpc>
              <a:spcBef>
                <a:spcPts val="0"/>
              </a:spcBef>
              <a:spcAft>
                <a:spcPts val="0"/>
              </a:spcAft>
              <a:buSzPts val="1800"/>
              <a:buChar char="●"/>
            </a:pPr>
            <a:r>
              <a:rPr lang="en"/>
              <a:t>Camera module (can be connected if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System </a:t>
            </a:r>
            <a:r>
              <a:rPr lang="en"/>
              <a:t>Architecture</a:t>
            </a:r>
            <a:r>
              <a:rPr lang="en"/>
              <a:t>: </a:t>
            </a:r>
            <a:r>
              <a:rPr lang="en">
                <a:solidFill>
                  <a:schemeClr val="lt1"/>
                </a:solidFill>
              </a:rPr>
              <a:t>Microcontrollers</a:t>
            </a:r>
            <a:endParaRPr>
              <a:solidFill>
                <a:schemeClr val="lt1"/>
              </a:solidFill>
            </a:endParaRPr>
          </a:p>
        </p:txBody>
      </p:sp>
      <p:sp>
        <p:nvSpPr>
          <p:cNvPr id="327" name="Google Shape;327;p27"/>
          <p:cNvSpPr txBox="1"/>
          <p:nvPr>
            <p:ph idx="1" type="body"/>
          </p:nvPr>
        </p:nvSpPr>
        <p:spPr>
          <a:xfrm>
            <a:off x="311700" y="1152475"/>
            <a:ext cx="456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microcontroller contains a CPU which executes code stored on a generally small amount of rewritable ‘flash’ memory. The </a:t>
            </a:r>
            <a:r>
              <a:rPr lang="en">
                <a:solidFill>
                  <a:schemeClr val="accent4"/>
                </a:solidFill>
              </a:rPr>
              <a:t>code on this memory can be updated or replaced</a:t>
            </a:r>
            <a:r>
              <a:rPr lang="en"/>
              <a:t> by ‘programming’.</a:t>
            </a:r>
            <a:endParaRPr/>
          </a:p>
          <a:p>
            <a:pPr indent="0" lvl="0" marL="0" rtl="0" algn="l">
              <a:spcBef>
                <a:spcPts val="1200"/>
              </a:spcBef>
              <a:spcAft>
                <a:spcPts val="1200"/>
              </a:spcAft>
              <a:buNone/>
            </a:pPr>
            <a:r>
              <a:rPr lang="en"/>
              <a:t>Code written for a microcontroller will generally use the onboard analog and </a:t>
            </a:r>
            <a:r>
              <a:rPr lang="en">
                <a:solidFill>
                  <a:schemeClr val="accent4"/>
                </a:solidFill>
              </a:rPr>
              <a:t>digital input/output pins</a:t>
            </a:r>
            <a:r>
              <a:rPr lang="en"/>
              <a:t> to interface with external hardware such as </a:t>
            </a:r>
            <a:r>
              <a:rPr lang="en">
                <a:solidFill>
                  <a:schemeClr val="accent4"/>
                </a:solidFill>
              </a:rPr>
              <a:t>motors or sensors</a:t>
            </a:r>
            <a:r>
              <a:rPr lang="en"/>
              <a:t>.</a:t>
            </a:r>
            <a:endParaRPr/>
          </a:p>
        </p:txBody>
      </p:sp>
      <p:pic>
        <p:nvPicPr>
          <p:cNvPr id="328" name="Google Shape;328;p27"/>
          <p:cNvPicPr preferRelativeResize="0"/>
          <p:nvPr/>
        </p:nvPicPr>
        <p:blipFill>
          <a:blip r:embed="rId3">
            <a:alphaModFix/>
          </a:blip>
          <a:stretch>
            <a:fillRect/>
          </a:stretch>
        </p:blipFill>
        <p:spPr>
          <a:xfrm>
            <a:off x="4877400" y="1324275"/>
            <a:ext cx="4121976" cy="265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262825" y="1066800"/>
            <a:ext cx="8630700" cy="535500"/>
          </a:xfrm>
          <a:prstGeom prst="rect">
            <a:avLst/>
          </a:prstGeom>
        </p:spPr>
        <p:txBody>
          <a:bodyPr anchorCtr="0" anchor="t" bIns="45700" lIns="45700" spcFirstLastPara="1" rIns="45700" wrap="square" tIns="45700">
            <a:normAutofit/>
          </a:bodyPr>
          <a:lstStyle/>
          <a:p>
            <a:pPr indent="-406400" lvl="0" marL="457200" rtl="0" algn="ctr">
              <a:spcBef>
                <a:spcPts val="0"/>
              </a:spcBef>
              <a:spcAft>
                <a:spcPts val="0"/>
              </a:spcAft>
              <a:buSzPts val="2800"/>
              <a:buAutoNum type="arabicPeriod"/>
            </a:pPr>
            <a:r>
              <a:rPr lang="en"/>
              <a:t>SSH</a:t>
            </a:r>
            <a:endParaRPr/>
          </a:p>
        </p:txBody>
      </p:sp>
      <p:sp>
        <p:nvSpPr>
          <p:cNvPr id="334" name="Google Shape;334;p28"/>
          <p:cNvSpPr txBox="1"/>
          <p:nvPr>
            <p:ph idx="1" type="body"/>
          </p:nvPr>
        </p:nvSpPr>
        <p:spPr>
          <a:xfrm>
            <a:off x="270400" y="1676400"/>
            <a:ext cx="8630700" cy="30591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 sz="1200"/>
              <a:t>SSH, also known as Secure Shell or Secure Socket Shell, is a network protocol that gives users, particularly system administrators, a secure way to access a computer over an unsecured network.</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When the Pi is on r</a:t>
            </a:r>
            <a:r>
              <a:rPr lang="en" sz="1200"/>
              <a:t>un the following line from the terminal on a device connected to the same network as the pi, replace the numbers with the appropriate IP:</a:t>
            </a:r>
            <a:endParaRPr sz="1200"/>
          </a:p>
          <a:p>
            <a:pPr indent="0" lvl="0" marL="0" rtl="0" algn="l">
              <a:spcBef>
                <a:spcPts val="0"/>
              </a:spcBef>
              <a:spcAft>
                <a:spcPts val="0"/>
              </a:spcAft>
              <a:buClr>
                <a:schemeClr val="dk1"/>
              </a:buClr>
              <a:buSzPts val="1100"/>
              <a:buFont typeface="Arial"/>
              <a:buNone/>
            </a:pPr>
            <a:r>
              <a:rPr lang="en" sz="1200"/>
              <a:t>ssh adept@</a:t>
            </a:r>
            <a:r>
              <a:rPr b="1" lang="en" sz="1200"/>
              <a:t>123.456.78.90</a:t>
            </a:r>
            <a:endParaRPr b="1" sz="1200"/>
          </a:p>
          <a:p>
            <a:pPr indent="0" lvl="0" marL="0" rtl="0" algn="l">
              <a:spcBef>
                <a:spcPts val="0"/>
              </a:spcBef>
              <a:spcAft>
                <a:spcPts val="0"/>
              </a:spcAft>
              <a:buClr>
                <a:schemeClr val="dk1"/>
              </a:buClr>
              <a:buSzPts val="1100"/>
              <a:buFont typeface="Arial"/>
              <a:buNone/>
            </a:pPr>
            <a:r>
              <a:rPr lang="en" sz="1200"/>
              <a:t>Enter the password </a:t>
            </a:r>
            <a:r>
              <a:rPr b="1" lang="en" sz="1200"/>
              <a:t>adept</a:t>
            </a:r>
            <a:r>
              <a:rPr lang="en" sz="1200"/>
              <a:t> when prompted.</a:t>
            </a:r>
            <a:endParaRPr sz="1200"/>
          </a:p>
          <a:p>
            <a:pPr indent="0" lvl="0" marL="0" rtl="0" algn="l">
              <a:spcBef>
                <a:spcPts val="0"/>
              </a:spcBef>
              <a:spcAft>
                <a:spcPts val="0"/>
              </a:spcAft>
              <a:buClr>
                <a:schemeClr val="dk1"/>
              </a:buClr>
              <a:buSzPts val="1100"/>
              <a:buFont typeface="Arial"/>
              <a:buNone/>
            </a:pPr>
            <a:r>
              <a:rPr lang="en" sz="1200"/>
              <a:t>This will enable users to directly connect to the command line of the raspberry pi. From the command line, bash commands can be used to navigate directories, run and lightly edit files. </a:t>
            </a:r>
            <a:r>
              <a:rPr b="1" lang="en" sz="1200"/>
              <a:t>This is by far the fastest way to interface with the board.</a:t>
            </a:r>
            <a:endParaRPr sz="1200"/>
          </a:p>
        </p:txBody>
      </p:sp>
      <p:sp>
        <p:nvSpPr>
          <p:cNvPr id="335" name="Google Shape;335;p28"/>
          <p:cNvSpPr txBox="1"/>
          <p:nvPr>
            <p:ph idx="2" type="title"/>
          </p:nvPr>
        </p:nvSpPr>
        <p:spPr>
          <a:xfrm>
            <a:off x="251850" y="277186"/>
            <a:ext cx="8640300" cy="3297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
              <a:t>Interfacing with the Raspberry 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262825" y="1066800"/>
            <a:ext cx="8630700" cy="535500"/>
          </a:xfrm>
          <a:prstGeom prst="rect">
            <a:avLst/>
          </a:prstGeom>
        </p:spPr>
        <p:txBody>
          <a:bodyPr anchorCtr="0" anchor="t" bIns="45700" lIns="45700" spcFirstLastPara="1" rIns="45700" wrap="square" tIns="45700">
            <a:normAutofit/>
          </a:bodyPr>
          <a:lstStyle/>
          <a:p>
            <a:pPr indent="0" lvl="0" marL="0" rtl="0" algn="ctr">
              <a:spcBef>
                <a:spcPts val="0"/>
              </a:spcBef>
              <a:spcAft>
                <a:spcPts val="0"/>
              </a:spcAft>
              <a:buNone/>
            </a:pPr>
            <a:r>
              <a:rPr lang="en"/>
              <a:t>2. VNC</a:t>
            </a:r>
            <a:endParaRPr/>
          </a:p>
        </p:txBody>
      </p:sp>
      <p:sp>
        <p:nvSpPr>
          <p:cNvPr id="341" name="Google Shape;341;p29"/>
          <p:cNvSpPr txBox="1"/>
          <p:nvPr>
            <p:ph idx="1" type="body"/>
          </p:nvPr>
        </p:nvSpPr>
        <p:spPr>
          <a:xfrm>
            <a:off x="270400" y="1676400"/>
            <a:ext cx="8630700" cy="30591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 sz="1200"/>
              <a:t>VNC or Virtual network Computing is a screen sharing system that allows users to remotely control another computer. This means that a computer’s screen, keyboard, and mouse can be used from a distance by a remote user from a secondary device as though they were sitting right in front of it.  </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en" sz="1200"/>
              <a:t>Download VNC viewer on your PC from here:</a:t>
            </a:r>
            <a:endParaRPr sz="1200"/>
          </a:p>
          <a:p>
            <a:pPr indent="0" lvl="0" marL="0" rtl="0" algn="l">
              <a:spcBef>
                <a:spcPts val="700"/>
              </a:spcBef>
              <a:spcAft>
                <a:spcPts val="0"/>
              </a:spcAft>
              <a:buNone/>
            </a:pPr>
            <a:r>
              <a:rPr lang="en" sz="1100" u="sng">
                <a:latin typeface="Arial"/>
                <a:ea typeface="Arial"/>
                <a:cs typeface="Arial"/>
                <a:sym typeface="Arial"/>
                <a:hlinkClick r:id="rId3"/>
              </a:rPr>
              <a:t>https://www.realvnc.com/en/connect/download/viewer/</a:t>
            </a:r>
            <a:endParaRPr sz="1200"/>
          </a:p>
          <a:p>
            <a:pPr indent="0" lvl="0" marL="0" rtl="0" algn="l">
              <a:spcBef>
                <a:spcPts val="0"/>
              </a:spcBef>
              <a:spcAft>
                <a:spcPts val="0"/>
              </a:spcAft>
              <a:buNone/>
            </a:pPr>
            <a:r>
              <a:rPr lang="en" sz="1200"/>
              <a:t>You will be required to create an account then you can enter the Raspberry Pis IP address to connect. The username and password are both </a:t>
            </a:r>
            <a:r>
              <a:rPr b="1" lang="en" sz="1200"/>
              <a:t>adept</a:t>
            </a:r>
            <a:r>
              <a:rPr lang="en" sz="1200"/>
              <a:t>. </a:t>
            </a:r>
            <a:endParaRPr sz="1200"/>
          </a:p>
          <a:p>
            <a:pPr indent="0" lvl="0" marL="0" rtl="0" algn="l">
              <a:spcBef>
                <a:spcPts val="0"/>
              </a:spcBef>
              <a:spcAft>
                <a:spcPts val="0"/>
              </a:spcAft>
              <a:buNone/>
            </a:pPr>
            <a:r>
              <a:rPr lang="en" sz="1200"/>
              <a:t>This will enable users to connect to the Raspberry Pi OS desktop environment and navigate through the GUI. </a:t>
            </a:r>
            <a:r>
              <a:rPr b="1" lang="en" sz="1200"/>
              <a:t>This is a good option for people who aren't comfortable with only using a command line interface.</a:t>
            </a:r>
            <a:endParaRPr sz="1200"/>
          </a:p>
        </p:txBody>
      </p:sp>
      <p:sp>
        <p:nvSpPr>
          <p:cNvPr id="342" name="Google Shape;342;p29"/>
          <p:cNvSpPr txBox="1"/>
          <p:nvPr>
            <p:ph idx="2" type="title"/>
          </p:nvPr>
        </p:nvSpPr>
        <p:spPr>
          <a:xfrm>
            <a:off x="251850" y="277186"/>
            <a:ext cx="8640300" cy="3297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
              <a:t>Interfacing with the Raspberry 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262825" y="1066800"/>
            <a:ext cx="8630700" cy="535500"/>
          </a:xfrm>
          <a:prstGeom prst="rect">
            <a:avLst/>
          </a:prstGeom>
        </p:spPr>
        <p:txBody>
          <a:bodyPr anchorCtr="0" anchor="t" bIns="45700" lIns="45700" spcFirstLastPara="1" rIns="45700" wrap="square" tIns="45700">
            <a:normAutofit/>
          </a:bodyPr>
          <a:lstStyle/>
          <a:p>
            <a:pPr indent="0" lvl="0" marL="0" rtl="0" algn="ctr">
              <a:spcBef>
                <a:spcPts val="0"/>
              </a:spcBef>
              <a:spcAft>
                <a:spcPts val="0"/>
              </a:spcAft>
              <a:buNone/>
            </a:pPr>
            <a:r>
              <a:rPr lang="en"/>
              <a:t>3</a:t>
            </a:r>
            <a:r>
              <a:rPr lang="en"/>
              <a:t>. Direct</a:t>
            </a:r>
            <a:endParaRPr/>
          </a:p>
        </p:txBody>
      </p:sp>
      <p:sp>
        <p:nvSpPr>
          <p:cNvPr id="348" name="Google Shape;348;p30"/>
          <p:cNvSpPr txBox="1"/>
          <p:nvPr>
            <p:ph idx="1" type="body"/>
          </p:nvPr>
        </p:nvSpPr>
        <p:spPr>
          <a:xfrm>
            <a:off x="270400" y="1676400"/>
            <a:ext cx="8630700" cy="27444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lang="en" sz="1300"/>
              <a:t>The Raspberry Pi can be interfaced directly through a mouse, keyboard and monitor.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Connect a monitor and keyboard/mouse directly to the board using the adaptors. Only recommended if you are experiencing network problems. This may be unstable if the board is powered by the rover batteries, so only run this when it is USB-powered. </a:t>
            </a:r>
            <a:r>
              <a:rPr b="1" lang="en" sz="1300"/>
              <a:t>Not recommended if either of the other two options are available. </a:t>
            </a:r>
            <a:endParaRPr b="1" sz="1300"/>
          </a:p>
          <a:p>
            <a:pPr indent="457200" lvl="0" marL="0" rtl="0" algn="l">
              <a:spcBef>
                <a:spcPts val="0"/>
              </a:spcBef>
              <a:spcAft>
                <a:spcPts val="0"/>
              </a:spcAft>
              <a:buNone/>
            </a:pPr>
            <a:r>
              <a:t/>
            </a:r>
            <a:endParaRPr sz="1200"/>
          </a:p>
        </p:txBody>
      </p:sp>
      <p:sp>
        <p:nvSpPr>
          <p:cNvPr id="349" name="Google Shape;349;p30"/>
          <p:cNvSpPr txBox="1"/>
          <p:nvPr>
            <p:ph idx="2" type="title"/>
          </p:nvPr>
        </p:nvSpPr>
        <p:spPr>
          <a:xfrm>
            <a:off x="251850" y="277186"/>
            <a:ext cx="8640300" cy="3297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
              <a:t>Interfacing with the Raspberry Pi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ept Theme 13-2-2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CC0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