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436-4D3D-4433-8F8F-40309F10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F2C9D-128B-4759-B76F-E8440DFF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35CB-54E8-4F00-A5DE-C8248578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9395-12CB-4A45-AB8A-C6773B1A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F145-7F73-46A4-BD3C-ED84D056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4A61-4619-4A4C-9B64-5FE23BD7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70B6-6953-41F9-BFD1-6E3AE672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BD8B-6B19-4EAC-85B8-56B7F8D0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97A0-CF3F-4C4F-832D-EF4A3787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1524-C593-4F20-B895-03803335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DCCF1-700A-4DBE-AC29-9F5AB7621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BA48D-AAA1-44F4-8479-D06CABD49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55A3-6BCE-40C8-8AA2-5FA305B9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7CF4-49ED-4969-8723-6779B9C1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2BBA-CF56-4FB0-BDFE-7EB6CAC2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949-47F3-455A-A62F-7850DFF6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ECEB-893D-4D13-9268-38E8F87B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FCE1-2A3D-42AC-B971-2DE30016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D6F6-29B0-435F-BBDA-E35FAC41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7CFD-15FB-4222-96BF-09B2EE5E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54D8-FE05-49F5-8D46-1DA631E2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337C-EC27-458F-9607-5A827327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1FF6-0D26-4BE9-ACB9-59478778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97F9-A82E-46C0-B393-51997700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38E5-FEA1-4D6D-A976-3F1DCC48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3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BEAB-C29E-44E8-A0D5-6E8036D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45C3-0F8A-4E4B-9F7F-04A5ACFC6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FF74B-F273-4FDD-B4A9-1B01BFE13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FF94F-9758-40E8-80A7-CEB0CB92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4D83-1B59-480D-A9F3-A3953456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46E7-DD54-499B-9606-625AC04F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2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58D6-6D75-4C96-B84E-C0870E41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EC091-4071-42A1-90A4-030C1AE6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14A9-4766-42FA-88F2-A910644F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BB4A4-D5B5-4068-819D-BE604EC38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C64C5-5928-4056-837B-7996DB69B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81BE-98BD-49A3-9D1E-4DE096AB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35BC2-13EE-42BF-9F48-7E1DEBB7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A4C7A-8AF1-45F6-AB12-D12CEE03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EDC4-A7E8-4417-A293-2A9985A4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991BA-6619-4399-98A9-03ED5DA7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2D0F6-16A8-41D0-B22A-C88921AE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5B619-F5E3-4A48-8F03-AD3E43D3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97260-CE4B-4DEF-8104-3FBB6C3E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4E33A-D78F-487E-9195-D8627D9C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87F8-1B0F-4227-AB92-8221DE00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5D4E-33E5-44C1-B0AA-02836B8B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4AED-160A-4D1D-9F6C-96ED9D92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A7796-A67A-4ED4-A3ED-B53AF780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BC83-EDE1-463A-94ED-A7B1E281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EB4B-E4ED-4375-8D99-086F4348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3F363-650F-4175-A169-7EFCFF32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DFBB-E8E1-4CFC-8C44-F5281844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E9B7C-7E1C-4DC8-B526-D816BD268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9E10-961D-4AE9-98F0-F1F0D1CC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60BAB-04D8-40D3-B2A0-AD1485F4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7A2F-BD07-4572-9AE2-62110654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0907F-3CA4-4E83-AE06-79255F7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E34E8-0AEE-4B9C-BF75-C7CCD08C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79E09-F791-4D66-8F75-5E3E56FD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C54D-75AA-45C6-ABF7-6A7181DE1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3A21-B361-4BBB-80CC-57D4C357576F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1E3A-03C7-473E-BD83-A378B58DF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5895-6081-47B3-B59F-7005A3D7B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6DB4-FA4C-405C-8A93-E38C43A81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3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8B994D-D382-4D9C-B6EA-ECFDC8DF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42" y="4863904"/>
            <a:ext cx="3401812" cy="1853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7FCDC4-3EC9-484D-AFD4-6680C90E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742" y="2253175"/>
            <a:ext cx="3401812" cy="2245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F42023-CEF8-48C4-86D3-F89E1B78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529" y="2253174"/>
            <a:ext cx="3401812" cy="2245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B5B121-C678-4574-ABE6-4A4FB95CA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20" y="4841087"/>
            <a:ext cx="2911021" cy="18530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B6E50D-1F76-4D25-8EAC-121467D85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529" y="245841"/>
            <a:ext cx="3401812" cy="15507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3DD336-B77B-4970-8222-6E16ACCF9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19" y="245841"/>
            <a:ext cx="2911021" cy="155073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AB725-B5E9-400B-8159-7DF709055157}"/>
              </a:ext>
            </a:extLst>
          </p:cNvPr>
          <p:cNvCxnSpPr>
            <a:cxnSpLocks/>
          </p:cNvCxnSpPr>
          <p:nvPr/>
        </p:nvCxnSpPr>
        <p:spPr>
          <a:xfrm>
            <a:off x="2087373" y="4489542"/>
            <a:ext cx="1084" cy="3743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FE3FAB-37DB-4DBE-A23F-C2E23B5B26F6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V="1">
            <a:off x="5887648" y="4498686"/>
            <a:ext cx="0" cy="365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EFB306-18A1-4564-BA6D-05C9F9658E6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544641" y="3375931"/>
            <a:ext cx="642101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A8CC14-D021-48B9-9224-6639F9B4CB8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588554" y="3375930"/>
            <a:ext cx="83897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369333A-3C0F-4863-B831-799F9F13F6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1605" y="367252"/>
            <a:ext cx="1231968" cy="253988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C0BA35-590E-4EF5-A0EE-A403F61B7D86}"/>
              </a:ext>
            </a:extLst>
          </p:cNvPr>
          <p:cNvCxnSpPr>
            <a:cxnSpLocks/>
          </p:cNvCxnSpPr>
          <p:nvPr/>
        </p:nvCxnSpPr>
        <p:spPr>
          <a:xfrm flipH="1" flipV="1">
            <a:off x="3476623" y="1021206"/>
            <a:ext cx="24110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A3280855-5A6A-4D59-BE44-28DA2F200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19" y="2253174"/>
            <a:ext cx="2909681" cy="22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EC653-D2B1-4AAE-9DB3-40A545B7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771154"/>
            <a:ext cx="3248025" cy="1793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16DFF-BE40-4B61-8833-DE81C15B1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223837"/>
            <a:ext cx="3248025" cy="2395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DB99A-E011-4937-982F-974963C63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5" y="223837"/>
            <a:ext cx="3067050" cy="2395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1A4D69-1BAB-4827-99DE-7FBEE706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223837"/>
            <a:ext cx="2619375" cy="3367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A89BD-65B5-465A-90C4-232B6FDC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7" y="4744690"/>
            <a:ext cx="3248025" cy="1950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72435F-BB58-41B1-AF6B-7A57110AA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0150" y="3019425"/>
            <a:ext cx="3248025" cy="2971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5DBBB-AE04-40F7-93EE-7B5ED07B9E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550" y="4766120"/>
            <a:ext cx="3248025" cy="20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6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peruru sai balaji</dc:creator>
  <cp:lastModifiedBy>peruru sai balaji</cp:lastModifiedBy>
  <cp:revision>9</cp:revision>
  <dcterms:created xsi:type="dcterms:W3CDTF">2021-05-25T10:59:37Z</dcterms:created>
  <dcterms:modified xsi:type="dcterms:W3CDTF">2021-05-25T14:44:46Z</dcterms:modified>
</cp:coreProperties>
</file>