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1FC9-6C8B-4D06-A3C6-9FD0CAE0C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87514-E668-4ECF-8507-D8F07E08C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9C0B-62CF-463A-A0E1-945528F4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518-E5DA-42F1-ABA1-D6D2C3C534A0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A6AC-4243-48C9-B3D3-C94C7CF2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37BDD-7F3E-480E-964B-1132B072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E3F-04B4-4365-85EC-1DA2EBA2E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0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B3AD-8F74-4B2D-80C3-49C5B52B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719FB-1712-46B5-AAA8-EF76009CA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ACD4-E670-42A1-8958-1CED4F79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518-E5DA-42F1-ABA1-D6D2C3C534A0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CE15B-B415-4B4A-B021-BED3E2A8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6FC93-EF3F-4B51-A277-F7B98E88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E3F-04B4-4365-85EC-1DA2EBA2E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4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59BBA-AD81-4B0D-AF93-29169E53B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A8680-DFDC-4098-A6EE-8ECC1EB9E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DB7A-29A2-480A-8A0A-EE1359E4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518-E5DA-42F1-ABA1-D6D2C3C534A0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95F2-201A-4FD8-9BF5-AAFCCAB0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166B8-8D14-490E-9147-65FE33B8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E3F-04B4-4365-85EC-1DA2EBA2E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9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3375-A187-4377-B008-F163B2EA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95751-0C04-48D4-AF89-6BE37329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FB91-25A6-4281-94B3-6EE65DD6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518-E5DA-42F1-ABA1-D6D2C3C534A0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73A83-B6F7-423E-94CA-B0DDA267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C1D64-7FC4-49D0-A0BC-ABCFC8DB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E3F-04B4-4365-85EC-1DA2EBA2E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7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EFC9-224B-45FF-9617-8BC47442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B4498-DA33-4AE5-AD3C-5AAD49CA3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5F4D-BEC1-4D5A-BAE5-85A73DFC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518-E5DA-42F1-ABA1-D6D2C3C534A0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09C07-009E-4756-ACF6-94A9EE76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66A27-C717-4DDF-AE69-E6923C40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E3F-04B4-4365-85EC-1DA2EBA2E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2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A60F-E357-444B-B1D5-4DC99EDD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05A81-9A3F-471D-99B4-98F5DC187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ACB14-B7BA-4D01-BC0D-DB7716B9E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8C804-66F8-488E-9457-6B5A50B2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518-E5DA-42F1-ABA1-D6D2C3C534A0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3DD5C-C99F-41A9-AD9A-BB61ACD6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2FBFD-3702-41C6-86A4-9AA29856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E3F-04B4-4365-85EC-1DA2EBA2E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1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431D-6357-4223-862A-EA96B68F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9FA8D-5C94-46AD-8DA0-17162FC77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B48B-2FDE-4B8F-8A46-B63BFD537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9C94B-ACCD-420E-ACEE-4A18354DE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AB099-E999-4F8A-A433-186C58B2A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33E1E-2945-44FD-BF7C-5860F731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518-E5DA-42F1-ABA1-D6D2C3C534A0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47E34-0E18-4104-BD01-98DED05B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F101F-1AAF-43CF-B4E7-E80AF243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E3F-04B4-4365-85EC-1DA2EBA2E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5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F806-5AE8-4FE5-824E-B3147D19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BDCAC-B1C8-49F3-955C-1E865932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518-E5DA-42F1-ABA1-D6D2C3C534A0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0F86F-B500-4E39-A86D-CC00CD76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FD8F2-B351-4F4A-85A2-7FAF1A3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E3F-04B4-4365-85EC-1DA2EBA2E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59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02CA4-8B4A-4819-AD1F-862DA797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518-E5DA-42F1-ABA1-D6D2C3C534A0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4F4B5-7A8A-4F6F-B928-FF9391CA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5349C-5819-4D7B-B6CF-898A986D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E3F-04B4-4365-85EC-1DA2EBA2E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4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0CAB-517F-4FB4-9D8F-E6832F14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ECE1-BF03-4A1D-ACFC-E1F0EB382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6363B-5ACB-44AE-B2BE-9F3A07416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90239-FBDC-44AD-9E19-591C1A9B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518-E5DA-42F1-ABA1-D6D2C3C534A0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C3D7B-C26D-4AA6-8440-A1A70FF9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DA190-9698-4CD6-95B8-7CF55C8C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E3F-04B4-4365-85EC-1DA2EBA2E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94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2157-7742-42F1-9288-C495F297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FCC85-A6B5-40F9-85F4-608821156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0B3CA-C210-43C3-BEB0-63EE2B4DA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6FE7D-9CA1-4A74-8112-49AC2292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518-E5DA-42F1-ABA1-D6D2C3C534A0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CFAB1-4D2B-43EF-BD9D-C1A6F3AF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3A151-BEBD-46D5-AFAC-F891C6FB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E3F-04B4-4365-85EC-1DA2EBA2E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09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22A53-B02D-422D-A534-1E65C469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18EBB-1CF5-4778-9652-B9F8316D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560F-B93E-4D9B-896E-E42926258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69518-E5DA-42F1-ABA1-D6D2C3C534A0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69947-CCC2-4C11-9094-39BA6EB25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6F6CA-C243-4DE4-AFD6-8DBBEB0F9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BE3F-04B4-4365-85EC-1DA2EBA2E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21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1A4727C-A9DA-45C3-AEC4-FD9E3678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3837"/>
            <a:ext cx="88392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6AD94C-97EF-49C7-AF98-7886A71D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9525"/>
            <a:ext cx="8409928" cy="647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F1532E-E66F-42CC-BB77-44E80DE6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514350"/>
            <a:ext cx="86677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6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BDD72-0695-4F07-9B30-AED0C8B1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257175"/>
            <a:ext cx="89820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1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D279EA-57A2-4579-BE00-DAC58C88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57162"/>
            <a:ext cx="97821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C681E6-5F66-4B85-970C-397D74E14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33350"/>
            <a:ext cx="93916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6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03A0C8-0D8E-4F9C-A139-B2A53968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6212"/>
            <a:ext cx="100774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2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DC76DD-15FE-4878-A6BC-EA7C74AB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525"/>
            <a:ext cx="9906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6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peruru sai balaji</dc:creator>
  <cp:lastModifiedBy>peruru sai balaji</cp:lastModifiedBy>
  <cp:revision>8</cp:revision>
  <dcterms:created xsi:type="dcterms:W3CDTF">2021-05-02T10:20:25Z</dcterms:created>
  <dcterms:modified xsi:type="dcterms:W3CDTF">2021-05-02T13:19:15Z</dcterms:modified>
</cp:coreProperties>
</file>