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Poppins SemiBold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8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PT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7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6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8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1.xml"/><Relationship Id="rId37" Type="http://schemas.openxmlformats.org/officeDocument/2006/relationships/font" Target="fonts/PoppinsSemiBold-regular.fntdata"/><Relationship Id="rId14" Type="http://schemas.openxmlformats.org/officeDocument/2006/relationships/slide" Target="slides/slide10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PoppinsSemiBold-italic.fntdata"/><Relationship Id="rId16" Type="http://schemas.openxmlformats.org/officeDocument/2006/relationships/slide" Target="slides/slide12.xml"/><Relationship Id="rId38" Type="http://schemas.openxmlformats.org/officeDocument/2006/relationships/font" Target="fonts/PoppinsSemi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19fead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19fead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3119fead1a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3119fead1a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bd6c00e73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bd6c00e73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09ba402ee6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09ba402ee6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3119fead1a9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3119fead1a9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119fead1a9_1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119fead1a9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3119fead1a9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3119fead1a9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09ba402ee6_0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109ba402ee6_0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3119fead1a9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3119fead1a9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3119fead1a9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3119fead1a9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3119fead1a9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3119fead1a9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09f8a4f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09f8a4f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119fead1a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119fead1a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3119fead1a9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3119fead1a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f2f57a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f2f57a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7" name="Google Shape;227;p1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45" name="Google Shape;245;p1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49" name="Google Shape;249;p1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" name="Google Shape;262;p1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13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3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3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3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13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17" name="Google Shape;317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19" name="Google Shape;319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7" name="Google Shape;327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5" name="Google Shape;335;p1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9" name="Google Shape;339;p1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3" name="Google Shape;343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16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6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61" name="Google Shape;361;p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65" name="Google Shape;365;p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9" name="Google Shape;369;p1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71" name="Google Shape;371;p1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1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75" name="Google Shape;375;p1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17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87" name="Google Shape;387;p1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91" name="Google Shape;391;p1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3" name="Google Shape;403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18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18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8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18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1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1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24" name="Google Shape;424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26" name="Google Shape;426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30" name="Google Shape;430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2" name="Google Shape;432;p1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19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19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19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19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hasCustomPrompt="1"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0" name="Google Shape;440;p19"/>
          <p:cNvSpPr txBox="1"/>
          <p:nvPr>
            <p:ph hasCustomPrompt="1"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/>
          <p:nvPr>
            <p:ph hasCustomPrompt="1"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50" name="Google Shape;450;p1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54" name="Google Shape;454;p1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58" name="Google Shape;458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2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2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75" name="Google Shape;475;p2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9" name="Google Shape;479;p2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0"/>
          <p:cNvSpPr txBox="1"/>
          <p:nvPr>
            <p:ph hasCustomPrompt="1"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6" name="Google Shape;486;p20"/>
          <p:cNvSpPr txBox="1"/>
          <p:nvPr>
            <p:ph hasCustomPrompt="1"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5" name="Google Shape;55;p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9" name="Google Shape;59;p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89" name="Google Shape;48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7" name="Google Shape;497;p2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06" name="Google Shape;506;p2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10" name="Google Shape;510;p2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1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1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1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21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1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1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hasCustomPrompt="1"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9" name="Google Shape;519;p21"/>
          <p:cNvSpPr txBox="1"/>
          <p:nvPr>
            <p:ph hasCustomPrompt="1"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/>
          <p:nvPr>
            <p:ph hasCustomPrompt="1"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3" name="Google Shape;523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5" name="Google Shape;525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29" name="Google Shape;529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1" name="Google Shape;531;p2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22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2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2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2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2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22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6" name="Google Shape;546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0" name="Google Shape;550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54" name="Google Shape;554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60" name="Google Shape;560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2" name="Google Shape;562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4" name="Google Shape;564;p23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6" name="Google Shape;566;p23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8" name="Google Shape;568;p23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3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23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9" name="Google Shape;579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3" name="Google Shape;583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24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4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24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24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3" name="Google Shape;603;p24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0" name="Google Shape;620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26" name="Google Shape;626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37" name="Google Shape;637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41" name="Google Shape;641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2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2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p2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p2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2" name="Google Shape;652;p2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5" name="Google Shape;655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57" name="Google Shape;657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3" name="Google Shape;663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2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2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2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2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2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9" name="Google Shape;679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84" name="Google Shape;684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88" name="Google Shape;688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92" name="Google Shape;692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4" name="Google Shape;694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98" name="Google Shape;698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0" name="Google Shape;700;p27"/>
          <p:cNvSpPr txBox="1"/>
          <p:nvPr>
            <p:ph hasCustomPrompt="1"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1" name="Google Shape;701;p27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2" name="Google Shape;702;p27"/>
          <p:cNvSpPr txBox="1"/>
          <p:nvPr>
            <p:ph hasCustomPrompt="1"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3" name="Google Shape;703;p27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4" name="Google Shape;704;p27"/>
          <p:cNvSpPr txBox="1"/>
          <p:nvPr>
            <p:ph hasCustomPrompt="1"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5" name="Google Shape;705;p27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6" name="Google Shape;706;p2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2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14" name="Google Shape;714;p2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8" name="Google Shape;718;p2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29" name="Google Shape;729;p2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33" name="Google Shape;733;p2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38" name="Google Shape;738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6" name="Google Shape;746;p29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2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8" name="Google Shape;748;p29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7" name="Google Shape;757;p2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61" name="Google Shape;761;p2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>
            <a:hlinkClick action="ppaction://hlinksldjump" r:id="rId2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action="ppaction://hlinksldjump" r:id="rId6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&amp; Competition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Model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" name="Google Shape;70;p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" name="Google Shape;74;p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0" name="Google Shape;80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" name="Google Shape;88;p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1" name="Google Shape;101;p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5" name="Google Shape;105;p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9" name="Google Shape;109;p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6" name="Google Shape;126;p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30" name="Google Shape;130;p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34" name="Google Shape;134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52" name="Google Shape;152;p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56" name="Google Shape;156;p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" name="Google Shape;168;p8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9" name="Google Shape;219;p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3" name="Google Shape;223;p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1.xml"/><Relationship Id="rId5" Type="http://schemas.openxmlformats.org/officeDocument/2006/relationships/slide" Target="/ppt/slides/slide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4.xml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5.xml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Relationship Id="rId5" Type="http://schemas.openxmlformats.org/officeDocument/2006/relationships/slide" Target="/ppt/slides/slide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image" Target="../media/image1.png"/><Relationship Id="rId5" Type="http://schemas.openxmlformats.org/officeDocument/2006/relationships/slide" Target="/ppt/slides/slide13.xml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10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hyperlink" Target="https://docs.google.com/document/d/1BTQqZpeSRYOH0dD-cxmqKdQUF20eZyYgD-lhjQLOX1M/edit?tab=t.0" TargetMode="External"/><Relationship Id="rId5" Type="http://schemas.openxmlformats.org/officeDocument/2006/relationships/hyperlink" Target="https://github.com/psainzpc/proyecto-da-promo-k-modulo-2-team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Relationship Id="rId5" Type="http://schemas.openxmlformats.org/officeDocument/2006/relationships/slide" Target="/ppt/slides/slide1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3.xm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/>
          <p:nvPr/>
        </p:nvSpPr>
        <p:spPr>
          <a:xfrm>
            <a:off x="2342250" y="3177500"/>
            <a:ext cx="44595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 txBox="1"/>
          <p:nvPr>
            <p:ph idx="1" type="subTitle"/>
          </p:nvPr>
        </p:nvSpPr>
        <p:spPr>
          <a:xfrm>
            <a:off x="2448600" y="3295400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Música en Datos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30" name="Google Shape;830;p3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31"/>
          <p:cNvSpPr txBox="1"/>
          <p:nvPr>
            <p:ph type="ctrTitle"/>
          </p:nvPr>
        </p:nvSpPr>
        <p:spPr>
          <a:xfrm>
            <a:off x="2476800" y="1060025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2"/>
                </a:solidFill>
              </a:rPr>
              <a:t>LAS</a:t>
            </a:r>
            <a:r>
              <a:rPr lang="en" sz="5600"/>
              <a:t> </a:t>
            </a:r>
            <a:r>
              <a:rPr lang="en" sz="6400"/>
              <a:t>QUERIES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MASTERS</a:t>
            </a:r>
            <a:endParaRPr b="0" sz="5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32" name="Google Shape;832;p3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33" name="Google Shape;833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36" name="Google Shape;836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8" name="Google Shape;838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1"/>
          <p:cNvCxnSpPr>
            <a:endCxn id="840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3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7315496" y="646077"/>
            <a:ext cx="85436" cy="85029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3219046" y="1324827"/>
            <a:ext cx="85436" cy="85029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627671" y="2571752"/>
            <a:ext cx="85436" cy="85029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8015600" y="235410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1"/>
          <p:cNvSpPr/>
          <p:nvPr/>
        </p:nvSpPr>
        <p:spPr>
          <a:xfrm>
            <a:off x="2448600" y="61765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1"/>
          <p:cNvSpPr/>
          <p:nvPr/>
        </p:nvSpPr>
        <p:spPr>
          <a:xfrm>
            <a:off x="6108150" y="86300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1"/>
          <p:cNvSpPr/>
          <p:nvPr/>
        </p:nvSpPr>
        <p:spPr>
          <a:xfrm>
            <a:off x="1423750" y="355355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1"/>
          <p:cNvSpPr/>
          <p:nvPr/>
        </p:nvSpPr>
        <p:spPr>
          <a:xfrm>
            <a:off x="7584212" y="3035684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1090025" y="989084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1946300" y="187590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1"/>
          <p:cNvSpPr/>
          <p:nvPr/>
        </p:nvSpPr>
        <p:spPr>
          <a:xfrm>
            <a:off x="6667212" y="207920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1"/>
          <p:cNvSpPr/>
          <p:nvPr/>
        </p:nvSpPr>
        <p:spPr>
          <a:xfrm>
            <a:off x="8678062" y="348260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1"/>
          <p:cNvSpPr/>
          <p:nvPr/>
        </p:nvSpPr>
        <p:spPr>
          <a:xfrm>
            <a:off x="8430900" y="1022359"/>
            <a:ext cx="71274" cy="70940"/>
          </a:xfrm>
          <a:custGeom>
            <a:rect b="b" l="l" r="r" t="t"/>
            <a:pathLst>
              <a:path extrusionOk="0" h="2088" w="2098">
                <a:moveTo>
                  <a:pt x="697" y="0"/>
                </a:moveTo>
                <a:lnTo>
                  <a:pt x="697" y="696"/>
                </a:lnTo>
                <a:lnTo>
                  <a:pt x="1" y="696"/>
                </a:lnTo>
                <a:lnTo>
                  <a:pt x="1" y="1392"/>
                </a:lnTo>
                <a:lnTo>
                  <a:pt x="697" y="1392"/>
                </a:lnTo>
                <a:lnTo>
                  <a:pt x="697" y="2088"/>
                </a:lnTo>
                <a:lnTo>
                  <a:pt x="1401" y="2088"/>
                </a:lnTo>
                <a:lnTo>
                  <a:pt x="1401" y="1392"/>
                </a:lnTo>
                <a:lnTo>
                  <a:pt x="2097" y="1392"/>
                </a:lnTo>
                <a:lnTo>
                  <a:pt x="2097" y="696"/>
                </a:lnTo>
                <a:lnTo>
                  <a:pt x="1401" y="696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0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Retos</a:t>
            </a:r>
            <a:endParaRPr/>
          </a:p>
        </p:txBody>
      </p:sp>
      <p:sp>
        <p:nvSpPr>
          <p:cNvPr id="1278" name="Google Shape;1278;p40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Logros</a:t>
            </a:r>
            <a:endParaRPr/>
          </a:p>
        </p:txBody>
      </p:sp>
      <p:sp>
        <p:nvSpPr>
          <p:cNvPr id="1279" name="Google Shape;1279;p40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en equipo.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esfuerzo conjunto y la armonía entre todas nosotras ha hecho muy fácil llevar a cabo el proyecto y finalizarlo con orgullo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0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ntegrar las APIs y diseñar una estructura de base de datos eficiente, asegurándonos de que esta fuera escalable y optimizada para soportar el análisis de grandes volúmenes de datos</a:t>
            </a:r>
            <a:endParaRPr/>
          </a:p>
        </p:txBody>
      </p:sp>
      <p:grpSp>
        <p:nvGrpSpPr>
          <p:cNvPr id="1281" name="Google Shape;1281;p40"/>
          <p:cNvGrpSpPr/>
          <p:nvPr/>
        </p:nvGrpSpPr>
        <p:grpSpPr>
          <a:xfrm>
            <a:off x="3498552" y="1580214"/>
            <a:ext cx="527742" cy="527698"/>
            <a:chOff x="3932628" y="1323432"/>
            <a:chExt cx="363309" cy="363278"/>
          </a:xfrm>
        </p:grpSpPr>
        <p:sp>
          <p:nvSpPr>
            <p:cNvPr id="1282" name="Google Shape;1282;p40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038337" y="138497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0"/>
          <p:cNvGrpSpPr/>
          <p:nvPr/>
        </p:nvGrpSpPr>
        <p:grpSpPr>
          <a:xfrm>
            <a:off x="6572948" y="1580214"/>
            <a:ext cx="527742" cy="527698"/>
            <a:chOff x="4436963" y="1323432"/>
            <a:chExt cx="363309" cy="363278"/>
          </a:xfrm>
        </p:grpSpPr>
        <p:sp>
          <p:nvSpPr>
            <p:cNvPr id="1286" name="Google Shape;1286;p40"/>
            <p:cNvSpPr/>
            <p:nvPr/>
          </p:nvSpPr>
          <p:spPr>
            <a:xfrm>
              <a:off x="4436963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597341" y="1420104"/>
              <a:ext cx="71123" cy="106502"/>
            </a:xfrm>
            <a:custGeom>
              <a:rect b="b" l="l" r="r" t="t"/>
              <a:pathLst>
                <a:path extrusionOk="0" h="3489" w="233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533635" y="1387961"/>
              <a:ext cx="170238" cy="170513"/>
            </a:xfrm>
            <a:custGeom>
              <a:rect b="b" l="l" r="r" t="t"/>
              <a:pathLst>
                <a:path extrusionOk="0" h="5586" w="5577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480247" y="1579658"/>
              <a:ext cx="276709" cy="63767"/>
            </a:xfrm>
            <a:custGeom>
              <a:rect b="b" l="l" r="r" t="t"/>
              <a:pathLst>
                <a:path extrusionOk="0" h="2089" w="9065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4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Hitos</a:t>
            </a:r>
            <a:endParaRPr/>
          </a:p>
        </p:txBody>
      </p:sp>
      <p:grpSp>
        <p:nvGrpSpPr>
          <p:cNvPr id="1291" name="Google Shape;1291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92" name="Google Shape;1292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96" name="Google Shape;1296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97" name="Google Shape;1297;p4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4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02" name="Google Shape;1302;p40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3" name="Google Shape;1303;p40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4" name="Google Shape;1304;p4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5" name="Google Shape;1305;p40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306" name="Google Shape;1306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0" name="Google Shape;1310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1" name="Google Shape;1311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2" name="Google Shape;1312;p4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314" name="Google Shape;1314;p4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6" name="Google Shape;1316;p4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7" name="Google Shape;1317;p40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18" name="Google Shape;1318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19" name="Google Shape;1319;p4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22" name="Google Shape;1322;p4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4" name="Google Shape;1324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40"/>
          <p:cNvSpPr/>
          <p:nvPr/>
        </p:nvSpPr>
        <p:spPr>
          <a:xfrm>
            <a:off x="583933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6" name="Google Shape;1326;p40"/>
          <p:cNvCxnSpPr>
            <a:endCxn id="1325" idx="2"/>
          </p:cNvCxnSpPr>
          <p:nvPr/>
        </p:nvCxnSpPr>
        <p:spPr>
          <a:xfrm flipH="1" rot="10800000">
            <a:off x="2714237" y="4907525"/>
            <a:ext cx="3125100" cy="10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1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1"/>
          <p:cNvSpPr txBox="1"/>
          <p:nvPr>
            <p:ph type="title"/>
          </p:nvPr>
        </p:nvSpPr>
        <p:spPr>
          <a:xfrm>
            <a:off x="2673275" y="27280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1333" name="Google Shape;1333;p41"/>
          <p:cNvSpPr txBox="1"/>
          <p:nvPr>
            <p:ph idx="1" type="subTitle"/>
          </p:nvPr>
        </p:nvSpPr>
        <p:spPr>
          <a:xfrm>
            <a:off x="2673275" y="36576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Qué hemos usado</a:t>
            </a:r>
            <a:endParaRPr/>
          </a:p>
        </p:txBody>
      </p:sp>
      <p:sp>
        <p:nvSpPr>
          <p:cNvPr id="1334" name="Google Shape;1334;p41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35" name="Google Shape;1335;p4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336" name="Google Shape;1336;p4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4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40" name="Google Shape;1340;p4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341" name="Google Shape;1341;p4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1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5" name="Google Shape;1345;p4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46" name="Google Shape;1346;p41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7" name="Google Shape;1347;p41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8" name="Google Shape;1348;p4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9" name="Google Shape;1349;p41">
            <a:hlinkClick/>
          </p:cNvPr>
          <p:cNvSpPr txBox="1"/>
          <p:nvPr/>
        </p:nvSpPr>
        <p:spPr>
          <a:xfrm>
            <a:off x="917301" y="304690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tecnológicos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350" name="Google Shape;1350;p4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3" name="Google Shape;1353;p4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4" name="Google Shape;1354;p4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5" name="Google Shape;1355;p4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6" name="Google Shape;1356;p4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4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358" name="Google Shape;1358;p4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41">
            <a:hlinkClick/>
          </p:cNvPr>
          <p:cNvSpPr txBox="1"/>
          <p:nvPr/>
        </p:nvSpPr>
        <p:spPr>
          <a:xfrm>
            <a:off x="420877" y="3663050"/>
            <a:ext cx="1250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1" name="Google Shape;1361;p41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63" name="Google Shape;1363;p4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66" name="Google Shape;1366;p4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41"/>
          <p:cNvSpPr/>
          <p:nvPr/>
        </p:nvSpPr>
        <p:spPr>
          <a:xfrm>
            <a:off x="5921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0" name="Google Shape;1370;p41"/>
          <p:cNvCxnSpPr>
            <a:endCxn id="1369" idx="2"/>
          </p:cNvCxnSpPr>
          <p:nvPr/>
        </p:nvCxnSpPr>
        <p:spPr>
          <a:xfrm>
            <a:off x="2704295" y="4907525"/>
            <a:ext cx="3217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2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Extracción de datos con python. Spotify, MusicBrainz y lastFM</a:t>
            </a:r>
            <a:endParaRPr/>
          </a:p>
        </p:txBody>
      </p:sp>
      <p:sp>
        <p:nvSpPr>
          <p:cNvPr id="1376" name="Google Shape;1376;p42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Pandas, Requests, MySQLConnector, Spotipy, Glob ...</a:t>
            </a:r>
            <a:endParaRPr/>
          </a:p>
        </p:txBody>
      </p:sp>
      <p:sp>
        <p:nvSpPr>
          <p:cNvPr id="1377" name="Google Shape;1377;p42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378" name="Google Shape;1378;p42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Librerias</a:t>
            </a:r>
            <a:endParaRPr/>
          </a:p>
        </p:txBody>
      </p:sp>
      <p:sp>
        <p:nvSpPr>
          <p:cNvPr id="1379" name="Google Shape;1379;p42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380" name="Google Shape;1380;p42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Usado para la construcción del proyecto. VSCode</a:t>
            </a:r>
            <a:endParaRPr/>
          </a:p>
        </p:txBody>
      </p:sp>
      <p:sp>
        <p:nvSpPr>
          <p:cNvPr id="1381" name="Google Shape;1381;p42"/>
          <p:cNvSpPr txBox="1"/>
          <p:nvPr>
            <p:ph idx="3" type="title"/>
          </p:nvPr>
        </p:nvSpPr>
        <p:spPr>
          <a:xfrm>
            <a:off x="4378151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382" name="Google Shape;1382;p42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 y ejecución de la BBDD. MySQL Workbench </a:t>
            </a:r>
            <a:endParaRPr/>
          </a:p>
        </p:txBody>
      </p:sp>
      <p:sp>
        <p:nvSpPr>
          <p:cNvPr id="1383" name="Google Shape;1383;p42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384" name="Google Shape;1384;p42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versiones del código </a:t>
            </a:r>
            <a:endParaRPr/>
          </a:p>
        </p:txBody>
      </p:sp>
      <p:sp>
        <p:nvSpPr>
          <p:cNvPr id="1385" name="Google Shape;1385;p42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386" name="Google Shape;1386;p42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Almacenar los repositorios</a:t>
            </a:r>
            <a:endParaRPr/>
          </a:p>
        </p:txBody>
      </p:sp>
      <p:grpSp>
        <p:nvGrpSpPr>
          <p:cNvPr id="1387" name="Google Shape;1387;p42"/>
          <p:cNvGrpSpPr/>
          <p:nvPr/>
        </p:nvGrpSpPr>
        <p:grpSpPr>
          <a:xfrm>
            <a:off x="3138776" y="2890423"/>
            <a:ext cx="347795" cy="264837"/>
            <a:chOff x="3932628" y="2202460"/>
            <a:chExt cx="363309" cy="276679"/>
          </a:xfrm>
        </p:grpSpPr>
        <p:sp>
          <p:nvSpPr>
            <p:cNvPr id="1388" name="Google Shape;1388;p42"/>
            <p:cNvSpPr/>
            <p:nvPr/>
          </p:nvSpPr>
          <p:spPr>
            <a:xfrm>
              <a:off x="3932628" y="2202460"/>
              <a:ext cx="363309" cy="276679"/>
            </a:xfrm>
            <a:custGeom>
              <a:rect b="b" l="l" r="r" t="t"/>
              <a:pathLst>
                <a:path extrusionOk="0" h="9064" w="11902">
                  <a:moveTo>
                    <a:pt x="10153" y="696"/>
                  </a:moveTo>
                  <a:cubicBezTo>
                    <a:pt x="10733" y="696"/>
                    <a:pt x="11205" y="1169"/>
                    <a:pt x="11205" y="1740"/>
                  </a:cubicBezTo>
                  <a:lnTo>
                    <a:pt x="11205" y="7324"/>
                  </a:lnTo>
                  <a:cubicBezTo>
                    <a:pt x="11205" y="7904"/>
                    <a:pt x="10733" y="8368"/>
                    <a:pt x="10153" y="8368"/>
                  </a:cubicBezTo>
                  <a:lnTo>
                    <a:pt x="1740" y="8368"/>
                  </a:lnTo>
                  <a:cubicBezTo>
                    <a:pt x="1160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7" y="0"/>
                    <a:pt x="1" y="785"/>
                    <a:pt x="1" y="1740"/>
                  </a:cubicBezTo>
                  <a:lnTo>
                    <a:pt x="1" y="7324"/>
                  </a:lnTo>
                  <a:cubicBezTo>
                    <a:pt x="1" y="8288"/>
                    <a:pt x="777" y="9064"/>
                    <a:pt x="1740" y="9064"/>
                  </a:cubicBezTo>
                  <a:lnTo>
                    <a:pt x="10153" y="9064"/>
                  </a:lnTo>
                  <a:cubicBezTo>
                    <a:pt x="11116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16" y="0"/>
                    <a:pt x="10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3992000" y="2240586"/>
              <a:ext cx="218681" cy="100244"/>
            </a:xfrm>
            <a:custGeom>
              <a:rect b="b" l="l" r="r" t="t"/>
              <a:pathLst>
                <a:path extrusionOk="0" h="3284" w="7164">
                  <a:moveTo>
                    <a:pt x="1196" y="0"/>
                  </a:moveTo>
                  <a:lnTo>
                    <a:pt x="0" y="1196"/>
                  </a:lnTo>
                  <a:lnTo>
                    <a:pt x="1196" y="2382"/>
                  </a:lnTo>
                  <a:lnTo>
                    <a:pt x="1686" y="1891"/>
                  </a:lnTo>
                  <a:lnTo>
                    <a:pt x="1339" y="1544"/>
                  </a:lnTo>
                  <a:lnTo>
                    <a:pt x="5424" y="1544"/>
                  </a:lnTo>
                  <a:cubicBezTo>
                    <a:pt x="6004" y="1544"/>
                    <a:pt x="6468" y="2007"/>
                    <a:pt x="6468" y="2587"/>
                  </a:cubicBezTo>
                  <a:lnTo>
                    <a:pt x="6468" y="3283"/>
                  </a:lnTo>
                  <a:lnTo>
                    <a:pt x="7164" y="3283"/>
                  </a:lnTo>
                  <a:lnTo>
                    <a:pt x="7164" y="2587"/>
                  </a:lnTo>
                  <a:cubicBezTo>
                    <a:pt x="7164" y="1624"/>
                    <a:pt x="6388" y="848"/>
                    <a:pt x="5424" y="848"/>
                  </a:cubicBezTo>
                  <a:lnTo>
                    <a:pt x="1339" y="848"/>
                  </a:lnTo>
                  <a:lnTo>
                    <a:pt x="1686" y="491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4017580" y="2340799"/>
              <a:ext cx="218986" cy="100244"/>
            </a:xfrm>
            <a:custGeom>
              <a:rect b="b" l="l" r="r" t="t"/>
              <a:pathLst>
                <a:path extrusionOk="0" h="3284" w="7174">
                  <a:moveTo>
                    <a:pt x="1" y="0"/>
                  </a:moveTo>
                  <a:lnTo>
                    <a:pt x="1" y="696"/>
                  </a:lnTo>
                  <a:cubicBezTo>
                    <a:pt x="1" y="1659"/>
                    <a:pt x="786" y="2444"/>
                    <a:pt x="1750" y="2444"/>
                  </a:cubicBezTo>
                  <a:lnTo>
                    <a:pt x="5835" y="2444"/>
                  </a:lnTo>
                  <a:lnTo>
                    <a:pt x="5487" y="2792"/>
                  </a:lnTo>
                  <a:lnTo>
                    <a:pt x="5978" y="3283"/>
                  </a:lnTo>
                  <a:lnTo>
                    <a:pt x="7174" y="2097"/>
                  </a:lnTo>
                  <a:lnTo>
                    <a:pt x="5978" y="901"/>
                  </a:lnTo>
                  <a:lnTo>
                    <a:pt x="5487" y="1392"/>
                  </a:lnTo>
                  <a:lnTo>
                    <a:pt x="5835" y="1749"/>
                  </a:lnTo>
                  <a:lnTo>
                    <a:pt x="1750" y="1749"/>
                  </a:lnTo>
                  <a:cubicBezTo>
                    <a:pt x="1170" y="1749"/>
                    <a:pt x="706" y="1276"/>
                    <a:pt x="706" y="696"/>
                  </a:cubicBezTo>
                  <a:lnTo>
                    <a:pt x="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42"/>
          <p:cNvGrpSpPr/>
          <p:nvPr/>
        </p:nvGrpSpPr>
        <p:grpSpPr>
          <a:xfrm>
            <a:off x="3138775" y="1304623"/>
            <a:ext cx="347795" cy="264837"/>
            <a:chOff x="4436963" y="2202460"/>
            <a:chExt cx="363309" cy="276679"/>
          </a:xfrm>
        </p:grpSpPr>
        <p:sp>
          <p:nvSpPr>
            <p:cNvPr id="1392" name="Google Shape;1392;p42"/>
            <p:cNvSpPr/>
            <p:nvPr/>
          </p:nvSpPr>
          <p:spPr>
            <a:xfrm>
              <a:off x="4436963" y="2202460"/>
              <a:ext cx="363309" cy="276679"/>
            </a:xfrm>
            <a:custGeom>
              <a:rect b="b" l="l" r="r" t="t"/>
              <a:pathLst>
                <a:path extrusionOk="0" h="9064" w="11902">
                  <a:moveTo>
                    <a:pt x="10161" y="696"/>
                  </a:moveTo>
                  <a:cubicBezTo>
                    <a:pt x="10741" y="696"/>
                    <a:pt x="11205" y="1169"/>
                    <a:pt x="11205" y="1740"/>
                  </a:cubicBezTo>
                  <a:lnTo>
                    <a:pt x="11205" y="7324"/>
                  </a:lnTo>
                  <a:cubicBezTo>
                    <a:pt x="11205" y="7904"/>
                    <a:pt x="10741" y="8368"/>
                    <a:pt x="10161" y="8368"/>
                  </a:cubicBezTo>
                  <a:lnTo>
                    <a:pt x="1749" y="8368"/>
                  </a:lnTo>
                  <a:cubicBezTo>
                    <a:pt x="1169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9" y="696"/>
                    <a:pt x="1749" y="696"/>
                  </a:cubicBezTo>
                  <a:close/>
                  <a:moveTo>
                    <a:pt x="1749" y="0"/>
                  </a:moveTo>
                  <a:cubicBezTo>
                    <a:pt x="785" y="0"/>
                    <a:pt x="0" y="785"/>
                    <a:pt x="0" y="1740"/>
                  </a:cubicBezTo>
                  <a:lnTo>
                    <a:pt x="0" y="7324"/>
                  </a:lnTo>
                  <a:cubicBezTo>
                    <a:pt x="0" y="8288"/>
                    <a:pt x="785" y="9064"/>
                    <a:pt x="1749" y="9064"/>
                  </a:cubicBezTo>
                  <a:lnTo>
                    <a:pt x="10161" y="9064"/>
                  </a:lnTo>
                  <a:cubicBezTo>
                    <a:pt x="11125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25" y="0"/>
                    <a:pt x="10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4523012" y="2244920"/>
              <a:ext cx="191453" cy="191483"/>
            </a:xfrm>
            <a:custGeom>
              <a:rect b="b" l="l" r="r" t="t"/>
              <a:pathLst>
                <a:path extrusionOk="0" h="6273" w="6272">
                  <a:moveTo>
                    <a:pt x="5228" y="697"/>
                  </a:moveTo>
                  <a:cubicBezTo>
                    <a:pt x="5416" y="697"/>
                    <a:pt x="5576" y="857"/>
                    <a:pt x="5576" y="1045"/>
                  </a:cubicBezTo>
                  <a:cubicBezTo>
                    <a:pt x="5576" y="1241"/>
                    <a:pt x="5416" y="1393"/>
                    <a:pt x="5228" y="1393"/>
                  </a:cubicBezTo>
                  <a:cubicBezTo>
                    <a:pt x="5032" y="1393"/>
                    <a:pt x="4880" y="1241"/>
                    <a:pt x="4880" y="1045"/>
                  </a:cubicBezTo>
                  <a:cubicBezTo>
                    <a:pt x="4880" y="857"/>
                    <a:pt x="5032" y="697"/>
                    <a:pt x="5228" y="697"/>
                  </a:cubicBezTo>
                  <a:close/>
                  <a:moveTo>
                    <a:pt x="1392" y="2436"/>
                  </a:moveTo>
                  <a:cubicBezTo>
                    <a:pt x="1776" y="2436"/>
                    <a:pt x="2088" y="2758"/>
                    <a:pt x="2088" y="3141"/>
                  </a:cubicBezTo>
                  <a:cubicBezTo>
                    <a:pt x="2088" y="3525"/>
                    <a:pt x="1776" y="3837"/>
                    <a:pt x="1392" y="3837"/>
                  </a:cubicBezTo>
                  <a:cubicBezTo>
                    <a:pt x="1009" y="3837"/>
                    <a:pt x="696" y="3525"/>
                    <a:pt x="696" y="3141"/>
                  </a:cubicBezTo>
                  <a:cubicBezTo>
                    <a:pt x="696" y="2758"/>
                    <a:pt x="1009" y="2436"/>
                    <a:pt x="1392" y="2436"/>
                  </a:cubicBezTo>
                  <a:close/>
                  <a:moveTo>
                    <a:pt x="5228" y="4881"/>
                  </a:moveTo>
                  <a:cubicBezTo>
                    <a:pt x="5416" y="4881"/>
                    <a:pt x="5576" y="5041"/>
                    <a:pt x="5576" y="5229"/>
                  </a:cubicBezTo>
                  <a:cubicBezTo>
                    <a:pt x="5576" y="5425"/>
                    <a:pt x="5416" y="5577"/>
                    <a:pt x="5228" y="5577"/>
                  </a:cubicBezTo>
                  <a:cubicBezTo>
                    <a:pt x="5032" y="5577"/>
                    <a:pt x="4880" y="5425"/>
                    <a:pt x="4880" y="5229"/>
                  </a:cubicBezTo>
                  <a:cubicBezTo>
                    <a:pt x="4880" y="5041"/>
                    <a:pt x="5032" y="4881"/>
                    <a:pt x="5228" y="4881"/>
                  </a:cubicBezTo>
                  <a:close/>
                  <a:moveTo>
                    <a:pt x="5228" y="1"/>
                  </a:moveTo>
                  <a:cubicBezTo>
                    <a:pt x="4648" y="1"/>
                    <a:pt x="4184" y="465"/>
                    <a:pt x="4184" y="1045"/>
                  </a:cubicBezTo>
                  <a:cubicBezTo>
                    <a:pt x="4184" y="1098"/>
                    <a:pt x="4184" y="1161"/>
                    <a:pt x="4193" y="1214"/>
                  </a:cubicBezTo>
                  <a:lnTo>
                    <a:pt x="2409" y="2187"/>
                  </a:lnTo>
                  <a:cubicBezTo>
                    <a:pt x="2150" y="1910"/>
                    <a:pt x="1794" y="1741"/>
                    <a:pt x="1392" y="1741"/>
                  </a:cubicBezTo>
                  <a:cubicBezTo>
                    <a:pt x="625" y="1741"/>
                    <a:pt x="0" y="2365"/>
                    <a:pt x="0" y="3141"/>
                  </a:cubicBezTo>
                  <a:cubicBezTo>
                    <a:pt x="0" y="3908"/>
                    <a:pt x="625" y="4533"/>
                    <a:pt x="1392" y="4533"/>
                  </a:cubicBezTo>
                  <a:cubicBezTo>
                    <a:pt x="1794" y="4533"/>
                    <a:pt x="2150" y="4363"/>
                    <a:pt x="2409" y="4087"/>
                  </a:cubicBezTo>
                  <a:lnTo>
                    <a:pt x="4193" y="5059"/>
                  </a:lnTo>
                  <a:cubicBezTo>
                    <a:pt x="4184" y="5122"/>
                    <a:pt x="4184" y="5175"/>
                    <a:pt x="4184" y="5229"/>
                  </a:cubicBezTo>
                  <a:cubicBezTo>
                    <a:pt x="4184" y="5809"/>
                    <a:pt x="4648" y="6272"/>
                    <a:pt x="5228" y="6272"/>
                  </a:cubicBezTo>
                  <a:cubicBezTo>
                    <a:pt x="5799" y="6272"/>
                    <a:pt x="6272" y="5809"/>
                    <a:pt x="6272" y="5229"/>
                  </a:cubicBezTo>
                  <a:cubicBezTo>
                    <a:pt x="6272" y="4649"/>
                    <a:pt x="5799" y="4185"/>
                    <a:pt x="5228" y="4185"/>
                  </a:cubicBezTo>
                  <a:cubicBezTo>
                    <a:pt x="4961" y="4185"/>
                    <a:pt x="4711" y="4283"/>
                    <a:pt x="4532" y="4453"/>
                  </a:cubicBezTo>
                  <a:lnTo>
                    <a:pt x="2739" y="3480"/>
                  </a:lnTo>
                  <a:cubicBezTo>
                    <a:pt x="2775" y="3373"/>
                    <a:pt x="2784" y="3257"/>
                    <a:pt x="2784" y="3141"/>
                  </a:cubicBezTo>
                  <a:cubicBezTo>
                    <a:pt x="2784" y="3016"/>
                    <a:pt x="2775" y="2909"/>
                    <a:pt x="2739" y="2793"/>
                  </a:cubicBezTo>
                  <a:lnTo>
                    <a:pt x="4532" y="1821"/>
                  </a:lnTo>
                  <a:cubicBezTo>
                    <a:pt x="4711" y="1990"/>
                    <a:pt x="4961" y="2088"/>
                    <a:pt x="5228" y="2088"/>
                  </a:cubicBezTo>
                  <a:cubicBezTo>
                    <a:pt x="5799" y="2088"/>
                    <a:pt x="6272" y="1625"/>
                    <a:pt x="6272" y="1045"/>
                  </a:cubicBezTo>
                  <a:cubicBezTo>
                    <a:pt x="6272" y="465"/>
                    <a:pt x="5799" y="1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42"/>
          <p:cNvGrpSpPr/>
          <p:nvPr/>
        </p:nvGrpSpPr>
        <p:grpSpPr>
          <a:xfrm>
            <a:off x="5125724" y="1304623"/>
            <a:ext cx="347766" cy="264837"/>
            <a:chOff x="4941571" y="2202460"/>
            <a:chExt cx="363278" cy="276679"/>
          </a:xfrm>
        </p:grpSpPr>
        <p:sp>
          <p:nvSpPr>
            <p:cNvPr id="1395" name="Google Shape;1395;p42"/>
            <p:cNvSpPr/>
            <p:nvPr/>
          </p:nvSpPr>
          <p:spPr>
            <a:xfrm>
              <a:off x="4941571" y="2202460"/>
              <a:ext cx="363278" cy="276679"/>
            </a:xfrm>
            <a:custGeom>
              <a:rect b="b" l="l" r="r" t="t"/>
              <a:pathLst>
                <a:path extrusionOk="0" h="9064" w="11901">
                  <a:moveTo>
                    <a:pt x="10152" y="696"/>
                  </a:moveTo>
                  <a:cubicBezTo>
                    <a:pt x="10732" y="696"/>
                    <a:pt x="11196" y="1169"/>
                    <a:pt x="11196" y="1740"/>
                  </a:cubicBezTo>
                  <a:lnTo>
                    <a:pt x="11196" y="7324"/>
                  </a:lnTo>
                  <a:cubicBezTo>
                    <a:pt x="11196" y="7904"/>
                    <a:pt x="10732" y="8368"/>
                    <a:pt x="10152" y="8368"/>
                  </a:cubicBezTo>
                  <a:lnTo>
                    <a:pt x="1740" y="8368"/>
                  </a:lnTo>
                  <a:cubicBezTo>
                    <a:pt x="1160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6" y="0"/>
                    <a:pt x="0" y="785"/>
                    <a:pt x="0" y="1740"/>
                  </a:cubicBezTo>
                  <a:lnTo>
                    <a:pt x="0" y="7324"/>
                  </a:lnTo>
                  <a:cubicBezTo>
                    <a:pt x="0" y="8288"/>
                    <a:pt x="776" y="9064"/>
                    <a:pt x="1740" y="9064"/>
                  </a:cubicBezTo>
                  <a:lnTo>
                    <a:pt x="10152" y="9064"/>
                  </a:lnTo>
                  <a:cubicBezTo>
                    <a:pt x="11116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16" y="0"/>
                    <a:pt x="1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5006101" y="2240586"/>
              <a:ext cx="238583" cy="200458"/>
            </a:xfrm>
            <a:custGeom>
              <a:rect b="b" l="l" r="r" t="t"/>
              <a:pathLst>
                <a:path extrusionOk="0" h="6567" w="7816">
                  <a:moveTo>
                    <a:pt x="6620" y="0"/>
                  </a:moveTo>
                  <a:lnTo>
                    <a:pt x="6129" y="500"/>
                  </a:lnTo>
                  <a:lnTo>
                    <a:pt x="6477" y="848"/>
                  </a:lnTo>
                  <a:cubicBezTo>
                    <a:pt x="5737" y="866"/>
                    <a:pt x="5085" y="1097"/>
                    <a:pt x="4497" y="1579"/>
                  </a:cubicBezTo>
                  <a:cubicBezTo>
                    <a:pt x="4095" y="1900"/>
                    <a:pt x="3765" y="2293"/>
                    <a:pt x="3453" y="2703"/>
                  </a:cubicBezTo>
                  <a:cubicBezTo>
                    <a:pt x="3141" y="2293"/>
                    <a:pt x="2811" y="1900"/>
                    <a:pt x="2409" y="1579"/>
                  </a:cubicBezTo>
                  <a:cubicBezTo>
                    <a:pt x="1802" y="1080"/>
                    <a:pt x="1124" y="848"/>
                    <a:pt x="348" y="848"/>
                  </a:cubicBezTo>
                  <a:lnTo>
                    <a:pt x="0" y="848"/>
                  </a:lnTo>
                  <a:lnTo>
                    <a:pt x="0" y="1544"/>
                  </a:lnTo>
                  <a:lnTo>
                    <a:pt x="348" y="1544"/>
                  </a:lnTo>
                  <a:cubicBezTo>
                    <a:pt x="1633" y="1544"/>
                    <a:pt x="2329" y="2364"/>
                    <a:pt x="3016" y="3283"/>
                  </a:cubicBezTo>
                  <a:cubicBezTo>
                    <a:pt x="2329" y="4211"/>
                    <a:pt x="1633" y="5032"/>
                    <a:pt x="348" y="5032"/>
                  </a:cubicBezTo>
                  <a:lnTo>
                    <a:pt x="0" y="5032"/>
                  </a:lnTo>
                  <a:lnTo>
                    <a:pt x="0" y="5727"/>
                  </a:lnTo>
                  <a:lnTo>
                    <a:pt x="348" y="5727"/>
                  </a:lnTo>
                  <a:cubicBezTo>
                    <a:pt x="1124" y="5727"/>
                    <a:pt x="1802" y="5487"/>
                    <a:pt x="2409" y="4996"/>
                  </a:cubicBezTo>
                  <a:cubicBezTo>
                    <a:pt x="2811" y="4675"/>
                    <a:pt x="3141" y="4273"/>
                    <a:pt x="3453" y="3863"/>
                  </a:cubicBezTo>
                  <a:cubicBezTo>
                    <a:pt x="3765" y="4273"/>
                    <a:pt x="4095" y="4675"/>
                    <a:pt x="4497" y="4996"/>
                  </a:cubicBezTo>
                  <a:cubicBezTo>
                    <a:pt x="5085" y="5469"/>
                    <a:pt x="5737" y="5710"/>
                    <a:pt x="6477" y="5727"/>
                  </a:cubicBezTo>
                  <a:lnTo>
                    <a:pt x="6129" y="6075"/>
                  </a:lnTo>
                  <a:lnTo>
                    <a:pt x="6620" y="6566"/>
                  </a:lnTo>
                  <a:lnTo>
                    <a:pt x="7815" y="5380"/>
                  </a:lnTo>
                  <a:lnTo>
                    <a:pt x="6620" y="4184"/>
                  </a:lnTo>
                  <a:lnTo>
                    <a:pt x="6129" y="4675"/>
                  </a:lnTo>
                  <a:lnTo>
                    <a:pt x="6477" y="5023"/>
                  </a:lnTo>
                  <a:cubicBezTo>
                    <a:pt x="5246" y="4987"/>
                    <a:pt x="4568" y="4184"/>
                    <a:pt x="3890" y="3283"/>
                  </a:cubicBezTo>
                  <a:cubicBezTo>
                    <a:pt x="4568" y="2382"/>
                    <a:pt x="5246" y="1579"/>
                    <a:pt x="6477" y="1544"/>
                  </a:cubicBezTo>
                  <a:lnTo>
                    <a:pt x="6477" y="1544"/>
                  </a:lnTo>
                  <a:lnTo>
                    <a:pt x="6129" y="1891"/>
                  </a:lnTo>
                  <a:lnTo>
                    <a:pt x="6620" y="2382"/>
                  </a:lnTo>
                  <a:lnTo>
                    <a:pt x="7815" y="1196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42"/>
          <p:cNvGrpSpPr/>
          <p:nvPr/>
        </p:nvGrpSpPr>
        <p:grpSpPr>
          <a:xfrm>
            <a:off x="5125757" y="2890423"/>
            <a:ext cx="347795" cy="264837"/>
            <a:chOff x="5445875" y="2202460"/>
            <a:chExt cx="363309" cy="276679"/>
          </a:xfrm>
        </p:grpSpPr>
        <p:sp>
          <p:nvSpPr>
            <p:cNvPr id="1398" name="Google Shape;1398;p42"/>
            <p:cNvSpPr/>
            <p:nvPr/>
          </p:nvSpPr>
          <p:spPr>
            <a:xfrm>
              <a:off x="5445875" y="2202460"/>
              <a:ext cx="363309" cy="276679"/>
            </a:xfrm>
            <a:custGeom>
              <a:rect b="b" l="l" r="r" t="t"/>
              <a:pathLst>
                <a:path extrusionOk="0" h="9064" w="11902">
                  <a:moveTo>
                    <a:pt x="10162" y="696"/>
                  </a:moveTo>
                  <a:cubicBezTo>
                    <a:pt x="10733" y="696"/>
                    <a:pt x="11206" y="1169"/>
                    <a:pt x="11206" y="1740"/>
                  </a:cubicBezTo>
                  <a:lnTo>
                    <a:pt x="11206" y="7324"/>
                  </a:lnTo>
                  <a:cubicBezTo>
                    <a:pt x="11206" y="7904"/>
                    <a:pt x="10733" y="8368"/>
                    <a:pt x="10162" y="8368"/>
                  </a:cubicBezTo>
                  <a:lnTo>
                    <a:pt x="1740" y="8368"/>
                  </a:lnTo>
                  <a:cubicBezTo>
                    <a:pt x="1170" y="8368"/>
                    <a:pt x="697" y="7904"/>
                    <a:pt x="697" y="7324"/>
                  </a:cubicBezTo>
                  <a:lnTo>
                    <a:pt x="697" y="1740"/>
                  </a:lnTo>
                  <a:cubicBezTo>
                    <a:pt x="697" y="1169"/>
                    <a:pt x="117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7" y="0"/>
                    <a:pt x="1" y="785"/>
                    <a:pt x="1" y="1740"/>
                  </a:cubicBezTo>
                  <a:lnTo>
                    <a:pt x="1" y="7324"/>
                  </a:lnTo>
                  <a:cubicBezTo>
                    <a:pt x="1" y="8288"/>
                    <a:pt x="777" y="9064"/>
                    <a:pt x="1740" y="9064"/>
                  </a:cubicBezTo>
                  <a:lnTo>
                    <a:pt x="10162" y="9064"/>
                  </a:lnTo>
                  <a:cubicBezTo>
                    <a:pt x="11116" y="9064"/>
                    <a:pt x="11902" y="8288"/>
                    <a:pt x="11902" y="7324"/>
                  </a:cubicBezTo>
                  <a:lnTo>
                    <a:pt x="11902" y="1740"/>
                  </a:lnTo>
                  <a:cubicBezTo>
                    <a:pt x="11902" y="785"/>
                    <a:pt x="11116" y="0"/>
                    <a:pt x="10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5616906" y="2244920"/>
              <a:ext cx="21276" cy="106532"/>
            </a:xfrm>
            <a:custGeom>
              <a:rect b="b" l="l" r="r" t="t"/>
              <a:pathLst>
                <a:path extrusionOk="0" h="3490" w="697">
                  <a:moveTo>
                    <a:pt x="0" y="1"/>
                  </a:moveTo>
                  <a:lnTo>
                    <a:pt x="0" y="3489"/>
                  </a:lnTo>
                  <a:lnTo>
                    <a:pt x="696" y="3489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5531925" y="2252552"/>
              <a:ext cx="191483" cy="184127"/>
            </a:xfrm>
            <a:custGeom>
              <a:rect b="b" l="l" r="r" t="t"/>
              <a:pathLst>
                <a:path extrusionOk="0" h="6032" w="6273">
                  <a:moveTo>
                    <a:pt x="1865" y="1"/>
                  </a:moveTo>
                  <a:lnTo>
                    <a:pt x="1562" y="170"/>
                  </a:lnTo>
                  <a:cubicBezTo>
                    <a:pt x="599" y="732"/>
                    <a:pt x="1" y="1776"/>
                    <a:pt x="1" y="2891"/>
                  </a:cubicBezTo>
                  <a:cubicBezTo>
                    <a:pt x="1" y="4622"/>
                    <a:pt x="1402" y="6031"/>
                    <a:pt x="3132" y="6031"/>
                  </a:cubicBezTo>
                  <a:cubicBezTo>
                    <a:pt x="4863" y="6031"/>
                    <a:pt x="6272" y="4622"/>
                    <a:pt x="6272" y="2891"/>
                  </a:cubicBezTo>
                  <a:cubicBezTo>
                    <a:pt x="6272" y="1776"/>
                    <a:pt x="5675" y="732"/>
                    <a:pt x="4702" y="170"/>
                  </a:cubicBezTo>
                  <a:lnTo>
                    <a:pt x="4399" y="1"/>
                  </a:lnTo>
                  <a:lnTo>
                    <a:pt x="4051" y="607"/>
                  </a:lnTo>
                  <a:lnTo>
                    <a:pt x="4354" y="777"/>
                  </a:lnTo>
                  <a:cubicBezTo>
                    <a:pt x="5113" y="1214"/>
                    <a:pt x="5577" y="2026"/>
                    <a:pt x="5577" y="2891"/>
                  </a:cubicBezTo>
                  <a:cubicBezTo>
                    <a:pt x="5577" y="4238"/>
                    <a:pt x="4479" y="5335"/>
                    <a:pt x="3132" y="5335"/>
                  </a:cubicBezTo>
                  <a:cubicBezTo>
                    <a:pt x="1794" y="5335"/>
                    <a:pt x="697" y="4238"/>
                    <a:pt x="697" y="2891"/>
                  </a:cubicBezTo>
                  <a:cubicBezTo>
                    <a:pt x="697" y="2026"/>
                    <a:pt x="1161" y="1214"/>
                    <a:pt x="1919" y="777"/>
                  </a:cubicBezTo>
                  <a:lnTo>
                    <a:pt x="2213" y="607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42"/>
          <p:cNvGrpSpPr/>
          <p:nvPr/>
        </p:nvGrpSpPr>
        <p:grpSpPr>
          <a:xfrm>
            <a:off x="7112731" y="2890423"/>
            <a:ext cx="347795" cy="264837"/>
            <a:chOff x="5950209" y="2202460"/>
            <a:chExt cx="363309" cy="276679"/>
          </a:xfrm>
        </p:grpSpPr>
        <p:sp>
          <p:nvSpPr>
            <p:cNvPr id="1402" name="Google Shape;1402;p42"/>
            <p:cNvSpPr/>
            <p:nvPr/>
          </p:nvSpPr>
          <p:spPr>
            <a:xfrm>
              <a:off x="5950209" y="2202460"/>
              <a:ext cx="363309" cy="276679"/>
            </a:xfrm>
            <a:custGeom>
              <a:rect b="b" l="l" r="r" t="t"/>
              <a:pathLst>
                <a:path extrusionOk="0" h="9064" w="11902">
                  <a:moveTo>
                    <a:pt x="10162" y="696"/>
                  </a:moveTo>
                  <a:cubicBezTo>
                    <a:pt x="10742" y="696"/>
                    <a:pt x="11205" y="1169"/>
                    <a:pt x="11205" y="1740"/>
                  </a:cubicBezTo>
                  <a:lnTo>
                    <a:pt x="11205" y="7324"/>
                  </a:lnTo>
                  <a:cubicBezTo>
                    <a:pt x="11205" y="7904"/>
                    <a:pt x="10742" y="8368"/>
                    <a:pt x="10162" y="8368"/>
                  </a:cubicBezTo>
                  <a:lnTo>
                    <a:pt x="1749" y="8368"/>
                  </a:lnTo>
                  <a:cubicBezTo>
                    <a:pt x="1169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9" y="696"/>
                    <a:pt x="1749" y="696"/>
                  </a:cubicBezTo>
                  <a:close/>
                  <a:moveTo>
                    <a:pt x="1749" y="0"/>
                  </a:moveTo>
                  <a:cubicBezTo>
                    <a:pt x="786" y="0"/>
                    <a:pt x="1" y="785"/>
                    <a:pt x="1" y="1740"/>
                  </a:cubicBezTo>
                  <a:lnTo>
                    <a:pt x="1" y="7324"/>
                  </a:lnTo>
                  <a:cubicBezTo>
                    <a:pt x="1" y="8288"/>
                    <a:pt x="786" y="9064"/>
                    <a:pt x="1749" y="9064"/>
                  </a:cubicBezTo>
                  <a:lnTo>
                    <a:pt x="10162" y="9064"/>
                  </a:lnTo>
                  <a:cubicBezTo>
                    <a:pt x="11125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25" y="0"/>
                    <a:pt x="10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6036259" y="2244920"/>
              <a:ext cx="191483" cy="191758"/>
            </a:xfrm>
            <a:custGeom>
              <a:rect b="b" l="l" r="r" t="t"/>
              <a:pathLst>
                <a:path extrusionOk="0" h="6282" w="6273">
                  <a:moveTo>
                    <a:pt x="3132" y="1410"/>
                  </a:moveTo>
                  <a:cubicBezTo>
                    <a:pt x="4095" y="1410"/>
                    <a:pt x="4881" y="2187"/>
                    <a:pt x="4881" y="3150"/>
                  </a:cubicBezTo>
                  <a:cubicBezTo>
                    <a:pt x="4881" y="4114"/>
                    <a:pt x="4095" y="4899"/>
                    <a:pt x="3132" y="4899"/>
                  </a:cubicBezTo>
                  <a:cubicBezTo>
                    <a:pt x="2177" y="4899"/>
                    <a:pt x="1392" y="4114"/>
                    <a:pt x="1392" y="3150"/>
                  </a:cubicBezTo>
                  <a:cubicBezTo>
                    <a:pt x="1392" y="2187"/>
                    <a:pt x="2177" y="1410"/>
                    <a:pt x="3132" y="1410"/>
                  </a:cubicBezTo>
                  <a:close/>
                  <a:moveTo>
                    <a:pt x="2784" y="1"/>
                  </a:moveTo>
                  <a:lnTo>
                    <a:pt x="2784" y="724"/>
                  </a:lnTo>
                  <a:cubicBezTo>
                    <a:pt x="2374" y="786"/>
                    <a:pt x="1990" y="947"/>
                    <a:pt x="1678" y="1187"/>
                  </a:cubicBezTo>
                  <a:lnTo>
                    <a:pt x="1160" y="679"/>
                  </a:lnTo>
                  <a:lnTo>
                    <a:pt x="670" y="1170"/>
                  </a:lnTo>
                  <a:lnTo>
                    <a:pt x="1178" y="1678"/>
                  </a:lnTo>
                  <a:cubicBezTo>
                    <a:pt x="937" y="1999"/>
                    <a:pt x="777" y="2383"/>
                    <a:pt x="714" y="2793"/>
                  </a:cubicBezTo>
                  <a:lnTo>
                    <a:pt x="1" y="2793"/>
                  </a:lnTo>
                  <a:lnTo>
                    <a:pt x="1" y="3489"/>
                  </a:lnTo>
                  <a:lnTo>
                    <a:pt x="714" y="3489"/>
                  </a:lnTo>
                  <a:cubicBezTo>
                    <a:pt x="777" y="3908"/>
                    <a:pt x="937" y="4283"/>
                    <a:pt x="1178" y="4604"/>
                  </a:cubicBezTo>
                  <a:lnTo>
                    <a:pt x="670" y="5113"/>
                  </a:lnTo>
                  <a:lnTo>
                    <a:pt x="1160" y="5612"/>
                  </a:lnTo>
                  <a:lnTo>
                    <a:pt x="1678" y="5095"/>
                  </a:lnTo>
                  <a:cubicBezTo>
                    <a:pt x="1990" y="5336"/>
                    <a:pt x="2374" y="5496"/>
                    <a:pt x="2784" y="5559"/>
                  </a:cubicBezTo>
                  <a:lnTo>
                    <a:pt x="2784" y="6281"/>
                  </a:lnTo>
                  <a:lnTo>
                    <a:pt x="3480" y="6281"/>
                  </a:lnTo>
                  <a:lnTo>
                    <a:pt x="3480" y="5559"/>
                  </a:lnTo>
                  <a:cubicBezTo>
                    <a:pt x="3899" y="5496"/>
                    <a:pt x="4274" y="5336"/>
                    <a:pt x="4595" y="5095"/>
                  </a:cubicBezTo>
                  <a:lnTo>
                    <a:pt x="5104" y="5612"/>
                  </a:lnTo>
                  <a:lnTo>
                    <a:pt x="5603" y="5113"/>
                  </a:lnTo>
                  <a:lnTo>
                    <a:pt x="5086" y="4604"/>
                  </a:lnTo>
                  <a:cubicBezTo>
                    <a:pt x="5327" y="4283"/>
                    <a:pt x="5487" y="3908"/>
                    <a:pt x="5550" y="3489"/>
                  </a:cubicBezTo>
                  <a:lnTo>
                    <a:pt x="6272" y="3489"/>
                  </a:lnTo>
                  <a:lnTo>
                    <a:pt x="6272" y="2793"/>
                  </a:lnTo>
                  <a:lnTo>
                    <a:pt x="5550" y="2793"/>
                  </a:lnTo>
                  <a:cubicBezTo>
                    <a:pt x="5487" y="2383"/>
                    <a:pt x="5327" y="1999"/>
                    <a:pt x="5086" y="1678"/>
                  </a:cubicBezTo>
                  <a:lnTo>
                    <a:pt x="5603" y="1170"/>
                  </a:lnTo>
                  <a:lnTo>
                    <a:pt x="5104" y="679"/>
                  </a:lnTo>
                  <a:lnTo>
                    <a:pt x="4595" y="1187"/>
                  </a:lnTo>
                  <a:cubicBezTo>
                    <a:pt x="4274" y="947"/>
                    <a:pt x="3899" y="786"/>
                    <a:pt x="3480" y="724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6099995" y="2309206"/>
              <a:ext cx="64011" cy="63736"/>
            </a:xfrm>
            <a:custGeom>
              <a:rect b="b" l="l" r="r" t="t"/>
              <a:pathLst>
                <a:path extrusionOk="0" h="2088" w="2097">
                  <a:moveTo>
                    <a:pt x="1044" y="696"/>
                  </a:moveTo>
                  <a:cubicBezTo>
                    <a:pt x="1240" y="696"/>
                    <a:pt x="1392" y="857"/>
                    <a:pt x="1392" y="1044"/>
                  </a:cubicBezTo>
                  <a:cubicBezTo>
                    <a:pt x="1392" y="1240"/>
                    <a:pt x="1240" y="1392"/>
                    <a:pt x="1044" y="1392"/>
                  </a:cubicBezTo>
                  <a:cubicBezTo>
                    <a:pt x="857" y="1392"/>
                    <a:pt x="696" y="1240"/>
                    <a:pt x="696" y="1044"/>
                  </a:cubicBezTo>
                  <a:cubicBezTo>
                    <a:pt x="696" y="857"/>
                    <a:pt x="857" y="696"/>
                    <a:pt x="1044" y="696"/>
                  </a:cubicBezTo>
                  <a:close/>
                  <a:moveTo>
                    <a:pt x="1044" y="0"/>
                  </a:moveTo>
                  <a:cubicBezTo>
                    <a:pt x="473" y="0"/>
                    <a:pt x="0" y="473"/>
                    <a:pt x="0" y="1044"/>
                  </a:cubicBezTo>
                  <a:cubicBezTo>
                    <a:pt x="0" y="1624"/>
                    <a:pt x="473" y="2088"/>
                    <a:pt x="1044" y="2088"/>
                  </a:cubicBezTo>
                  <a:cubicBezTo>
                    <a:pt x="1624" y="2088"/>
                    <a:pt x="2097" y="1624"/>
                    <a:pt x="2097" y="1044"/>
                  </a:cubicBezTo>
                  <a:cubicBezTo>
                    <a:pt x="2097" y="473"/>
                    <a:pt x="1624" y="0"/>
                    <a:pt x="1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5" name="Google Shape;1405;p42"/>
          <p:cNvGrpSpPr/>
          <p:nvPr/>
        </p:nvGrpSpPr>
        <p:grpSpPr>
          <a:xfrm>
            <a:off x="7112618" y="1304623"/>
            <a:ext cx="347766" cy="264837"/>
            <a:chOff x="6454818" y="2202460"/>
            <a:chExt cx="363278" cy="276679"/>
          </a:xfrm>
        </p:grpSpPr>
        <p:sp>
          <p:nvSpPr>
            <p:cNvPr id="1406" name="Google Shape;1406;p42"/>
            <p:cNvSpPr/>
            <p:nvPr/>
          </p:nvSpPr>
          <p:spPr>
            <a:xfrm>
              <a:off x="6454818" y="2202460"/>
              <a:ext cx="363278" cy="276679"/>
            </a:xfrm>
            <a:custGeom>
              <a:rect b="b" l="l" r="r" t="t"/>
              <a:pathLst>
                <a:path extrusionOk="0" h="9064" w="11901">
                  <a:moveTo>
                    <a:pt x="10152" y="696"/>
                  </a:moveTo>
                  <a:cubicBezTo>
                    <a:pt x="10732" y="696"/>
                    <a:pt x="11196" y="1169"/>
                    <a:pt x="11196" y="1740"/>
                  </a:cubicBezTo>
                  <a:lnTo>
                    <a:pt x="11196" y="7324"/>
                  </a:lnTo>
                  <a:cubicBezTo>
                    <a:pt x="11196" y="7904"/>
                    <a:pt x="10732" y="8368"/>
                    <a:pt x="10152" y="8368"/>
                  </a:cubicBezTo>
                  <a:lnTo>
                    <a:pt x="1740" y="8368"/>
                  </a:lnTo>
                  <a:cubicBezTo>
                    <a:pt x="1160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6" y="0"/>
                    <a:pt x="0" y="785"/>
                    <a:pt x="0" y="1740"/>
                  </a:cubicBezTo>
                  <a:lnTo>
                    <a:pt x="0" y="7324"/>
                  </a:lnTo>
                  <a:cubicBezTo>
                    <a:pt x="0" y="8288"/>
                    <a:pt x="776" y="9064"/>
                    <a:pt x="1740" y="9064"/>
                  </a:cubicBezTo>
                  <a:lnTo>
                    <a:pt x="10152" y="9064"/>
                  </a:lnTo>
                  <a:cubicBezTo>
                    <a:pt x="11116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16" y="0"/>
                    <a:pt x="1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6604573" y="2308657"/>
              <a:ext cx="63767" cy="64011"/>
            </a:xfrm>
            <a:custGeom>
              <a:rect b="b" l="l" r="r" t="t"/>
              <a:pathLst>
                <a:path extrusionOk="0" h="2097" w="2089">
                  <a:moveTo>
                    <a:pt x="1045" y="705"/>
                  </a:moveTo>
                  <a:cubicBezTo>
                    <a:pt x="1241" y="705"/>
                    <a:pt x="1393" y="857"/>
                    <a:pt x="1393" y="1053"/>
                  </a:cubicBezTo>
                  <a:cubicBezTo>
                    <a:pt x="1393" y="1240"/>
                    <a:pt x="1241" y="1401"/>
                    <a:pt x="1045" y="1401"/>
                  </a:cubicBezTo>
                  <a:cubicBezTo>
                    <a:pt x="857" y="1401"/>
                    <a:pt x="697" y="1240"/>
                    <a:pt x="697" y="1053"/>
                  </a:cubicBezTo>
                  <a:cubicBezTo>
                    <a:pt x="697" y="857"/>
                    <a:pt x="857" y="705"/>
                    <a:pt x="1045" y="705"/>
                  </a:cubicBezTo>
                  <a:close/>
                  <a:moveTo>
                    <a:pt x="1045" y="0"/>
                  </a:moveTo>
                  <a:cubicBezTo>
                    <a:pt x="474" y="0"/>
                    <a:pt x="1" y="473"/>
                    <a:pt x="1" y="1053"/>
                  </a:cubicBezTo>
                  <a:cubicBezTo>
                    <a:pt x="1" y="1624"/>
                    <a:pt x="474" y="2097"/>
                    <a:pt x="1045" y="2097"/>
                  </a:cubicBezTo>
                  <a:cubicBezTo>
                    <a:pt x="1625" y="2097"/>
                    <a:pt x="2088" y="1624"/>
                    <a:pt x="2088" y="1053"/>
                  </a:cubicBezTo>
                  <a:cubicBezTo>
                    <a:pt x="2088" y="473"/>
                    <a:pt x="1625" y="0"/>
                    <a:pt x="1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6690379" y="2308657"/>
              <a:ext cx="64011" cy="64011"/>
            </a:xfrm>
            <a:custGeom>
              <a:rect b="b" l="l" r="r" t="t"/>
              <a:pathLst>
                <a:path extrusionOk="0" h="2097" w="2097">
                  <a:moveTo>
                    <a:pt x="1044" y="705"/>
                  </a:moveTo>
                  <a:cubicBezTo>
                    <a:pt x="1240" y="705"/>
                    <a:pt x="1401" y="857"/>
                    <a:pt x="1401" y="1053"/>
                  </a:cubicBezTo>
                  <a:cubicBezTo>
                    <a:pt x="1401" y="1240"/>
                    <a:pt x="1240" y="1401"/>
                    <a:pt x="1044" y="1401"/>
                  </a:cubicBezTo>
                  <a:cubicBezTo>
                    <a:pt x="856" y="1401"/>
                    <a:pt x="696" y="1240"/>
                    <a:pt x="696" y="1053"/>
                  </a:cubicBezTo>
                  <a:cubicBezTo>
                    <a:pt x="696" y="857"/>
                    <a:pt x="856" y="705"/>
                    <a:pt x="1044" y="705"/>
                  </a:cubicBezTo>
                  <a:close/>
                  <a:moveTo>
                    <a:pt x="1044" y="0"/>
                  </a:moveTo>
                  <a:cubicBezTo>
                    <a:pt x="473" y="0"/>
                    <a:pt x="0" y="473"/>
                    <a:pt x="0" y="1053"/>
                  </a:cubicBezTo>
                  <a:cubicBezTo>
                    <a:pt x="0" y="1624"/>
                    <a:pt x="473" y="2097"/>
                    <a:pt x="1044" y="2097"/>
                  </a:cubicBezTo>
                  <a:cubicBezTo>
                    <a:pt x="1624" y="2097"/>
                    <a:pt x="2096" y="1624"/>
                    <a:pt x="2096" y="1053"/>
                  </a:cubicBezTo>
                  <a:cubicBezTo>
                    <a:pt x="2096" y="473"/>
                    <a:pt x="1624" y="0"/>
                    <a:pt x="1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6518798" y="2308657"/>
              <a:ext cx="63767" cy="64011"/>
            </a:xfrm>
            <a:custGeom>
              <a:rect b="b" l="l" r="r" t="t"/>
              <a:pathLst>
                <a:path extrusionOk="0" h="2097" w="2089">
                  <a:moveTo>
                    <a:pt x="1045" y="705"/>
                  </a:moveTo>
                  <a:cubicBezTo>
                    <a:pt x="1232" y="705"/>
                    <a:pt x="1392" y="857"/>
                    <a:pt x="1392" y="1053"/>
                  </a:cubicBezTo>
                  <a:cubicBezTo>
                    <a:pt x="1392" y="1240"/>
                    <a:pt x="1232" y="1401"/>
                    <a:pt x="1045" y="1401"/>
                  </a:cubicBezTo>
                  <a:cubicBezTo>
                    <a:pt x="848" y="1401"/>
                    <a:pt x="697" y="1240"/>
                    <a:pt x="697" y="1053"/>
                  </a:cubicBezTo>
                  <a:cubicBezTo>
                    <a:pt x="697" y="857"/>
                    <a:pt x="848" y="705"/>
                    <a:pt x="1045" y="705"/>
                  </a:cubicBezTo>
                  <a:close/>
                  <a:moveTo>
                    <a:pt x="1045" y="0"/>
                  </a:moveTo>
                  <a:cubicBezTo>
                    <a:pt x="465" y="0"/>
                    <a:pt x="1" y="473"/>
                    <a:pt x="1" y="1053"/>
                  </a:cubicBezTo>
                  <a:cubicBezTo>
                    <a:pt x="1" y="1624"/>
                    <a:pt x="465" y="2097"/>
                    <a:pt x="1045" y="2097"/>
                  </a:cubicBezTo>
                  <a:cubicBezTo>
                    <a:pt x="1624" y="2097"/>
                    <a:pt x="2088" y="1624"/>
                    <a:pt x="2088" y="1053"/>
                  </a:cubicBezTo>
                  <a:cubicBezTo>
                    <a:pt x="2088" y="473"/>
                    <a:pt x="1624" y="0"/>
                    <a:pt x="1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4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grpSp>
        <p:nvGrpSpPr>
          <p:cNvPr id="1411" name="Google Shape;1411;p4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12" name="Google Shape;1412;p4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4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16" name="Google Shape;1416;p4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417" name="Google Shape;1417;p4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4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2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1" name="Google Shape;1421;p4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22" name="Google Shape;1422;p42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3" name="Google Shape;1423;p42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4" name="Google Shape;1424;p4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5" name="Google Shape;1425;p42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26" name="Google Shape;1426;p4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4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4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4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30" name="Google Shape;1430;p4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31" name="Google Shape;1431;p4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32" name="Google Shape;1432;p4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3" name="Google Shape;1433;p4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434" name="Google Shape;1434;p4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4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7" name="Google Shape;1437;p42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38" name="Google Shape;1438;p4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39" name="Google Shape;1439;p4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1" name="Google Shape;1441;p4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42" name="Google Shape;1442;p4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4" name="Google Shape;1444;p4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42"/>
          <p:cNvSpPr/>
          <p:nvPr/>
        </p:nvSpPr>
        <p:spPr>
          <a:xfrm>
            <a:off x="607139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6" name="Google Shape;1446;p42"/>
          <p:cNvCxnSpPr>
            <a:endCxn id="1445" idx="2"/>
          </p:cNvCxnSpPr>
          <p:nvPr/>
        </p:nvCxnSpPr>
        <p:spPr>
          <a:xfrm flipH="1" rot="10800000">
            <a:off x="2136590" y="4909525"/>
            <a:ext cx="39348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Código</a:t>
            </a:r>
            <a:endParaRPr/>
          </a:p>
        </p:txBody>
      </p:sp>
      <p:grpSp>
        <p:nvGrpSpPr>
          <p:cNvPr id="1452" name="Google Shape;1452;p4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53" name="Google Shape;1453;p4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4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57" name="Google Shape;1457;p4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458" name="Google Shape;1458;p4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0" name="Google Shape;1460;p4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2" name="Google Shape;1462;p4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3" name="Google Shape;1463;p43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4" name="Google Shape;1464;p43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5" name="Google Shape;1465;p4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6" name="Google Shape;1466;p43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67" name="Google Shape;1467;p4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4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4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4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1" name="Google Shape;1471;p4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2" name="Google Shape;1472;p4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3" name="Google Shape;1473;p4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4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475" name="Google Shape;1475;p4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4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8" name="Google Shape;1478;p43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79" name="Google Shape;1479;p4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80" name="Google Shape;1480;p4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4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83" name="Google Shape;1483;p4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5" name="Google Shape;1485;p4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43"/>
          <p:cNvSpPr/>
          <p:nvPr/>
        </p:nvSpPr>
        <p:spPr>
          <a:xfrm>
            <a:off x="61665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7" name="Google Shape;1487;p43"/>
          <p:cNvCxnSpPr>
            <a:endCxn id="1486" idx="2"/>
          </p:cNvCxnSpPr>
          <p:nvPr/>
        </p:nvCxnSpPr>
        <p:spPr>
          <a:xfrm>
            <a:off x="2679692" y="4907525"/>
            <a:ext cx="3486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8" name="Google Shape;148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163" y="1112108"/>
            <a:ext cx="4650526" cy="316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Código</a:t>
            </a:r>
            <a:endParaRPr/>
          </a:p>
        </p:txBody>
      </p:sp>
      <p:grpSp>
        <p:nvGrpSpPr>
          <p:cNvPr id="1494" name="Google Shape;1494;p4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95" name="Google Shape;1495;p4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8" name="Google Shape;1498;p4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99" name="Google Shape;1499;p4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00" name="Google Shape;1500;p4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44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4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4" name="Google Shape;1504;p4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05" name="Google Shape;1505;p44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6" name="Google Shape;1506;p44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7" name="Google Shape;1507;p44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8" name="Google Shape;1508;p44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09" name="Google Shape;1509;p4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4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4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4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3" name="Google Shape;1513;p4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4" name="Google Shape;1514;p4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5" name="Google Shape;1515;p44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4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517" name="Google Shape;1517;p4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44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0" name="Google Shape;1520;p44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21" name="Google Shape;1521;p4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22" name="Google Shape;1522;p4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4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25" name="Google Shape;1525;p4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7" name="Google Shape;1527;p4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44"/>
          <p:cNvSpPr/>
          <p:nvPr/>
        </p:nvSpPr>
        <p:spPr>
          <a:xfrm>
            <a:off x="61665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9" name="Google Shape;1529;p44"/>
          <p:cNvCxnSpPr>
            <a:endCxn id="1528" idx="2"/>
          </p:cNvCxnSpPr>
          <p:nvPr/>
        </p:nvCxnSpPr>
        <p:spPr>
          <a:xfrm>
            <a:off x="2679692" y="4907525"/>
            <a:ext cx="3486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0" name="Google Shape;153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5271" y="1265600"/>
            <a:ext cx="3989667" cy="2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Código</a:t>
            </a:r>
            <a:endParaRPr/>
          </a:p>
        </p:txBody>
      </p:sp>
      <p:grpSp>
        <p:nvGrpSpPr>
          <p:cNvPr id="1536" name="Google Shape;1536;p4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37" name="Google Shape;1537;p4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4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41" name="Google Shape;1541;p4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42" name="Google Shape;1542;p4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4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6" name="Google Shape;1546;p4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47" name="Google Shape;1547;p45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48" name="Google Shape;1548;p45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49" name="Google Shape;1549;p4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0" name="Google Shape;1550;p45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51" name="Google Shape;1551;p4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4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4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4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5" name="Google Shape;1555;p4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6" name="Google Shape;1556;p4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7" name="Google Shape;1557;p4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4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559" name="Google Shape;1559;p4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4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2" name="Google Shape;1562;p45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63" name="Google Shape;1563;p4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64" name="Google Shape;1564;p4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4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67" name="Google Shape;1567;p4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9" name="Google Shape;1569;p4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45"/>
          <p:cNvSpPr/>
          <p:nvPr/>
        </p:nvSpPr>
        <p:spPr>
          <a:xfrm>
            <a:off x="61665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1" name="Google Shape;1571;p45"/>
          <p:cNvCxnSpPr>
            <a:endCxn id="1570" idx="2"/>
          </p:cNvCxnSpPr>
          <p:nvPr/>
        </p:nvCxnSpPr>
        <p:spPr>
          <a:xfrm>
            <a:off x="2679692" y="4907525"/>
            <a:ext cx="3486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2" name="Google Shape;15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925" y="1252586"/>
            <a:ext cx="3105448" cy="19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1076" y="2159474"/>
            <a:ext cx="3514651" cy="2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6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6"/>
          <p:cNvSpPr txBox="1"/>
          <p:nvPr>
            <p:ph type="title"/>
          </p:nvPr>
        </p:nvSpPr>
        <p:spPr>
          <a:xfrm>
            <a:off x="2673275" y="27280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Aspectos Económicos</a:t>
            </a:r>
            <a:endParaRPr/>
          </a:p>
        </p:txBody>
      </p:sp>
      <p:sp>
        <p:nvSpPr>
          <p:cNvPr id="1580" name="Google Shape;1580;p46"/>
          <p:cNvSpPr txBox="1"/>
          <p:nvPr>
            <p:ph idx="1" type="subTitle"/>
          </p:nvPr>
        </p:nvSpPr>
        <p:spPr>
          <a:xfrm>
            <a:off x="2673275" y="36576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qué es rentable nuestro proyecto</a:t>
            </a:r>
            <a:endParaRPr/>
          </a:p>
        </p:txBody>
      </p:sp>
      <p:sp>
        <p:nvSpPr>
          <p:cNvPr id="1581" name="Google Shape;1581;p46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82" name="Google Shape;1582;p4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83" name="Google Shape;1583;p4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4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87" name="Google Shape;1587;p4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88" name="Google Shape;1588;p4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4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6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2" name="Google Shape;1592;p4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93" name="Google Shape;1593;p46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4" name="Google Shape;1594;p46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5" name="Google Shape;1595;p4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6" name="Google Shape;1596;p46">
            <a:hlinkClick/>
          </p:cNvPr>
          <p:cNvSpPr txBox="1"/>
          <p:nvPr/>
        </p:nvSpPr>
        <p:spPr>
          <a:xfrm>
            <a:off x="917300" y="3046900"/>
            <a:ext cx="1153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97" name="Google Shape;1597;p4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4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4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4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1" name="Google Shape;1601;p4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2" name="Google Shape;1602;p4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3" name="Google Shape;1603;p4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4" name="Google Shape;1604;p4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05" name="Google Shape;1605;p4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46">
            <a:hlinkClick/>
          </p:cNvPr>
          <p:cNvSpPr txBox="1"/>
          <p:nvPr/>
        </p:nvSpPr>
        <p:spPr>
          <a:xfrm>
            <a:off x="420877" y="3663050"/>
            <a:ext cx="1250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8" name="Google Shape;1608;p46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9" name="Google Shape;1609;p4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10" name="Google Shape;1610;p4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13" name="Google Shape;1613;p4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5" name="Google Shape;1615;p4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46"/>
          <p:cNvSpPr/>
          <p:nvPr/>
        </p:nvSpPr>
        <p:spPr>
          <a:xfrm>
            <a:off x="5921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7" name="Google Shape;1617;p46"/>
          <p:cNvCxnSpPr>
            <a:endCxn id="1616" idx="2"/>
          </p:cNvCxnSpPr>
          <p:nvPr/>
        </p:nvCxnSpPr>
        <p:spPr>
          <a:xfrm>
            <a:off x="2704295" y="4907525"/>
            <a:ext cx="3217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7"/>
          <p:cNvSpPr/>
          <p:nvPr/>
        </p:nvSpPr>
        <p:spPr>
          <a:xfrm>
            <a:off x="6271925" y="14359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4305125" y="26932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47"/>
          <p:cNvSpPr/>
          <p:nvPr/>
        </p:nvSpPr>
        <p:spPr>
          <a:xfrm>
            <a:off x="2338325" y="14359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7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Ahorro en inversiones de artistas no rentables</a:t>
            </a:r>
            <a:endParaRPr sz="1200"/>
          </a:p>
        </p:txBody>
      </p:sp>
      <p:sp>
        <p:nvSpPr>
          <p:cNvPr id="1626" name="Google Shape;1626;p47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Rendimiento de artistas seleccionados</a:t>
            </a:r>
            <a:endParaRPr/>
          </a:p>
        </p:txBody>
      </p:sp>
      <p:sp>
        <p:nvSpPr>
          <p:cNvPr id="1627" name="Google Shape;1627;p47"/>
          <p:cNvSpPr txBox="1"/>
          <p:nvPr>
            <p:ph idx="5" type="title"/>
          </p:nvPr>
        </p:nvSpPr>
        <p:spPr>
          <a:xfrm>
            <a:off x="2391125" y="245315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Mejor Gestión del Catálogo</a:t>
            </a:r>
            <a:endParaRPr sz="1600"/>
          </a:p>
        </p:txBody>
      </p:sp>
      <p:sp>
        <p:nvSpPr>
          <p:cNvPr id="1628" name="Google Shape;1628;p47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Personalización de Estrategias de Marketing</a:t>
            </a:r>
            <a:endParaRPr/>
          </a:p>
        </p:txBody>
      </p:sp>
      <p:sp>
        <p:nvSpPr>
          <p:cNvPr id="1629" name="Google Shape;1629;p47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estratégicas</a:t>
            </a:r>
            <a:endParaRPr/>
          </a:p>
        </p:txBody>
      </p:sp>
      <p:grpSp>
        <p:nvGrpSpPr>
          <p:cNvPr id="1630" name="Google Shape;1630;p4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31" name="Google Shape;1631;p4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4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35" name="Google Shape;1635;p4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636" name="Google Shape;1636;p4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4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7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0" name="Google Shape;1640;p4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1" name="Google Shape;1641;p47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2" name="Google Shape;1642;p47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3" name="Google Shape;1643;p4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4" name="Google Shape;1644;p47">
            <a:hlinkClick/>
          </p:cNvPr>
          <p:cNvSpPr txBox="1"/>
          <p:nvPr/>
        </p:nvSpPr>
        <p:spPr>
          <a:xfrm>
            <a:off x="917302" y="304690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645" name="Google Shape;1645;p4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4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4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8" name="Google Shape;1648;p4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9" name="Google Shape;1649;p4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0" name="Google Shape;1650;p4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1" name="Google Shape;1651;p4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2" name="Google Shape;1652;p4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53" name="Google Shape;1653;p4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5" name="Google Shape;1655;p4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6" name="Google Shape;1656;p47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57" name="Google Shape;1657;p4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58" name="Google Shape;1658;p4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4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61" name="Google Shape;1661;p4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3" name="Google Shape;1663;p4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4" name="Google Shape;1664;p47"/>
          <p:cNvSpPr/>
          <p:nvPr/>
        </p:nvSpPr>
        <p:spPr>
          <a:xfrm>
            <a:off x="682736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5" name="Google Shape;1665;p47"/>
          <p:cNvCxnSpPr>
            <a:endCxn id="1664" idx="2"/>
          </p:cNvCxnSpPr>
          <p:nvPr/>
        </p:nvCxnSpPr>
        <p:spPr>
          <a:xfrm flipH="1" rot="10800000">
            <a:off x="2705361" y="4907525"/>
            <a:ext cx="41220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6" name="Google Shape;1666;p47"/>
          <p:cNvSpPr txBox="1"/>
          <p:nvPr>
            <p:ph idx="5" type="title"/>
          </p:nvPr>
        </p:nvSpPr>
        <p:spPr>
          <a:xfrm>
            <a:off x="6294125" y="2487625"/>
            <a:ext cx="196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Decisiones Estratégicas de Contratos</a:t>
            </a:r>
            <a:endParaRPr sz="1600"/>
          </a:p>
        </p:txBody>
      </p:sp>
      <p:sp>
        <p:nvSpPr>
          <p:cNvPr id="1667" name="Google Shape;1667;p47"/>
          <p:cNvSpPr txBox="1"/>
          <p:nvPr>
            <p:ph idx="5" type="title"/>
          </p:nvPr>
        </p:nvSpPr>
        <p:spPr>
          <a:xfrm>
            <a:off x="4357925" y="372702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Segmentación de audiencia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8"/>
          <p:cNvSpPr txBox="1"/>
          <p:nvPr>
            <p:ph idx="1" type="body"/>
          </p:nvPr>
        </p:nvSpPr>
        <p:spPr>
          <a:xfrm>
            <a:off x="2851875" y="1688800"/>
            <a:ext cx="5077200" cy="2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Optimización de la promoción</a:t>
            </a:r>
            <a:r>
              <a:rPr lang="en"/>
              <a:t>: </a:t>
            </a:r>
            <a:r>
              <a:rPr lang="en" sz="1000"/>
              <a:t>Aumento de 10x en reproducciones diarias tras ser incluido en listas populares. Ingreso estimado por 1 millón de reproducciones adicionales: 3.000€ a 4.000€</a:t>
            </a:r>
            <a:endParaRPr sz="1000"/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Gestión de catálogo</a:t>
            </a:r>
            <a:r>
              <a:rPr lang="en"/>
              <a:t>: </a:t>
            </a:r>
            <a:r>
              <a:rPr lang="en" sz="1000"/>
              <a:t> Ahorro de 40.000€ a 150.000€ anuales al evitar inversiones en artistas de bajo rendimiento.</a:t>
            </a:r>
            <a:endParaRPr sz="10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Licencias y nuevas fuentes de ingresos: </a:t>
            </a:r>
            <a:r>
              <a:rPr lang="en" sz="1000"/>
              <a:t>Ingresos de 15.000€ a 50.000€ por colocación de canciones en medios visuales.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3" name="Google Shape;1673;p48"/>
          <p:cNvSpPr txBox="1"/>
          <p:nvPr>
            <p:ph type="title"/>
          </p:nvPr>
        </p:nvSpPr>
        <p:spPr>
          <a:xfrm>
            <a:off x="2851875" y="930075"/>
            <a:ext cx="474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Perspectivas financieras</a:t>
            </a:r>
            <a:endParaRPr/>
          </a:p>
        </p:txBody>
      </p:sp>
      <p:grpSp>
        <p:nvGrpSpPr>
          <p:cNvPr id="1674" name="Google Shape;1674;p4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75" name="Google Shape;1675;p4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4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79" name="Google Shape;1679;p4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680" name="Google Shape;1680;p4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4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8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4" name="Google Shape;1684;p4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85" name="Google Shape;1685;p48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6" name="Google Shape;1686;p48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7" name="Google Shape;1687;p4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8" name="Google Shape;1688;p48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689" name="Google Shape;1689;p4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4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4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p4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3" name="Google Shape;1693;p4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4" name="Google Shape;1694;p4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5" name="Google Shape;1695;p4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4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97" name="Google Shape;1697;p4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4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0" name="Google Shape;1700;p48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1" name="Google Shape;1701;p4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02" name="Google Shape;1702;p4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4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05" name="Google Shape;1705;p4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7" name="Google Shape;1707;p4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8" name="Google Shape;1708;p48"/>
          <p:cNvSpPr/>
          <p:nvPr/>
        </p:nvSpPr>
        <p:spPr>
          <a:xfrm>
            <a:off x="7313391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9" name="Google Shape;1709;p48"/>
          <p:cNvCxnSpPr>
            <a:endCxn id="1708" idx="2"/>
          </p:cNvCxnSpPr>
          <p:nvPr/>
        </p:nvCxnSpPr>
        <p:spPr>
          <a:xfrm>
            <a:off x="2704191" y="4909525"/>
            <a:ext cx="460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9"/>
          <p:cNvSpPr txBox="1"/>
          <p:nvPr>
            <p:ph type="title"/>
          </p:nvPr>
        </p:nvSpPr>
        <p:spPr>
          <a:xfrm>
            <a:off x="2607050" y="539400"/>
            <a:ext cx="474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pSp>
        <p:nvGrpSpPr>
          <p:cNvPr id="1715" name="Google Shape;1715;p4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16" name="Google Shape;1716;p4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4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0" name="Google Shape;1720;p4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21" name="Google Shape;1721;p49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49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9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5" name="Google Shape;1725;p4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6" name="Google Shape;1726;p49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7" name="Google Shape;1727;p49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8" name="Google Shape;1728;p49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9" name="Google Shape;1729;p49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30" name="Google Shape;1730;p4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4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4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4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4" name="Google Shape;1734;p4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5" name="Google Shape;1735;p4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6" name="Google Shape;1736;p49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7" name="Google Shape;1737;p4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38" name="Google Shape;1738;p49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49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1" name="Google Shape;1741;p49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42" name="Google Shape;1742;p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43" name="Google Shape;1743;p4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46" name="Google Shape;1746;p4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8" name="Google Shape;1748;p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49"/>
          <p:cNvSpPr/>
          <p:nvPr/>
        </p:nvSpPr>
        <p:spPr>
          <a:xfrm>
            <a:off x="7313391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0" name="Google Shape;1750;p49"/>
          <p:cNvCxnSpPr>
            <a:endCxn id="1749" idx="2"/>
          </p:cNvCxnSpPr>
          <p:nvPr/>
        </p:nvCxnSpPr>
        <p:spPr>
          <a:xfrm>
            <a:off x="2704191" y="4909525"/>
            <a:ext cx="460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1" name="Google Shape;1751;p49"/>
          <p:cNvSpPr txBox="1"/>
          <p:nvPr>
            <p:ph idx="1" type="body"/>
          </p:nvPr>
        </p:nvSpPr>
        <p:spPr>
          <a:xfrm>
            <a:off x="2635925" y="1207625"/>
            <a:ext cx="5077200" cy="2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Visualizador de datos</a:t>
            </a:r>
            <a:r>
              <a:rPr lang="en"/>
              <a:t>: </a:t>
            </a:r>
            <a:r>
              <a:rPr lang="en" sz="1000"/>
              <a:t>Para que el cliente pueda ver los resultados de una forma más comprensible y optimizada</a:t>
            </a:r>
            <a:endParaRPr sz="1000"/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Proyecto dinámico</a:t>
            </a:r>
            <a:r>
              <a:rPr lang="en"/>
              <a:t>: </a:t>
            </a:r>
            <a:r>
              <a:rPr lang="en" sz="1000"/>
              <a:t> Consulta de datos en streaming, flujo de datos constante.</a:t>
            </a:r>
            <a:endParaRPr sz="10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Ampliar la información obtenida de APIs</a:t>
            </a:r>
            <a:r>
              <a:rPr b="1" lang="en"/>
              <a:t>: </a:t>
            </a:r>
            <a:r>
              <a:rPr lang="en" sz="1000"/>
              <a:t>Mayor variedad de datos </a:t>
            </a:r>
            <a:r>
              <a:rPr lang="en" sz="1000"/>
              <a:t>extraídos</a:t>
            </a:r>
            <a:r>
              <a:rPr lang="en" sz="1000"/>
              <a:t> de las apis para poder tener unas consultas más diversificadas.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/>
          <p:cNvSpPr/>
          <p:nvPr/>
        </p:nvSpPr>
        <p:spPr>
          <a:xfrm>
            <a:off x="2324300" y="1428890"/>
            <a:ext cx="705600" cy="666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 txBox="1"/>
          <p:nvPr>
            <p:ph idx="2" type="title"/>
          </p:nvPr>
        </p:nvSpPr>
        <p:spPr>
          <a:xfrm>
            <a:off x="3080076" y="1428900"/>
            <a:ext cx="140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Patricia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Sainz</a:t>
            </a:r>
            <a:endParaRPr sz="1600"/>
          </a:p>
        </p:txBody>
      </p:sp>
      <p:sp>
        <p:nvSpPr>
          <p:cNvPr id="860" name="Google Shape;860;p32"/>
          <p:cNvSpPr txBox="1"/>
          <p:nvPr>
            <p:ph idx="1" type="subTitle"/>
          </p:nvPr>
        </p:nvSpPr>
        <p:spPr>
          <a:xfrm>
            <a:off x="3033973" y="1842450"/>
            <a:ext cx="13476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SCRUM MASTER</a:t>
            </a:r>
            <a:endParaRPr sz="1000"/>
          </a:p>
        </p:txBody>
      </p:sp>
      <p:sp>
        <p:nvSpPr>
          <p:cNvPr id="861" name="Google Shape;861;p32"/>
          <p:cNvSpPr txBox="1"/>
          <p:nvPr>
            <p:ph idx="3" type="title"/>
          </p:nvPr>
        </p:nvSpPr>
        <p:spPr>
          <a:xfrm>
            <a:off x="4975228" y="1406246"/>
            <a:ext cx="16221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Marta Hernández</a:t>
            </a:r>
            <a:endParaRPr sz="1600"/>
          </a:p>
        </p:txBody>
      </p:sp>
      <p:sp>
        <p:nvSpPr>
          <p:cNvPr id="862" name="Google Shape;862;p32"/>
          <p:cNvSpPr txBox="1"/>
          <p:nvPr>
            <p:ph idx="4" type="subTitle"/>
          </p:nvPr>
        </p:nvSpPr>
        <p:spPr>
          <a:xfrm>
            <a:off x="4975253" y="1842447"/>
            <a:ext cx="182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DEVELOPER TEAM</a:t>
            </a:r>
            <a:endParaRPr sz="1000"/>
          </a:p>
        </p:txBody>
      </p:sp>
      <p:sp>
        <p:nvSpPr>
          <p:cNvPr id="863" name="Google Shape;863;p32"/>
          <p:cNvSpPr txBox="1"/>
          <p:nvPr>
            <p:ph idx="5" type="title"/>
          </p:nvPr>
        </p:nvSpPr>
        <p:spPr>
          <a:xfrm>
            <a:off x="3004432" y="2564065"/>
            <a:ext cx="1823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Laura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Gutierrez</a:t>
            </a:r>
            <a:endParaRPr sz="1600"/>
          </a:p>
        </p:txBody>
      </p:sp>
      <p:sp>
        <p:nvSpPr>
          <p:cNvPr id="864" name="Google Shape;864;p32"/>
          <p:cNvSpPr txBox="1"/>
          <p:nvPr>
            <p:ph idx="6" type="subTitle"/>
          </p:nvPr>
        </p:nvSpPr>
        <p:spPr>
          <a:xfrm>
            <a:off x="3004441" y="3048798"/>
            <a:ext cx="182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DEVELOPER TEAM</a:t>
            </a:r>
            <a:endParaRPr sz="1000"/>
          </a:p>
        </p:txBody>
      </p:sp>
      <p:sp>
        <p:nvSpPr>
          <p:cNvPr id="865" name="Google Shape;865;p32"/>
          <p:cNvSpPr txBox="1"/>
          <p:nvPr>
            <p:ph idx="7" type="title"/>
          </p:nvPr>
        </p:nvSpPr>
        <p:spPr>
          <a:xfrm>
            <a:off x="5664303" y="2610032"/>
            <a:ext cx="1823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Carmen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Arazola</a:t>
            </a:r>
            <a:endParaRPr sz="1600"/>
          </a:p>
        </p:txBody>
      </p:sp>
      <p:sp>
        <p:nvSpPr>
          <p:cNvPr id="866" name="Google Shape;866;p32"/>
          <p:cNvSpPr txBox="1"/>
          <p:nvPr>
            <p:ph idx="8" type="subTitle"/>
          </p:nvPr>
        </p:nvSpPr>
        <p:spPr>
          <a:xfrm>
            <a:off x="5661028" y="3048793"/>
            <a:ext cx="182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DEVELOPER TEAM</a:t>
            </a:r>
            <a:endParaRPr/>
          </a:p>
        </p:txBody>
      </p:sp>
      <p:grpSp>
        <p:nvGrpSpPr>
          <p:cNvPr id="867" name="Google Shape;867;p3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68" name="Google Shape;868;p3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3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71" name="Google Shape;871;p3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3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74" name="Google Shape;874;p3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78" name="Google Shape;878;p3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79" name="Google Shape;879;p3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3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3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4" name="Google Shape;884;p32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5" name="Google Shape;885;p32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6" name="Google Shape;886;p3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7" name="Google Shape;887;p32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88" name="Google Shape;888;p3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3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2" name="Google Shape;892;p3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96" name="Google Shape;896;p3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9" name="Google Shape;899;p32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00" name="Google Shape;900;p3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01" name="Google Shape;901;p3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04" name="Google Shape;904;p3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6" name="Google Shape;906;p3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2"/>
          <p:cNvCxnSpPr>
            <a:endCxn id="908" idx="2"/>
          </p:cNvCxnSpPr>
          <p:nvPr/>
        </p:nvCxnSpPr>
        <p:spPr>
          <a:xfrm flipH="1" rot="10800000">
            <a:off x="2837764" y="4908575"/>
            <a:ext cx="374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32"/>
          <p:cNvSpPr/>
          <p:nvPr/>
        </p:nvSpPr>
        <p:spPr>
          <a:xfrm>
            <a:off x="3212464" y="48638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2"/>
          <p:cNvCxnSpPr>
            <a:endCxn id="908" idx="2"/>
          </p:cNvCxnSpPr>
          <p:nvPr/>
        </p:nvCxnSpPr>
        <p:spPr>
          <a:xfrm flipH="1" rot="10800000">
            <a:off x="2689564" y="4908575"/>
            <a:ext cx="5229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32"/>
          <p:cNvSpPr txBox="1"/>
          <p:nvPr>
            <p:ph type="title"/>
          </p:nvPr>
        </p:nvSpPr>
        <p:spPr>
          <a:xfrm>
            <a:off x="2391125" y="3870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Quienes somos </a:t>
            </a:r>
            <a:endParaRPr/>
          </a:p>
        </p:txBody>
      </p:sp>
      <p:sp>
        <p:nvSpPr>
          <p:cNvPr id="911" name="Google Shape;911;p32"/>
          <p:cNvSpPr txBox="1"/>
          <p:nvPr>
            <p:ph idx="3" type="title"/>
          </p:nvPr>
        </p:nvSpPr>
        <p:spPr>
          <a:xfrm>
            <a:off x="7187903" y="1406246"/>
            <a:ext cx="16221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Irene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Alonso</a:t>
            </a:r>
            <a:endParaRPr sz="1600"/>
          </a:p>
        </p:txBody>
      </p:sp>
      <p:sp>
        <p:nvSpPr>
          <p:cNvPr id="912" name="Google Shape;912;p32"/>
          <p:cNvSpPr txBox="1"/>
          <p:nvPr>
            <p:ph idx="4" type="subTitle"/>
          </p:nvPr>
        </p:nvSpPr>
        <p:spPr>
          <a:xfrm>
            <a:off x="7187903" y="1842447"/>
            <a:ext cx="182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DEVELOPER TEAM</a:t>
            </a:r>
            <a:endParaRPr sz="1000"/>
          </a:p>
        </p:txBody>
      </p:sp>
      <p:sp>
        <p:nvSpPr>
          <p:cNvPr id="913" name="Google Shape;913;p32"/>
          <p:cNvSpPr/>
          <p:nvPr/>
        </p:nvSpPr>
        <p:spPr>
          <a:xfrm>
            <a:off x="6411700" y="1421128"/>
            <a:ext cx="705600" cy="666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2"/>
          <p:cNvSpPr/>
          <p:nvPr/>
        </p:nvSpPr>
        <p:spPr>
          <a:xfrm>
            <a:off x="2320775" y="2600615"/>
            <a:ext cx="705600" cy="666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2"/>
          <p:cNvSpPr/>
          <p:nvPr/>
        </p:nvSpPr>
        <p:spPr>
          <a:xfrm>
            <a:off x="4891625" y="2601603"/>
            <a:ext cx="705600" cy="666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4219200" y="1428890"/>
            <a:ext cx="705600" cy="666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7" name="Google Shape;91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200" y="1409100"/>
            <a:ext cx="7056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1700" y="1401322"/>
            <a:ext cx="7056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4300" y="2581823"/>
            <a:ext cx="705600" cy="705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3275" y="2581826"/>
            <a:ext cx="705600" cy="7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288" y="1427363"/>
            <a:ext cx="705600" cy="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50"/>
          <p:cNvGrpSpPr/>
          <p:nvPr/>
        </p:nvGrpSpPr>
        <p:grpSpPr>
          <a:xfrm>
            <a:off x="0" y="234607"/>
            <a:ext cx="2168006" cy="2469861"/>
            <a:chOff x="0" y="184950"/>
            <a:chExt cx="2489100" cy="4773600"/>
          </a:xfrm>
        </p:grpSpPr>
        <p:sp>
          <p:nvSpPr>
            <p:cNvPr id="1757" name="Google Shape;1757;p5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0" name="Google Shape;1760;p5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61" name="Google Shape;1761;p5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62" name="Google Shape;1762;p5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4" name="Google Shape;1764;p5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6" name="Google Shape;1766;p50"/>
          <p:cNvSpPr/>
          <p:nvPr/>
        </p:nvSpPr>
        <p:spPr>
          <a:xfrm>
            <a:off x="3708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67" name="Google Shape;1767;p50">
            <a:hlinkClick r:id="rId4"/>
          </p:cNvPr>
          <p:cNvSpPr txBox="1"/>
          <p:nvPr/>
        </p:nvSpPr>
        <p:spPr>
          <a:xfrm>
            <a:off x="739850" y="1477075"/>
            <a:ext cx="146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Documentación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8" name="Google Shape;1768;p50">
            <a:hlinkClick r:id="rId5"/>
          </p:cNvPr>
          <p:cNvSpPr txBox="1"/>
          <p:nvPr/>
        </p:nvSpPr>
        <p:spPr>
          <a:xfrm>
            <a:off x="7835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Github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69" name="Google Shape;1769;p5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1" name="Google Shape;1771;p50"/>
          <p:cNvSpPr/>
          <p:nvPr/>
        </p:nvSpPr>
        <p:spPr>
          <a:xfrm>
            <a:off x="3708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72" name="Google Shape;1772;p5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74" name="Google Shape;1774;p5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75" name="Google Shape;1775;p5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5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78" name="Google Shape;1778;p5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0" name="Google Shape;1780;p5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50"/>
          <p:cNvSpPr/>
          <p:nvPr/>
        </p:nvSpPr>
        <p:spPr>
          <a:xfrm>
            <a:off x="8683291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2" name="Google Shape;1782;p50"/>
          <p:cNvCxnSpPr>
            <a:endCxn id="1781" idx="2"/>
          </p:cNvCxnSpPr>
          <p:nvPr/>
        </p:nvCxnSpPr>
        <p:spPr>
          <a:xfrm>
            <a:off x="2709091" y="4909525"/>
            <a:ext cx="5974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3" name="Google Shape;1783;p50"/>
          <p:cNvSpPr txBox="1"/>
          <p:nvPr>
            <p:ph idx="4294967295" type="subTitle"/>
          </p:nvPr>
        </p:nvSpPr>
        <p:spPr>
          <a:xfrm>
            <a:off x="3204725" y="1656725"/>
            <a:ext cx="4551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¿Alguna pregunta?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queriesavanzadas@musicstream.com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+91  620 421 838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musicstream.es</a:t>
            </a:r>
            <a:endParaRPr sz="1600"/>
          </a:p>
        </p:txBody>
      </p:sp>
      <p:sp>
        <p:nvSpPr>
          <p:cNvPr id="1784" name="Google Shape;1784;p50"/>
          <p:cNvSpPr txBox="1"/>
          <p:nvPr>
            <p:ph type="title"/>
          </p:nvPr>
        </p:nvSpPr>
        <p:spPr>
          <a:xfrm>
            <a:off x="37312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¡Gracias!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3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 txBox="1"/>
          <p:nvPr>
            <p:ph type="title"/>
          </p:nvPr>
        </p:nvSpPr>
        <p:spPr>
          <a:xfrm>
            <a:off x="2673275" y="27280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Proyecto: MusicStream</a:t>
            </a:r>
            <a:endParaRPr/>
          </a:p>
        </p:txBody>
      </p:sp>
      <p:sp>
        <p:nvSpPr>
          <p:cNvPr id="928" name="Google Shape;928;p33"/>
          <p:cNvSpPr txBox="1"/>
          <p:nvPr>
            <p:ph idx="1" type="subTitle"/>
          </p:nvPr>
        </p:nvSpPr>
        <p:spPr>
          <a:xfrm>
            <a:off x="2673275" y="36576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Análisis de popularidad de canciones en la era digital</a:t>
            </a:r>
            <a:endParaRPr/>
          </a:p>
        </p:txBody>
      </p:sp>
      <p:sp>
        <p:nvSpPr>
          <p:cNvPr id="929" name="Google Shape;929;p33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30" name="Google Shape;930;p3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31" name="Google Shape;931;p3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35" name="Google Shape;935;p3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36" name="Google Shape;936;p3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41" name="Google Shape;941;p33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2" name="Google Shape;942;p33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3" name="Google Shape;943;p3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4" name="Google Shape;944;p33">
            <a:hlinkClick/>
          </p:cNvPr>
          <p:cNvSpPr txBox="1"/>
          <p:nvPr/>
        </p:nvSpPr>
        <p:spPr>
          <a:xfrm>
            <a:off x="917302" y="3046900"/>
            <a:ext cx="128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45" name="Google Shape;945;p3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3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3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1" name="Google Shape;951;p3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53" name="Google Shape;953;p3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33">
            <a:hlinkClick/>
          </p:cNvPr>
          <p:cNvSpPr txBox="1"/>
          <p:nvPr/>
        </p:nvSpPr>
        <p:spPr>
          <a:xfrm>
            <a:off x="420877" y="3663050"/>
            <a:ext cx="1250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6" name="Google Shape;956;p33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57" name="Google Shape;957;p3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58" name="Google Shape;958;p3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3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61" name="Google Shape;961;p3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3" name="Google Shape;963;p3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33"/>
          <p:cNvSpPr/>
          <p:nvPr/>
        </p:nvSpPr>
        <p:spPr>
          <a:xfrm>
            <a:off x="2995945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33"/>
          <p:cNvCxnSpPr>
            <a:endCxn id="964" idx="2"/>
          </p:cNvCxnSpPr>
          <p:nvPr/>
        </p:nvCxnSpPr>
        <p:spPr>
          <a:xfrm flipH="1" rot="10800000">
            <a:off x="2522545" y="4909525"/>
            <a:ext cx="4734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/>
          <p:nvPr>
            <p:ph idx="1" type="subTitle"/>
          </p:nvPr>
        </p:nvSpPr>
        <p:spPr>
          <a:xfrm>
            <a:off x="2320775" y="2517250"/>
            <a:ext cx="29286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Navegantes del Sonido </a:t>
            </a:r>
            <a:r>
              <a:rPr lang="en"/>
              <a:t>es </a:t>
            </a:r>
            <a:r>
              <a:rPr lang="en"/>
              <a:t>un sello discográfico interesado en entender qué géneros y artistas están ganando popularidad para tomar decisiones sobre marketing y promociones</a:t>
            </a:r>
            <a:endParaRPr/>
          </a:p>
        </p:txBody>
      </p:sp>
      <p:sp>
        <p:nvSpPr>
          <p:cNvPr id="971" name="Google Shape;971;p34"/>
          <p:cNvSpPr txBox="1"/>
          <p:nvPr>
            <p:ph type="title"/>
          </p:nvPr>
        </p:nvSpPr>
        <p:spPr>
          <a:xfrm>
            <a:off x="2438525" y="1783625"/>
            <a:ext cx="283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3317975" y="956050"/>
            <a:ext cx="841800" cy="8418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3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74" name="Google Shape;974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8" name="Google Shape;978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79" name="Google Shape;979;p3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34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3" name="Google Shape;983;p3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4" name="Google Shape;984;p34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5" name="Google Shape;985;p34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6" name="Google Shape;986;p34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7" name="Google Shape;987;p34">
            <a:hlinkClick/>
          </p:cNvPr>
          <p:cNvSpPr txBox="1"/>
          <p:nvPr/>
        </p:nvSpPr>
        <p:spPr>
          <a:xfrm>
            <a:off x="917300" y="3076325"/>
            <a:ext cx="1250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</a:t>
            </a: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económicos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88" name="Google Shape;988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3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2" name="Google Shape;992;p3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3" name="Google Shape;993;p3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4" name="Google Shape;994;p34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96" name="Google Shape;996;p3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34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9" name="Google Shape;999;p34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0" name="Google Shape;1000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01" name="Google Shape;1001;p3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04" name="Google Shape;1004;p3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6" name="Google Shape;1006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34"/>
          <p:cNvSpPr/>
          <p:nvPr/>
        </p:nvSpPr>
        <p:spPr>
          <a:xfrm>
            <a:off x="3604981" y="48638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34"/>
          <p:cNvCxnSpPr>
            <a:endCxn id="1007" idx="2"/>
          </p:cNvCxnSpPr>
          <p:nvPr/>
        </p:nvCxnSpPr>
        <p:spPr>
          <a:xfrm flipH="1" rot="10800000">
            <a:off x="2707081" y="4908575"/>
            <a:ext cx="897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9" name="Google Shape;1009;p34"/>
          <p:cNvGrpSpPr/>
          <p:nvPr/>
        </p:nvGrpSpPr>
        <p:grpSpPr>
          <a:xfrm>
            <a:off x="3496523" y="1163848"/>
            <a:ext cx="484690" cy="426211"/>
            <a:chOff x="5950209" y="1345471"/>
            <a:chExt cx="363309" cy="319475"/>
          </a:xfrm>
        </p:grpSpPr>
        <p:sp>
          <p:nvSpPr>
            <p:cNvPr id="1010" name="Google Shape;1010;p34"/>
            <p:cNvSpPr/>
            <p:nvPr/>
          </p:nvSpPr>
          <p:spPr>
            <a:xfrm>
              <a:off x="5950209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5" y="697"/>
                  </a:moveTo>
                  <a:lnTo>
                    <a:pt x="11205" y="9760"/>
                  </a:lnTo>
                  <a:lnTo>
                    <a:pt x="696" y="9760"/>
                  </a:lnTo>
                  <a:lnTo>
                    <a:pt x="696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1" y="10465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057504" y="1451972"/>
              <a:ext cx="148993" cy="148962"/>
            </a:xfrm>
            <a:custGeom>
              <a:rect b="b" l="l" r="r" t="t"/>
              <a:pathLst>
                <a:path extrusionOk="0" h="4880" w="4881">
                  <a:moveTo>
                    <a:pt x="2445" y="696"/>
                  </a:moveTo>
                  <a:cubicBezTo>
                    <a:pt x="3399" y="696"/>
                    <a:pt x="4185" y="1481"/>
                    <a:pt x="4185" y="2444"/>
                  </a:cubicBezTo>
                  <a:cubicBezTo>
                    <a:pt x="4185" y="2632"/>
                    <a:pt x="4149" y="2819"/>
                    <a:pt x="4095" y="2989"/>
                  </a:cubicBezTo>
                  <a:lnTo>
                    <a:pt x="3221" y="2489"/>
                  </a:lnTo>
                  <a:lnTo>
                    <a:pt x="2873" y="3087"/>
                  </a:lnTo>
                  <a:lnTo>
                    <a:pt x="3747" y="3595"/>
                  </a:lnTo>
                  <a:cubicBezTo>
                    <a:pt x="3426" y="3952"/>
                    <a:pt x="2962" y="4184"/>
                    <a:pt x="2445" y="4184"/>
                  </a:cubicBezTo>
                  <a:cubicBezTo>
                    <a:pt x="1481" y="4184"/>
                    <a:pt x="696" y="3399"/>
                    <a:pt x="696" y="2444"/>
                  </a:cubicBezTo>
                  <a:cubicBezTo>
                    <a:pt x="696" y="1481"/>
                    <a:pt x="1481" y="696"/>
                    <a:pt x="2445" y="696"/>
                  </a:cubicBezTo>
                  <a:close/>
                  <a:moveTo>
                    <a:pt x="2445" y="0"/>
                  </a:moveTo>
                  <a:cubicBezTo>
                    <a:pt x="1098" y="0"/>
                    <a:pt x="1" y="1097"/>
                    <a:pt x="1" y="2444"/>
                  </a:cubicBezTo>
                  <a:cubicBezTo>
                    <a:pt x="1" y="3783"/>
                    <a:pt x="1098" y="4880"/>
                    <a:pt x="2445" y="4880"/>
                  </a:cubicBezTo>
                  <a:cubicBezTo>
                    <a:pt x="3792" y="4880"/>
                    <a:pt x="4880" y="3783"/>
                    <a:pt x="4880" y="2444"/>
                  </a:cubicBezTo>
                  <a:cubicBezTo>
                    <a:pt x="4880" y="1097"/>
                    <a:pt x="3792" y="0"/>
                    <a:pt x="2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27712" y="1515678"/>
              <a:ext cx="31868" cy="21551"/>
            </a:xfrm>
            <a:custGeom>
              <a:rect b="b" l="l" r="r" t="t"/>
              <a:pathLst>
                <a:path extrusionOk="0" h="706" w="1044">
                  <a:moveTo>
                    <a:pt x="0" y="1"/>
                  </a:moveTo>
                  <a:lnTo>
                    <a:pt x="0" y="705"/>
                  </a:lnTo>
                  <a:lnTo>
                    <a:pt x="1044" y="705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004147" y="1515678"/>
              <a:ext cx="32143" cy="21551"/>
            </a:xfrm>
            <a:custGeom>
              <a:rect b="b" l="l" r="r" t="t"/>
              <a:pathLst>
                <a:path extrusionOk="0" h="706" w="1053">
                  <a:moveTo>
                    <a:pt x="0" y="1"/>
                  </a:moveTo>
                  <a:lnTo>
                    <a:pt x="0" y="705"/>
                  </a:lnTo>
                  <a:lnTo>
                    <a:pt x="1053" y="705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209732" y="1453316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901" y="1"/>
                  </a:moveTo>
                  <a:lnTo>
                    <a:pt x="0" y="527"/>
                  </a:lnTo>
                  <a:lnTo>
                    <a:pt x="348" y="1125"/>
                  </a:lnTo>
                  <a:lnTo>
                    <a:pt x="1249" y="60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016112" y="1565251"/>
              <a:ext cx="38431" cy="34341"/>
            </a:xfrm>
            <a:custGeom>
              <a:rect b="b" l="l" r="r" t="t"/>
              <a:pathLst>
                <a:path extrusionOk="0" h="1125" w="1259">
                  <a:moveTo>
                    <a:pt x="902" y="0"/>
                  </a:moveTo>
                  <a:lnTo>
                    <a:pt x="1" y="518"/>
                  </a:lnTo>
                  <a:lnTo>
                    <a:pt x="348" y="1124"/>
                  </a:lnTo>
                  <a:lnTo>
                    <a:pt x="1258" y="598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70783" y="1410581"/>
              <a:ext cx="34341" cy="38126"/>
            </a:xfrm>
            <a:custGeom>
              <a:rect b="b" l="l" r="r" t="t"/>
              <a:pathLst>
                <a:path extrusionOk="0" h="1249" w="1125">
                  <a:moveTo>
                    <a:pt x="518" y="0"/>
                  </a:moveTo>
                  <a:lnTo>
                    <a:pt x="1" y="901"/>
                  </a:lnTo>
                  <a:lnTo>
                    <a:pt x="598" y="1249"/>
                  </a:lnTo>
                  <a:lnTo>
                    <a:pt x="1125" y="3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121240" y="1398859"/>
              <a:ext cx="21245" cy="31899"/>
            </a:xfrm>
            <a:custGeom>
              <a:rect b="b" l="l" r="r" t="t"/>
              <a:pathLst>
                <a:path extrusionOk="0" h="1045" w="696">
                  <a:moveTo>
                    <a:pt x="0" y="0"/>
                  </a:moveTo>
                  <a:lnTo>
                    <a:pt x="0" y="1044"/>
                  </a:lnTo>
                  <a:lnTo>
                    <a:pt x="696" y="1044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058878" y="1410581"/>
              <a:ext cx="34615" cy="38126"/>
            </a:xfrm>
            <a:custGeom>
              <a:rect b="b" l="l" r="r" t="t"/>
              <a:pathLst>
                <a:path extrusionOk="0" h="1249" w="1134">
                  <a:moveTo>
                    <a:pt x="607" y="0"/>
                  </a:moveTo>
                  <a:lnTo>
                    <a:pt x="0" y="348"/>
                  </a:lnTo>
                  <a:lnTo>
                    <a:pt x="526" y="1249"/>
                  </a:lnTo>
                  <a:lnTo>
                    <a:pt x="1133" y="90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016112" y="1453316"/>
              <a:ext cx="38431" cy="34615"/>
            </a:xfrm>
            <a:custGeom>
              <a:rect b="b" l="l" r="r" t="t"/>
              <a:pathLst>
                <a:path extrusionOk="0" h="1134" w="1259">
                  <a:moveTo>
                    <a:pt x="348" y="1"/>
                  </a:moveTo>
                  <a:lnTo>
                    <a:pt x="1" y="607"/>
                  </a:lnTo>
                  <a:lnTo>
                    <a:pt x="902" y="1134"/>
                  </a:lnTo>
                  <a:lnTo>
                    <a:pt x="1258" y="52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209732" y="1565251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348" y="0"/>
                  </a:moveTo>
                  <a:lnTo>
                    <a:pt x="0" y="598"/>
                  </a:lnTo>
                  <a:lnTo>
                    <a:pt x="901" y="1124"/>
                  </a:lnTo>
                  <a:lnTo>
                    <a:pt x="1249" y="51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34"/>
          <p:cNvSpPr txBox="1"/>
          <p:nvPr>
            <p:ph idx="1" type="subTitle"/>
          </p:nvPr>
        </p:nvSpPr>
        <p:spPr>
          <a:xfrm>
            <a:off x="5545250" y="2531225"/>
            <a:ext cx="29286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Desarrollar un sistema de análisis de datos que permita a </a:t>
            </a:r>
            <a:r>
              <a:rPr b="1" lang="en"/>
              <a:t>Navegantes del Sonido</a:t>
            </a:r>
            <a:r>
              <a:rPr lang="en"/>
              <a:t> comprender mejor las tendencias musicales y optimizar la promoción de sus artistas</a:t>
            </a:r>
            <a:endParaRPr/>
          </a:p>
        </p:txBody>
      </p:sp>
      <p:sp>
        <p:nvSpPr>
          <p:cNvPr id="1022" name="Google Shape;1022;p34"/>
          <p:cNvSpPr txBox="1"/>
          <p:nvPr>
            <p:ph type="title"/>
          </p:nvPr>
        </p:nvSpPr>
        <p:spPr>
          <a:xfrm>
            <a:off x="5545250" y="1783625"/>
            <a:ext cx="283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023" name="Google Shape;1023;p34"/>
          <p:cNvSpPr/>
          <p:nvPr/>
        </p:nvSpPr>
        <p:spPr>
          <a:xfrm>
            <a:off x="6542450" y="970025"/>
            <a:ext cx="841800" cy="8418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34"/>
          <p:cNvGrpSpPr/>
          <p:nvPr/>
        </p:nvGrpSpPr>
        <p:grpSpPr>
          <a:xfrm>
            <a:off x="6720998" y="1177823"/>
            <a:ext cx="484690" cy="426211"/>
            <a:chOff x="5950209" y="1345471"/>
            <a:chExt cx="363309" cy="319475"/>
          </a:xfrm>
        </p:grpSpPr>
        <p:sp>
          <p:nvSpPr>
            <p:cNvPr id="1025" name="Google Shape;1025;p34"/>
            <p:cNvSpPr/>
            <p:nvPr/>
          </p:nvSpPr>
          <p:spPr>
            <a:xfrm>
              <a:off x="5950209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5" y="697"/>
                  </a:moveTo>
                  <a:lnTo>
                    <a:pt x="11205" y="9760"/>
                  </a:lnTo>
                  <a:lnTo>
                    <a:pt x="696" y="9760"/>
                  </a:lnTo>
                  <a:lnTo>
                    <a:pt x="696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1" y="10465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057504" y="1451972"/>
              <a:ext cx="148993" cy="148962"/>
            </a:xfrm>
            <a:custGeom>
              <a:rect b="b" l="l" r="r" t="t"/>
              <a:pathLst>
                <a:path extrusionOk="0" h="4880" w="4881">
                  <a:moveTo>
                    <a:pt x="2445" y="696"/>
                  </a:moveTo>
                  <a:cubicBezTo>
                    <a:pt x="3399" y="696"/>
                    <a:pt x="4185" y="1481"/>
                    <a:pt x="4185" y="2444"/>
                  </a:cubicBezTo>
                  <a:cubicBezTo>
                    <a:pt x="4185" y="2632"/>
                    <a:pt x="4149" y="2819"/>
                    <a:pt x="4095" y="2989"/>
                  </a:cubicBezTo>
                  <a:lnTo>
                    <a:pt x="3221" y="2489"/>
                  </a:lnTo>
                  <a:lnTo>
                    <a:pt x="2873" y="3087"/>
                  </a:lnTo>
                  <a:lnTo>
                    <a:pt x="3747" y="3595"/>
                  </a:lnTo>
                  <a:cubicBezTo>
                    <a:pt x="3426" y="3952"/>
                    <a:pt x="2962" y="4184"/>
                    <a:pt x="2445" y="4184"/>
                  </a:cubicBezTo>
                  <a:cubicBezTo>
                    <a:pt x="1481" y="4184"/>
                    <a:pt x="696" y="3399"/>
                    <a:pt x="696" y="2444"/>
                  </a:cubicBezTo>
                  <a:cubicBezTo>
                    <a:pt x="696" y="1481"/>
                    <a:pt x="1481" y="696"/>
                    <a:pt x="2445" y="696"/>
                  </a:cubicBezTo>
                  <a:close/>
                  <a:moveTo>
                    <a:pt x="2445" y="0"/>
                  </a:moveTo>
                  <a:cubicBezTo>
                    <a:pt x="1098" y="0"/>
                    <a:pt x="1" y="1097"/>
                    <a:pt x="1" y="2444"/>
                  </a:cubicBezTo>
                  <a:cubicBezTo>
                    <a:pt x="1" y="3783"/>
                    <a:pt x="1098" y="4880"/>
                    <a:pt x="2445" y="4880"/>
                  </a:cubicBezTo>
                  <a:cubicBezTo>
                    <a:pt x="3792" y="4880"/>
                    <a:pt x="4880" y="3783"/>
                    <a:pt x="4880" y="2444"/>
                  </a:cubicBezTo>
                  <a:cubicBezTo>
                    <a:pt x="4880" y="1097"/>
                    <a:pt x="3792" y="0"/>
                    <a:pt x="2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227712" y="1515678"/>
              <a:ext cx="31868" cy="21551"/>
            </a:xfrm>
            <a:custGeom>
              <a:rect b="b" l="l" r="r" t="t"/>
              <a:pathLst>
                <a:path extrusionOk="0" h="706" w="1044">
                  <a:moveTo>
                    <a:pt x="0" y="1"/>
                  </a:moveTo>
                  <a:lnTo>
                    <a:pt x="0" y="705"/>
                  </a:lnTo>
                  <a:lnTo>
                    <a:pt x="1044" y="705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004147" y="1515678"/>
              <a:ext cx="32143" cy="21551"/>
            </a:xfrm>
            <a:custGeom>
              <a:rect b="b" l="l" r="r" t="t"/>
              <a:pathLst>
                <a:path extrusionOk="0" h="706" w="1053">
                  <a:moveTo>
                    <a:pt x="0" y="1"/>
                  </a:moveTo>
                  <a:lnTo>
                    <a:pt x="0" y="705"/>
                  </a:lnTo>
                  <a:lnTo>
                    <a:pt x="1053" y="705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209732" y="1453316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901" y="1"/>
                  </a:moveTo>
                  <a:lnTo>
                    <a:pt x="0" y="527"/>
                  </a:lnTo>
                  <a:lnTo>
                    <a:pt x="348" y="1125"/>
                  </a:lnTo>
                  <a:lnTo>
                    <a:pt x="1249" y="60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016112" y="1565251"/>
              <a:ext cx="38431" cy="34341"/>
            </a:xfrm>
            <a:custGeom>
              <a:rect b="b" l="l" r="r" t="t"/>
              <a:pathLst>
                <a:path extrusionOk="0" h="1125" w="1259">
                  <a:moveTo>
                    <a:pt x="902" y="0"/>
                  </a:moveTo>
                  <a:lnTo>
                    <a:pt x="1" y="518"/>
                  </a:lnTo>
                  <a:lnTo>
                    <a:pt x="348" y="1124"/>
                  </a:lnTo>
                  <a:lnTo>
                    <a:pt x="1258" y="598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70783" y="1410581"/>
              <a:ext cx="34341" cy="38126"/>
            </a:xfrm>
            <a:custGeom>
              <a:rect b="b" l="l" r="r" t="t"/>
              <a:pathLst>
                <a:path extrusionOk="0" h="1249" w="1125">
                  <a:moveTo>
                    <a:pt x="518" y="0"/>
                  </a:moveTo>
                  <a:lnTo>
                    <a:pt x="1" y="901"/>
                  </a:lnTo>
                  <a:lnTo>
                    <a:pt x="598" y="1249"/>
                  </a:lnTo>
                  <a:lnTo>
                    <a:pt x="1125" y="3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21240" y="1398859"/>
              <a:ext cx="21245" cy="31899"/>
            </a:xfrm>
            <a:custGeom>
              <a:rect b="b" l="l" r="r" t="t"/>
              <a:pathLst>
                <a:path extrusionOk="0" h="1045" w="696">
                  <a:moveTo>
                    <a:pt x="0" y="0"/>
                  </a:moveTo>
                  <a:lnTo>
                    <a:pt x="0" y="1044"/>
                  </a:lnTo>
                  <a:lnTo>
                    <a:pt x="696" y="1044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058878" y="1410581"/>
              <a:ext cx="34615" cy="38126"/>
            </a:xfrm>
            <a:custGeom>
              <a:rect b="b" l="l" r="r" t="t"/>
              <a:pathLst>
                <a:path extrusionOk="0" h="1249" w="1134">
                  <a:moveTo>
                    <a:pt x="607" y="0"/>
                  </a:moveTo>
                  <a:lnTo>
                    <a:pt x="0" y="348"/>
                  </a:lnTo>
                  <a:lnTo>
                    <a:pt x="526" y="1249"/>
                  </a:lnTo>
                  <a:lnTo>
                    <a:pt x="1133" y="90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16112" y="1453316"/>
              <a:ext cx="38431" cy="34615"/>
            </a:xfrm>
            <a:custGeom>
              <a:rect b="b" l="l" r="r" t="t"/>
              <a:pathLst>
                <a:path extrusionOk="0" h="1134" w="1259">
                  <a:moveTo>
                    <a:pt x="348" y="1"/>
                  </a:moveTo>
                  <a:lnTo>
                    <a:pt x="1" y="607"/>
                  </a:lnTo>
                  <a:lnTo>
                    <a:pt x="902" y="1134"/>
                  </a:lnTo>
                  <a:lnTo>
                    <a:pt x="1258" y="52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209732" y="1565251"/>
              <a:ext cx="38156" cy="34341"/>
            </a:xfrm>
            <a:custGeom>
              <a:rect b="b" l="l" r="r" t="t"/>
              <a:pathLst>
                <a:path extrusionOk="0" h="1125" w="1250">
                  <a:moveTo>
                    <a:pt x="348" y="0"/>
                  </a:moveTo>
                  <a:lnTo>
                    <a:pt x="0" y="598"/>
                  </a:lnTo>
                  <a:lnTo>
                    <a:pt x="901" y="1124"/>
                  </a:lnTo>
                  <a:lnTo>
                    <a:pt x="1249" y="51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5"/>
          <p:cNvSpPr txBox="1"/>
          <p:nvPr>
            <p:ph idx="1" type="body"/>
          </p:nvPr>
        </p:nvSpPr>
        <p:spPr>
          <a:xfrm>
            <a:off x="2851875" y="1688800"/>
            <a:ext cx="4613100" cy="2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Comprensión de Tendencias Musicales</a:t>
            </a:r>
            <a:r>
              <a:rPr lang="en"/>
              <a:t>: </a:t>
            </a:r>
            <a:r>
              <a:rPr lang="en" sz="1000"/>
              <a:t>para tomar decisiones informadas sobre qué artistas promocionar y cómo posicionar su música.</a:t>
            </a:r>
            <a:endParaRPr sz="1000"/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Optimización de Estrategias de Marketing</a:t>
            </a:r>
            <a:r>
              <a:rPr lang="en"/>
              <a:t>: </a:t>
            </a:r>
            <a:r>
              <a:rPr lang="en" sz="1000"/>
              <a:t>con datos precisos sobre la popularidad de géneros y artistas, el sello puede diseñar campañas de marketing más efectivas y dirigidas a audiencias específicas.</a:t>
            </a:r>
            <a:endParaRPr sz="10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Análisis de Rendimiento de Artistas: </a:t>
            </a:r>
            <a:r>
              <a:rPr lang="en" sz="1000"/>
              <a:t>evaluar el desempeño de sus artistas en plataformas de streaming, lo que les permite ajustar sus enfoques de promoción.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1" name="Google Shape;1041;p35"/>
          <p:cNvSpPr txBox="1"/>
          <p:nvPr>
            <p:ph type="title"/>
          </p:nvPr>
        </p:nvSpPr>
        <p:spPr>
          <a:xfrm>
            <a:off x="2851875" y="930075"/>
            <a:ext cx="458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Necesidades que cubrimos</a:t>
            </a:r>
            <a:endParaRPr/>
          </a:p>
        </p:txBody>
      </p:sp>
      <p:grpSp>
        <p:nvGrpSpPr>
          <p:cNvPr id="1042" name="Google Shape;1042;p3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43" name="Google Shape;1043;p3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3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47" name="Google Shape;1047;p3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48" name="Google Shape;1048;p3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3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2" name="Google Shape;1052;p3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3" name="Google Shape;1053;p35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54" name="Google Shape;1054;p35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55" name="Google Shape;1055;p3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56" name="Google Shape;1056;p35">
            <a:hlinkClick/>
          </p:cNvPr>
          <p:cNvSpPr txBox="1"/>
          <p:nvPr/>
        </p:nvSpPr>
        <p:spPr>
          <a:xfrm>
            <a:off x="917302" y="304690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57" name="Google Shape;1057;p3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3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1" name="Google Shape;1061;p3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2" name="Google Shape;1062;p3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3" name="Google Shape;1063;p3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4" name="Google Shape;1064;p3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65" name="Google Shape;1065;p3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3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8" name="Google Shape;1068;p35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9" name="Google Shape;1069;p3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70" name="Google Shape;1070;p3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3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73" name="Google Shape;1073;p3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5" name="Google Shape;1075;p3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35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7" name="Google Shape;1077;p35"/>
          <p:cNvCxnSpPr>
            <a:endCxn id="1076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6"/>
          <p:cNvSpPr txBox="1"/>
          <p:nvPr>
            <p:ph idx="1" type="body"/>
          </p:nvPr>
        </p:nvSpPr>
        <p:spPr>
          <a:xfrm>
            <a:off x="2851875" y="1688800"/>
            <a:ext cx="5077200" cy="2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Falta de Datos Fiables</a:t>
            </a:r>
            <a:r>
              <a:rPr lang="en"/>
              <a:t>: </a:t>
            </a:r>
            <a:r>
              <a:rPr lang="en" sz="1000"/>
              <a:t>Enfrentan dificultades para acceder y consolidar datos de múltiples fuentes. Este sistema integra datos de varias APIs en una sola base de datos accesible.</a:t>
            </a:r>
            <a:endParaRPr sz="1000"/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Dificultades en la Toma de Decisiones</a:t>
            </a:r>
            <a:r>
              <a:rPr lang="en"/>
              <a:t>: </a:t>
            </a:r>
            <a:r>
              <a:rPr lang="en" sz="1000"/>
              <a:t>La falta de análisis de datos puede llevar a decisiones erróneas. Con el análisis de datos, el sello puede tomar decisiones fundamentadas sobre promociones y lanzamientos.</a:t>
            </a:r>
            <a:endParaRPr sz="10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"/>
              <a:t>Ineficiencia en la Identificación de Oportunidades</a:t>
            </a:r>
            <a:r>
              <a:rPr b="1" lang="en"/>
              <a:t>: </a:t>
            </a:r>
            <a:r>
              <a:rPr lang="en" sz="1000"/>
              <a:t>El sistema permite detectar oportunidades emergentes en el mercado musical, facilitando la identificación de artistas y géneros que están ganando tracción.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3" name="Google Shape;1083;p36"/>
          <p:cNvSpPr txBox="1"/>
          <p:nvPr>
            <p:ph type="title"/>
          </p:nvPr>
        </p:nvSpPr>
        <p:spPr>
          <a:xfrm>
            <a:off x="2851875" y="930075"/>
            <a:ext cx="458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que solucionamos</a:t>
            </a: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85" name="Google Shape;1085;p3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3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89" name="Google Shape;1089;p3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90" name="Google Shape;1090;p3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3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4" name="Google Shape;1094;p3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5" name="Google Shape;1095;p36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6" name="Google Shape;1096;p36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7" name="Google Shape;1097;p3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8" name="Google Shape;1098;p36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3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3" name="Google Shape;1103;p3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4" name="Google Shape;1104;p3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5" name="Google Shape;1105;p3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3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07" name="Google Shape;1107;p3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3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0" name="Google Shape;1110;p36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11" name="Google Shape;1111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12" name="Google Shape;1112;p3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15" name="Google Shape;1115;p3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7" name="Google Shape;1117;p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36"/>
          <p:cNvSpPr/>
          <p:nvPr/>
        </p:nvSpPr>
        <p:spPr>
          <a:xfrm>
            <a:off x="4341591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9" name="Google Shape;1119;p36"/>
          <p:cNvCxnSpPr>
            <a:endCxn id="1118" idx="2"/>
          </p:cNvCxnSpPr>
          <p:nvPr/>
        </p:nvCxnSpPr>
        <p:spPr>
          <a:xfrm flipH="1" rot="10800000">
            <a:off x="2709291" y="4909525"/>
            <a:ext cx="1632300" cy="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7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dentificación de tendencias emergentes en la música</a:t>
            </a:r>
            <a:endParaRPr/>
          </a:p>
        </p:txBody>
      </p:sp>
      <p:sp>
        <p:nvSpPr>
          <p:cNvPr id="1125" name="Google Shape;1125;p37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Integración Multicanal</a:t>
            </a:r>
            <a:endParaRPr sz="1600"/>
          </a:p>
        </p:txBody>
      </p:sp>
      <p:sp>
        <p:nvSpPr>
          <p:cNvPr id="1126" name="Google Shape;1126;p37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ntegra información de diversas plataformas (Spotify, MusicBrainz, last.fm)</a:t>
            </a:r>
            <a:endParaRPr/>
          </a:p>
        </p:txBody>
      </p:sp>
      <p:sp>
        <p:nvSpPr>
          <p:cNvPr id="1127" name="Google Shape;1127;p37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Análisis personalizado</a:t>
            </a:r>
            <a:endParaRPr sz="1600"/>
          </a:p>
        </p:txBody>
      </p:sp>
      <p:sp>
        <p:nvSpPr>
          <p:cNvPr id="1128" name="Google Shape;1128;p37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ermite consultas y reportes que se alinean con sus objetivos estratégicos</a:t>
            </a:r>
            <a:endParaRPr/>
          </a:p>
        </p:txBody>
      </p:sp>
      <p:sp>
        <p:nvSpPr>
          <p:cNvPr id="1129" name="Google Shape;1129;p37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Enfoque en la Innovación</a:t>
            </a:r>
            <a:endParaRPr sz="1600"/>
          </a:p>
        </p:txBody>
      </p:sp>
      <p:sp>
        <p:nvSpPr>
          <p:cNvPr id="1130" name="Google Shape;1130;p37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Capacitación y Soporte</a:t>
            </a:r>
            <a:endParaRPr sz="1600"/>
          </a:p>
        </p:txBody>
      </p:sp>
      <p:sp>
        <p:nvSpPr>
          <p:cNvPr id="1131" name="Google Shape;1131;p37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segurando que puedan aprovechar al máximo la información disponible</a:t>
            </a:r>
            <a:endParaRPr/>
          </a:p>
        </p:txBody>
      </p:sp>
      <p:grpSp>
        <p:nvGrpSpPr>
          <p:cNvPr id="1132" name="Google Shape;1132;p37"/>
          <p:cNvGrpSpPr/>
          <p:nvPr/>
        </p:nvGrpSpPr>
        <p:grpSpPr>
          <a:xfrm>
            <a:off x="2474027" y="1774619"/>
            <a:ext cx="504236" cy="504194"/>
            <a:chOff x="7968064" y="1323432"/>
            <a:chExt cx="363309" cy="363278"/>
          </a:xfrm>
        </p:grpSpPr>
        <p:sp>
          <p:nvSpPr>
            <p:cNvPr id="1133" name="Google Shape;1133;p37"/>
            <p:cNvSpPr/>
            <p:nvPr/>
          </p:nvSpPr>
          <p:spPr>
            <a:xfrm>
              <a:off x="7968064" y="1644219"/>
              <a:ext cx="63767" cy="21276"/>
            </a:xfrm>
            <a:custGeom>
              <a:rect b="b" l="l" r="r" t="t"/>
              <a:pathLst>
                <a:path extrusionOk="0" h="697" w="2089">
                  <a:moveTo>
                    <a:pt x="1" y="0"/>
                  </a:moveTo>
                  <a:lnTo>
                    <a:pt x="1" y="696"/>
                  </a:lnTo>
                  <a:lnTo>
                    <a:pt x="2088" y="696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8267331" y="1622973"/>
              <a:ext cx="64041" cy="63736"/>
            </a:xfrm>
            <a:custGeom>
              <a:rect b="b" l="l" r="r" t="t"/>
              <a:pathLst>
                <a:path extrusionOk="0" h="2088" w="2098">
                  <a:moveTo>
                    <a:pt x="697" y="0"/>
                  </a:moveTo>
                  <a:lnTo>
                    <a:pt x="697" y="696"/>
                  </a:lnTo>
                  <a:lnTo>
                    <a:pt x="1" y="696"/>
                  </a:lnTo>
                  <a:lnTo>
                    <a:pt x="1" y="1392"/>
                  </a:lnTo>
                  <a:lnTo>
                    <a:pt x="697" y="1392"/>
                  </a:lnTo>
                  <a:lnTo>
                    <a:pt x="697" y="2088"/>
                  </a:lnTo>
                  <a:lnTo>
                    <a:pt x="1401" y="2088"/>
                  </a:lnTo>
                  <a:lnTo>
                    <a:pt x="1401" y="1392"/>
                  </a:lnTo>
                  <a:lnTo>
                    <a:pt x="2097" y="1392"/>
                  </a:lnTo>
                  <a:lnTo>
                    <a:pt x="2097" y="696"/>
                  </a:lnTo>
                  <a:lnTo>
                    <a:pt x="1401" y="69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968064" y="1323432"/>
              <a:ext cx="363309" cy="277503"/>
            </a:xfrm>
            <a:custGeom>
              <a:rect b="b" l="l" r="r" t="t"/>
              <a:pathLst>
                <a:path extrusionOk="0" h="9091" w="11902">
                  <a:moveTo>
                    <a:pt x="2115" y="4889"/>
                  </a:moveTo>
                  <a:lnTo>
                    <a:pt x="2115" y="8395"/>
                  </a:lnTo>
                  <a:lnTo>
                    <a:pt x="1419" y="8395"/>
                  </a:lnTo>
                  <a:lnTo>
                    <a:pt x="1419" y="4889"/>
                  </a:lnTo>
                  <a:close/>
                  <a:moveTo>
                    <a:pt x="4898" y="3488"/>
                  </a:moveTo>
                  <a:lnTo>
                    <a:pt x="4898" y="8395"/>
                  </a:lnTo>
                  <a:lnTo>
                    <a:pt x="4202" y="8395"/>
                  </a:lnTo>
                  <a:lnTo>
                    <a:pt x="4202" y="3488"/>
                  </a:lnTo>
                  <a:close/>
                  <a:moveTo>
                    <a:pt x="7691" y="2097"/>
                  </a:moveTo>
                  <a:lnTo>
                    <a:pt x="7691" y="8395"/>
                  </a:lnTo>
                  <a:lnTo>
                    <a:pt x="6995" y="8395"/>
                  </a:lnTo>
                  <a:lnTo>
                    <a:pt x="6995" y="2097"/>
                  </a:lnTo>
                  <a:close/>
                  <a:moveTo>
                    <a:pt x="10483" y="705"/>
                  </a:moveTo>
                  <a:lnTo>
                    <a:pt x="10483" y="8395"/>
                  </a:lnTo>
                  <a:lnTo>
                    <a:pt x="9787" y="8395"/>
                  </a:lnTo>
                  <a:lnTo>
                    <a:pt x="9787" y="705"/>
                  </a:lnTo>
                  <a:close/>
                  <a:moveTo>
                    <a:pt x="9082" y="0"/>
                  </a:moveTo>
                  <a:lnTo>
                    <a:pt x="9082" y="8395"/>
                  </a:lnTo>
                  <a:lnTo>
                    <a:pt x="8386" y="8395"/>
                  </a:lnTo>
                  <a:lnTo>
                    <a:pt x="8386" y="1401"/>
                  </a:lnTo>
                  <a:lnTo>
                    <a:pt x="6299" y="1401"/>
                  </a:lnTo>
                  <a:lnTo>
                    <a:pt x="6299" y="8395"/>
                  </a:lnTo>
                  <a:lnTo>
                    <a:pt x="5603" y="8395"/>
                  </a:lnTo>
                  <a:lnTo>
                    <a:pt x="5603" y="2793"/>
                  </a:lnTo>
                  <a:lnTo>
                    <a:pt x="3507" y="2793"/>
                  </a:lnTo>
                  <a:lnTo>
                    <a:pt x="3507" y="8395"/>
                  </a:lnTo>
                  <a:lnTo>
                    <a:pt x="2811" y="8395"/>
                  </a:lnTo>
                  <a:lnTo>
                    <a:pt x="2811" y="4184"/>
                  </a:lnTo>
                  <a:lnTo>
                    <a:pt x="714" y="4184"/>
                  </a:lnTo>
                  <a:lnTo>
                    <a:pt x="714" y="8395"/>
                  </a:lnTo>
                  <a:lnTo>
                    <a:pt x="1" y="8395"/>
                  </a:lnTo>
                  <a:lnTo>
                    <a:pt x="1" y="9091"/>
                  </a:lnTo>
                  <a:lnTo>
                    <a:pt x="11901" y="9091"/>
                  </a:lnTo>
                  <a:lnTo>
                    <a:pt x="11901" y="8395"/>
                  </a:lnTo>
                  <a:lnTo>
                    <a:pt x="11179" y="8395"/>
                  </a:lnTo>
                  <a:lnTo>
                    <a:pt x="11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7"/>
          <p:cNvGrpSpPr/>
          <p:nvPr/>
        </p:nvGrpSpPr>
        <p:grpSpPr>
          <a:xfrm>
            <a:off x="7620968" y="1774619"/>
            <a:ext cx="504236" cy="504194"/>
            <a:chOff x="8472398" y="1323432"/>
            <a:chExt cx="363309" cy="363278"/>
          </a:xfrm>
        </p:grpSpPr>
        <p:sp>
          <p:nvSpPr>
            <p:cNvPr id="1137" name="Google Shape;1137;p37"/>
            <p:cNvSpPr/>
            <p:nvPr/>
          </p:nvSpPr>
          <p:spPr>
            <a:xfrm>
              <a:off x="8514889" y="1366167"/>
              <a:ext cx="106502" cy="106502"/>
            </a:xfrm>
            <a:custGeom>
              <a:rect b="b" l="l" r="r" t="t"/>
              <a:pathLst>
                <a:path extrusionOk="0" h="3489" w="3489">
                  <a:moveTo>
                    <a:pt x="2792" y="697"/>
                  </a:moveTo>
                  <a:lnTo>
                    <a:pt x="2792" y="2784"/>
                  </a:lnTo>
                  <a:lnTo>
                    <a:pt x="705" y="2784"/>
                  </a:lnTo>
                  <a:lnTo>
                    <a:pt x="705" y="697"/>
                  </a:lnTo>
                  <a:close/>
                  <a:moveTo>
                    <a:pt x="0" y="1"/>
                  </a:moveTo>
                  <a:lnTo>
                    <a:pt x="0" y="3489"/>
                  </a:lnTo>
                  <a:lnTo>
                    <a:pt x="3488" y="3489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847239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9109" y="705"/>
                  </a:moveTo>
                  <a:lnTo>
                    <a:pt x="9109" y="1401"/>
                  </a:lnTo>
                  <a:lnTo>
                    <a:pt x="8413" y="1401"/>
                  </a:lnTo>
                  <a:lnTo>
                    <a:pt x="8413" y="2436"/>
                  </a:lnTo>
                  <a:cubicBezTo>
                    <a:pt x="8413" y="2614"/>
                    <a:pt x="8288" y="2775"/>
                    <a:pt x="8110" y="2793"/>
                  </a:cubicBezTo>
                  <a:cubicBezTo>
                    <a:pt x="8099" y="2793"/>
                    <a:pt x="8088" y="2794"/>
                    <a:pt x="8077" y="2794"/>
                  </a:cubicBezTo>
                  <a:cubicBezTo>
                    <a:pt x="7878" y="2794"/>
                    <a:pt x="7717" y="2639"/>
                    <a:pt x="7717" y="2445"/>
                  </a:cubicBezTo>
                  <a:lnTo>
                    <a:pt x="7717" y="1053"/>
                  </a:lnTo>
                  <a:cubicBezTo>
                    <a:pt x="7717" y="857"/>
                    <a:pt x="7878" y="705"/>
                    <a:pt x="8065" y="705"/>
                  </a:cubicBezTo>
                  <a:close/>
                  <a:moveTo>
                    <a:pt x="11205" y="3488"/>
                  </a:moveTo>
                  <a:lnTo>
                    <a:pt x="11205" y="4184"/>
                  </a:lnTo>
                  <a:lnTo>
                    <a:pt x="10509" y="4184"/>
                  </a:lnTo>
                  <a:lnTo>
                    <a:pt x="10509" y="5228"/>
                  </a:lnTo>
                  <a:cubicBezTo>
                    <a:pt x="10509" y="5406"/>
                    <a:pt x="10376" y="5558"/>
                    <a:pt x="10197" y="5576"/>
                  </a:cubicBezTo>
                  <a:cubicBezTo>
                    <a:pt x="10182" y="5578"/>
                    <a:pt x="10167" y="5579"/>
                    <a:pt x="10152" y="5579"/>
                  </a:cubicBezTo>
                  <a:cubicBezTo>
                    <a:pt x="9967" y="5579"/>
                    <a:pt x="9814" y="5427"/>
                    <a:pt x="9814" y="5237"/>
                  </a:cubicBezTo>
                  <a:lnTo>
                    <a:pt x="9814" y="3836"/>
                  </a:lnTo>
                  <a:cubicBezTo>
                    <a:pt x="9814" y="3649"/>
                    <a:pt x="9965" y="3488"/>
                    <a:pt x="10161" y="3488"/>
                  </a:cubicBezTo>
                  <a:close/>
                  <a:moveTo>
                    <a:pt x="5576" y="705"/>
                  </a:moveTo>
                  <a:lnTo>
                    <a:pt x="5576" y="9813"/>
                  </a:lnTo>
                  <a:lnTo>
                    <a:pt x="696" y="9813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0509"/>
                  </a:lnTo>
                  <a:lnTo>
                    <a:pt x="2828" y="10509"/>
                  </a:lnTo>
                  <a:cubicBezTo>
                    <a:pt x="2989" y="11303"/>
                    <a:pt x="3694" y="11901"/>
                    <a:pt x="4532" y="11901"/>
                  </a:cubicBezTo>
                  <a:lnTo>
                    <a:pt x="7717" y="11901"/>
                  </a:lnTo>
                  <a:cubicBezTo>
                    <a:pt x="8681" y="11901"/>
                    <a:pt x="9466" y="11125"/>
                    <a:pt x="9466" y="10161"/>
                  </a:cubicBezTo>
                  <a:lnTo>
                    <a:pt x="9466" y="9769"/>
                  </a:lnTo>
                  <a:cubicBezTo>
                    <a:pt x="10063" y="9617"/>
                    <a:pt x="10509" y="9064"/>
                    <a:pt x="10509" y="8422"/>
                  </a:cubicBezTo>
                  <a:lnTo>
                    <a:pt x="10509" y="6218"/>
                  </a:lnTo>
                  <a:cubicBezTo>
                    <a:pt x="10911" y="6075"/>
                    <a:pt x="11205" y="5692"/>
                    <a:pt x="11205" y="5237"/>
                  </a:cubicBezTo>
                  <a:lnTo>
                    <a:pt x="11205" y="4889"/>
                  </a:lnTo>
                  <a:lnTo>
                    <a:pt x="11901" y="4889"/>
                  </a:lnTo>
                  <a:lnTo>
                    <a:pt x="11901" y="2793"/>
                  </a:lnTo>
                  <a:lnTo>
                    <a:pt x="10161" y="2793"/>
                  </a:lnTo>
                  <a:cubicBezTo>
                    <a:pt x="9582" y="2793"/>
                    <a:pt x="9109" y="3265"/>
                    <a:pt x="9109" y="3836"/>
                  </a:cubicBezTo>
                  <a:lnTo>
                    <a:pt x="9109" y="5237"/>
                  </a:lnTo>
                  <a:cubicBezTo>
                    <a:pt x="9109" y="5692"/>
                    <a:pt x="9403" y="6075"/>
                    <a:pt x="9814" y="6218"/>
                  </a:cubicBezTo>
                  <a:lnTo>
                    <a:pt x="9814" y="8404"/>
                  </a:lnTo>
                  <a:cubicBezTo>
                    <a:pt x="9814" y="8770"/>
                    <a:pt x="9528" y="9082"/>
                    <a:pt x="9162" y="9118"/>
                  </a:cubicBezTo>
                  <a:cubicBezTo>
                    <a:pt x="9147" y="9119"/>
                    <a:pt x="9131" y="9119"/>
                    <a:pt x="9116" y="9119"/>
                  </a:cubicBezTo>
                  <a:cubicBezTo>
                    <a:pt x="8734" y="9119"/>
                    <a:pt x="8413" y="8807"/>
                    <a:pt x="8413" y="8422"/>
                  </a:cubicBezTo>
                  <a:lnTo>
                    <a:pt x="8413" y="3426"/>
                  </a:lnTo>
                  <a:cubicBezTo>
                    <a:pt x="8823" y="3283"/>
                    <a:pt x="9109" y="2900"/>
                    <a:pt x="9109" y="2445"/>
                  </a:cubicBezTo>
                  <a:lnTo>
                    <a:pt x="9109" y="2097"/>
                  </a:lnTo>
                  <a:lnTo>
                    <a:pt x="9814" y="2097"/>
                  </a:lnTo>
                  <a:lnTo>
                    <a:pt x="9814" y="0"/>
                  </a:lnTo>
                  <a:lnTo>
                    <a:pt x="8065" y="0"/>
                  </a:lnTo>
                  <a:cubicBezTo>
                    <a:pt x="7485" y="0"/>
                    <a:pt x="7021" y="473"/>
                    <a:pt x="7021" y="1053"/>
                  </a:cubicBezTo>
                  <a:lnTo>
                    <a:pt x="7021" y="2445"/>
                  </a:lnTo>
                  <a:cubicBezTo>
                    <a:pt x="7021" y="2900"/>
                    <a:pt x="7316" y="3283"/>
                    <a:pt x="7717" y="3426"/>
                  </a:cubicBezTo>
                  <a:lnTo>
                    <a:pt x="7717" y="8422"/>
                  </a:lnTo>
                  <a:cubicBezTo>
                    <a:pt x="7717" y="9064"/>
                    <a:pt x="8163" y="9617"/>
                    <a:pt x="8761" y="9769"/>
                  </a:cubicBezTo>
                  <a:lnTo>
                    <a:pt x="8761" y="10161"/>
                  </a:lnTo>
                  <a:cubicBezTo>
                    <a:pt x="8761" y="10741"/>
                    <a:pt x="8297" y="11205"/>
                    <a:pt x="7717" y="11205"/>
                  </a:cubicBezTo>
                  <a:lnTo>
                    <a:pt x="4532" y="11205"/>
                  </a:lnTo>
                  <a:cubicBezTo>
                    <a:pt x="4077" y="11205"/>
                    <a:pt x="3694" y="10920"/>
                    <a:pt x="3551" y="10509"/>
                  </a:cubicBezTo>
                  <a:lnTo>
                    <a:pt x="6281" y="10509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8515133" y="1495257"/>
              <a:ext cx="106532" cy="106502"/>
            </a:xfrm>
            <a:custGeom>
              <a:rect b="b" l="l" r="r" t="t"/>
              <a:pathLst>
                <a:path extrusionOk="0" h="3489" w="3490">
                  <a:moveTo>
                    <a:pt x="1749" y="696"/>
                  </a:moveTo>
                  <a:cubicBezTo>
                    <a:pt x="2320" y="696"/>
                    <a:pt x="2793" y="1169"/>
                    <a:pt x="2793" y="1740"/>
                  </a:cubicBezTo>
                  <a:cubicBezTo>
                    <a:pt x="2793" y="2320"/>
                    <a:pt x="2320" y="2793"/>
                    <a:pt x="1749" y="2793"/>
                  </a:cubicBezTo>
                  <a:cubicBezTo>
                    <a:pt x="1170" y="2793"/>
                    <a:pt x="697" y="2320"/>
                    <a:pt x="697" y="1740"/>
                  </a:cubicBezTo>
                  <a:cubicBezTo>
                    <a:pt x="697" y="1169"/>
                    <a:pt x="1170" y="696"/>
                    <a:pt x="1749" y="696"/>
                  </a:cubicBezTo>
                  <a:close/>
                  <a:moveTo>
                    <a:pt x="1749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704"/>
                    <a:pt x="786" y="3489"/>
                    <a:pt x="1749" y="3489"/>
                  </a:cubicBezTo>
                  <a:cubicBezTo>
                    <a:pt x="2704" y="3489"/>
                    <a:pt x="3489" y="2704"/>
                    <a:pt x="3489" y="1740"/>
                  </a:cubicBezTo>
                  <a:cubicBezTo>
                    <a:pt x="3489" y="785"/>
                    <a:pt x="270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8557624" y="1537748"/>
              <a:ext cx="21276" cy="21245"/>
            </a:xfrm>
            <a:custGeom>
              <a:rect b="b" l="l" r="r" t="t"/>
              <a:pathLst>
                <a:path extrusionOk="0" h="696" w="697">
                  <a:moveTo>
                    <a:pt x="1" y="0"/>
                  </a:moveTo>
                  <a:lnTo>
                    <a:pt x="1" y="696"/>
                  </a:lnTo>
                  <a:lnTo>
                    <a:pt x="696" y="696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37"/>
          <p:cNvGrpSpPr/>
          <p:nvPr/>
        </p:nvGrpSpPr>
        <p:grpSpPr>
          <a:xfrm>
            <a:off x="2488302" y="3243775"/>
            <a:ext cx="508388" cy="504109"/>
            <a:chOff x="7968064" y="1765128"/>
            <a:chExt cx="366300" cy="363217"/>
          </a:xfrm>
        </p:grpSpPr>
        <p:sp>
          <p:nvSpPr>
            <p:cNvPr id="1142" name="Google Shape;1142;p37"/>
            <p:cNvSpPr/>
            <p:nvPr/>
          </p:nvSpPr>
          <p:spPr>
            <a:xfrm>
              <a:off x="7968064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2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2" y="8368"/>
                  </a:cubicBezTo>
                  <a:cubicBezTo>
                    <a:pt x="2418" y="8368"/>
                    <a:pt x="696" y="6646"/>
                    <a:pt x="696" y="4532"/>
                  </a:cubicBezTo>
                  <a:cubicBezTo>
                    <a:pt x="696" y="2418"/>
                    <a:pt x="2418" y="696"/>
                    <a:pt x="4532" y="696"/>
                  </a:cubicBezTo>
                  <a:close/>
                  <a:moveTo>
                    <a:pt x="8966" y="8475"/>
                  </a:moveTo>
                  <a:lnTo>
                    <a:pt x="11098" y="10607"/>
                  </a:lnTo>
                  <a:cubicBezTo>
                    <a:pt x="11232" y="10741"/>
                    <a:pt x="11232" y="10964"/>
                    <a:pt x="11098" y="11107"/>
                  </a:cubicBezTo>
                  <a:cubicBezTo>
                    <a:pt x="11031" y="11174"/>
                    <a:pt x="10942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6" y="8475"/>
                  </a:lnTo>
                  <a:close/>
                  <a:moveTo>
                    <a:pt x="4532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2" y="9064"/>
                  </a:cubicBezTo>
                  <a:cubicBezTo>
                    <a:pt x="5657" y="9064"/>
                    <a:pt x="6682" y="8654"/>
                    <a:pt x="7476" y="7976"/>
                  </a:cubicBezTo>
                  <a:lnTo>
                    <a:pt x="7976" y="8475"/>
                  </a:lnTo>
                  <a:lnTo>
                    <a:pt x="7485" y="8966"/>
                  </a:lnTo>
                  <a:lnTo>
                    <a:pt x="10117" y="11597"/>
                  </a:lnTo>
                  <a:cubicBezTo>
                    <a:pt x="10318" y="11798"/>
                    <a:pt x="10585" y="11899"/>
                    <a:pt x="10853" y="11899"/>
                  </a:cubicBezTo>
                  <a:cubicBezTo>
                    <a:pt x="11121" y="11899"/>
                    <a:pt x="11388" y="11798"/>
                    <a:pt x="11589" y="11597"/>
                  </a:cubicBezTo>
                  <a:cubicBezTo>
                    <a:pt x="11999" y="11187"/>
                    <a:pt x="11999" y="10527"/>
                    <a:pt x="11589" y="10117"/>
                  </a:cubicBezTo>
                  <a:lnTo>
                    <a:pt x="8966" y="7485"/>
                  </a:lnTo>
                  <a:lnTo>
                    <a:pt x="8476" y="7984"/>
                  </a:lnTo>
                  <a:lnTo>
                    <a:pt x="7967" y="7485"/>
                  </a:lnTo>
                  <a:cubicBezTo>
                    <a:pt x="8654" y="6691"/>
                    <a:pt x="9064" y="5656"/>
                    <a:pt x="9064" y="4532"/>
                  </a:cubicBezTo>
                  <a:cubicBezTo>
                    <a:pt x="9064" y="2034"/>
                    <a:pt x="7030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8085158" y="1850354"/>
              <a:ext cx="70849" cy="106502"/>
            </a:xfrm>
            <a:custGeom>
              <a:rect b="b" l="l" r="r" t="t"/>
              <a:pathLst>
                <a:path extrusionOk="0" h="3489" w="2321">
                  <a:moveTo>
                    <a:pt x="696" y="1392"/>
                  </a:moveTo>
                  <a:lnTo>
                    <a:pt x="1160" y="1740"/>
                  </a:lnTo>
                  <a:lnTo>
                    <a:pt x="696" y="2088"/>
                  </a:lnTo>
                  <a:lnTo>
                    <a:pt x="696" y="1392"/>
                  </a:lnTo>
                  <a:close/>
                  <a:moveTo>
                    <a:pt x="1" y="0"/>
                  </a:moveTo>
                  <a:lnTo>
                    <a:pt x="1" y="3489"/>
                  </a:lnTo>
                  <a:lnTo>
                    <a:pt x="2320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8021177" y="1818211"/>
              <a:ext cx="170207" cy="170513"/>
            </a:xfrm>
            <a:custGeom>
              <a:rect b="b" l="l" r="r" t="t"/>
              <a:pathLst>
                <a:path extrusionOk="0" h="5586" w="5576">
                  <a:moveTo>
                    <a:pt x="2792" y="706"/>
                  </a:moveTo>
                  <a:cubicBezTo>
                    <a:pt x="3943" y="706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92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6"/>
                    <a:pt x="2792" y="706"/>
                  </a:cubicBezTo>
                  <a:close/>
                  <a:moveTo>
                    <a:pt x="2792" y="1"/>
                  </a:moveTo>
                  <a:cubicBezTo>
                    <a:pt x="1249" y="1"/>
                    <a:pt x="0" y="1259"/>
                    <a:pt x="0" y="2793"/>
                  </a:cubicBezTo>
                  <a:cubicBezTo>
                    <a:pt x="0" y="4336"/>
                    <a:pt x="1249" y="5585"/>
                    <a:pt x="2792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9"/>
                    <a:pt x="4327" y="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37"/>
          <p:cNvGrpSpPr/>
          <p:nvPr/>
        </p:nvGrpSpPr>
        <p:grpSpPr>
          <a:xfrm>
            <a:off x="7667931" y="3243737"/>
            <a:ext cx="443018" cy="504194"/>
            <a:chOff x="8494437" y="1765128"/>
            <a:chExt cx="319200" cy="363278"/>
          </a:xfrm>
        </p:grpSpPr>
        <p:sp>
          <p:nvSpPr>
            <p:cNvPr id="1146" name="Google Shape;1146;p37"/>
            <p:cNvSpPr/>
            <p:nvPr/>
          </p:nvSpPr>
          <p:spPr>
            <a:xfrm>
              <a:off x="8494437" y="1765128"/>
              <a:ext cx="319200" cy="363278"/>
            </a:xfrm>
            <a:custGeom>
              <a:rect b="b" l="l" r="r" t="t"/>
              <a:pathLst>
                <a:path extrusionOk="0" h="11901" w="10457">
                  <a:moveTo>
                    <a:pt x="8369" y="696"/>
                  </a:moveTo>
                  <a:lnTo>
                    <a:pt x="8369" y="1740"/>
                  </a:lnTo>
                  <a:lnTo>
                    <a:pt x="2088" y="1740"/>
                  </a:lnTo>
                  <a:lnTo>
                    <a:pt x="2088" y="696"/>
                  </a:lnTo>
                  <a:close/>
                  <a:moveTo>
                    <a:pt x="9065" y="2445"/>
                  </a:moveTo>
                  <a:lnTo>
                    <a:pt x="9065" y="3488"/>
                  </a:lnTo>
                  <a:lnTo>
                    <a:pt x="1393" y="3488"/>
                  </a:lnTo>
                  <a:lnTo>
                    <a:pt x="1393" y="2445"/>
                  </a:lnTo>
                  <a:close/>
                  <a:moveTo>
                    <a:pt x="9761" y="4184"/>
                  </a:moveTo>
                  <a:lnTo>
                    <a:pt x="9761" y="11205"/>
                  </a:lnTo>
                  <a:lnTo>
                    <a:pt x="697" y="11205"/>
                  </a:lnTo>
                  <a:lnTo>
                    <a:pt x="697" y="4184"/>
                  </a:lnTo>
                  <a:close/>
                  <a:moveTo>
                    <a:pt x="1393" y="0"/>
                  </a:moveTo>
                  <a:lnTo>
                    <a:pt x="1393" y="1740"/>
                  </a:lnTo>
                  <a:lnTo>
                    <a:pt x="697" y="1740"/>
                  </a:lnTo>
                  <a:lnTo>
                    <a:pt x="697" y="3488"/>
                  </a:lnTo>
                  <a:lnTo>
                    <a:pt x="1" y="3488"/>
                  </a:lnTo>
                  <a:lnTo>
                    <a:pt x="1" y="11901"/>
                  </a:lnTo>
                  <a:lnTo>
                    <a:pt x="10456" y="11901"/>
                  </a:lnTo>
                  <a:lnTo>
                    <a:pt x="10456" y="3488"/>
                  </a:lnTo>
                  <a:lnTo>
                    <a:pt x="9761" y="3488"/>
                  </a:lnTo>
                  <a:lnTo>
                    <a:pt x="9761" y="1740"/>
                  </a:lnTo>
                  <a:lnTo>
                    <a:pt x="9065" y="1740"/>
                  </a:lnTo>
                  <a:lnTo>
                    <a:pt x="9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8632776" y="1947027"/>
              <a:ext cx="70849" cy="106227"/>
            </a:xfrm>
            <a:custGeom>
              <a:rect b="b" l="l" r="r" t="t"/>
              <a:pathLst>
                <a:path extrusionOk="0" h="3480" w="2321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0"/>
                  </a:lnTo>
                  <a:lnTo>
                    <a:pt x="2320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8568796" y="1914884"/>
              <a:ext cx="170482" cy="170513"/>
            </a:xfrm>
            <a:custGeom>
              <a:rect b="b" l="l" r="r" t="t"/>
              <a:pathLst>
                <a:path extrusionOk="0" h="5586" w="5585">
                  <a:moveTo>
                    <a:pt x="2793" y="705"/>
                  </a:moveTo>
                  <a:cubicBezTo>
                    <a:pt x="3944" y="705"/>
                    <a:pt x="4889" y="1642"/>
                    <a:pt x="4889" y="2793"/>
                  </a:cubicBezTo>
                  <a:cubicBezTo>
                    <a:pt x="4889" y="3944"/>
                    <a:pt x="3944" y="4889"/>
                    <a:pt x="2793" y="4889"/>
                  </a:cubicBezTo>
                  <a:cubicBezTo>
                    <a:pt x="1642" y="4889"/>
                    <a:pt x="705" y="3944"/>
                    <a:pt x="705" y="2793"/>
                  </a:cubicBezTo>
                  <a:cubicBezTo>
                    <a:pt x="705" y="1642"/>
                    <a:pt x="1642" y="705"/>
                    <a:pt x="2793" y="705"/>
                  </a:cubicBezTo>
                  <a:close/>
                  <a:moveTo>
                    <a:pt x="2793" y="1"/>
                  </a:moveTo>
                  <a:cubicBezTo>
                    <a:pt x="1258" y="1"/>
                    <a:pt x="0" y="1259"/>
                    <a:pt x="0" y="2793"/>
                  </a:cubicBezTo>
                  <a:cubicBezTo>
                    <a:pt x="0" y="4327"/>
                    <a:pt x="1258" y="5585"/>
                    <a:pt x="2793" y="5585"/>
                  </a:cubicBezTo>
                  <a:cubicBezTo>
                    <a:pt x="4327" y="5585"/>
                    <a:pt x="5585" y="4327"/>
                    <a:pt x="5585" y="2793"/>
                  </a:cubicBezTo>
                  <a:cubicBezTo>
                    <a:pt x="5585" y="1259"/>
                    <a:pt x="4327" y="1"/>
                    <a:pt x="2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37"/>
          <p:cNvSpPr txBox="1"/>
          <p:nvPr>
            <p:ph type="title"/>
          </p:nvPr>
        </p:nvSpPr>
        <p:spPr>
          <a:xfrm>
            <a:off x="2391125" y="561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Aportaciones diferenciadoras</a:t>
            </a:r>
            <a:endParaRPr/>
          </a:p>
        </p:txBody>
      </p:sp>
      <p:grpSp>
        <p:nvGrpSpPr>
          <p:cNvPr id="1150" name="Google Shape;1150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51" name="Google Shape;1151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5" name="Google Shape;1155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56" name="Google Shape;1156;p3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3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7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0" name="Google Shape;1160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1" name="Google Shape;1161;p37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2" name="Google Shape;1162;p37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3" name="Google Shape;1163;p3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4" name="Google Shape;1164;p37">
            <a:hlinkClick/>
          </p:cNvPr>
          <p:cNvSpPr txBox="1"/>
          <p:nvPr/>
        </p:nvSpPr>
        <p:spPr>
          <a:xfrm>
            <a:off x="917301" y="304690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65" name="Google Shape;1165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9" name="Google Shape;1169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0" name="Google Shape;1170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73" name="Google Shape;1173;p3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3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6" name="Google Shape;1176;p37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77" name="Google Shape;1177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8" name="Google Shape;1178;p3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81" name="Google Shape;1181;p3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3" name="Google Shape;1183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37"/>
          <p:cNvSpPr/>
          <p:nvPr/>
        </p:nvSpPr>
        <p:spPr>
          <a:xfrm>
            <a:off x="514102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5" name="Google Shape;1185;p37"/>
          <p:cNvCxnSpPr>
            <a:endCxn id="1184" idx="2"/>
          </p:cNvCxnSpPr>
          <p:nvPr/>
        </p:nvCxnSpPr>
        <p:spPr>
          <a:xfrm flipH="1" rot="10800000">
            <a:off x="2705321" y="4907525"/>
            <a:ext cx="2435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8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8"/>
          <p:cNvSpPr txBox="1"/>
          <p:nvPr>
            <p:ph type="title"/>
          </p:nvPr>
        </p:nvSpPr>
        <p:spPr>
          <a:xfrm>
            <a:off x="2673275" y="27280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</a:t>
            </a:r>
            <a:endParaRPr/>
          </a:p>
        </p:txBody>
      </p:sp>
      <p:sp>
        <p:nvSpPr>
          <p:cNvPr id="1192" name="Google Shape;1192;p38"/>
          <p:cNvSpPr txBox="1"/>
          <p:nvPr>
            <p:ph idx="1" type="subTitle"/>
          </p:nvPr>
        </p:nvSpPr>
        <p:spPr>
          <a:xfrm>
            <a:off x="2673275" y="36576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Cómo nos hemos organizado </a:t>
            </a:r>
            <a:endParaRPr/>
          </a:p>
        </p:txBody>
      </p:sp>
      <p:sp>
        <p:nvSpPr>
          <p:cNvPr id="1193" name="Google Shape;1193;p38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94" name="Google Shape;1194;p3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95" name="Google Shape;1195;p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99" name="Google Shape;1199;p3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00" name="Google Shape;1200;p3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8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4" name="Google Shape;1204;p3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05" name="Google Shape;1205;p38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6" name="Google Shape;1206;p38">
            <a:hlinkClick action="ppaction://hlinksldjump" r:id="rId5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7" name="Google Shape;1207;p3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8" name="Google Shape;1208;p38">
            <a:hlinkClick/>
          </p:cNvPr>
          <p:cNvSpPr txBox="1"/>
          <p:nvPr/>
        </p:nvSpPr>
        <p:spPr>
          <a:xfrm>
            <a:off x="917301" y="304690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09" name="Google Shape;1209;p3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3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3" name="Google Shape;1213;p3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4" name="Google Shape;1214;p3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5" name="Google Shape;1215;p3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17" name="Google Shape;1217;p3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38">
            <a:hlinkClick/>
          </p:cNvPr>
          <p:cNvSpPr txBox="1"/>
          <p:nvPr/>
        </p:nvSpPr>
        <p:spPr>
          <a:xfrm>
            <a:off x="420877" y="3663050"/>
            <a:ext cx="1250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0" name="Google Shape;1220;p38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21" name="Google Shape;1221;p3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22" name="Google Shape;1222;p3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25" name="Google Shape;1225;p3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7" name="Google Shape;1227;p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38"/>
          <p:cNvSpPr/>
          <p:nvPr/>
        </p:nvSpPr>
        <p:spPr>
          <a:xfrm>
            <a:off x="53566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9" name="Google Shape;1229;p38"/>
          <p:cNvCxnSpPr/>
          <p:nvPr/>
        </p:nvCxnSpPr>
        <p:spPr>
          <a:xfrm flipH="1" rot="10800000">
            <a:off x="2709175" y="4909525"/>
            <a:ext cx="26820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35" name="Google Shape;1235;p3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39" name="Google Shape;1239;p3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40" name="Google Shape;1240;p39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39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CONTENIDOS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4" name="Google Shape;1244;p3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5" name="Google Shape;1245;p39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6" name="Google Shape;1246;p39">
            <a:hlinkClick action="ppaction://hlinksldjump" r:id="rId5"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Equipo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7" name="Google Shape;1247;p39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Tecnologías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8" name="Google Shape;1248;p39">
            <a:hlinkClick/>
          </p:cNvPr>
          <p:cNvSpPr txBox="1"/>
          <p:nvPr/>
        </p:nvSpPr>
        <p:spPr>
          <a:xfrm>
            <a:off x="917301" y="3046900"/>
            <a:ext cx="118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Aspectos económicos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49" name="Google Shape;1249;p3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3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3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3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3" name="Google Shape;1253;p3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4" name="Google Shape;1254;p3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5" name="Google Shape;1255;p39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3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57" name="Google Shape;1257;p39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39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GRACIAS!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0" name="Google Shape;1260;p39">
            <a:hlinkClick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61" name="Google Shape;1261;p3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62" name="Google Shape;1262;p3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65" name="Google Shape;1265;p3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7" name="Google Shape;1267;p3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39"/>
          <p:cNvSpPr/>
          <p:nvPr/>
        </p:nvSpPr>
        <p:spPr>
          <a:xfrm>
            <a:off x="563945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9" name="Google Shape;1269;p39"/>
          <p:cNvCxnSpPr>
            <a:endCxn id="1268" idx="2"/>
          </p:cNvCxnSpPr>
          <p:nvPr/>
        </p:nvCxnSpPr>
        <p:spPr>
          <a:xfrm flipH="1" rot="10800000">
            <a:off x="2709050" y="4907525"/>
            <a:ext cx="2930400" cy="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39"/>
          <p:cNvSpPr txBox="1"/>
          <p:nvPr>
            <p:ph idx="4294967295" type="body"/>
          </p:nvPr>
        </p:nvSpPr>
        <p:spPr>
          <a:xfrm>
            <a:off x="2942700" y="1651925"/>
            <a:ext cx="33327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Hemos trabajado de manera unida como equipo a pesar de las dificultades que algunos de nuestros miembros han enfrentado.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 momentos de complicación, asumimos con responsabilidad sus tareas para asegurar que el trabajo continuará sin interrupciones, demostrando así nuestro compromiso y apoyo mutuo.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9"/>
          <p:cNvSpPr txBox="1"/>
          <p:nvPr>
            <p:ph type="title"/>
          </p:nvPr>
        </p:nvSpPr>
        <p:spPr>
          <a:xfrm>
            <a:off x="2831100" y="859450"/>
            <a:ext cx="543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</a:t>
            </a:r>
            <a:endParaRPr/>
          </a:p>
        </p:txBody>
      </p:sp>
      <p:pic>
        <p:nvPicPr>
          <p:cNvPr id="1272" name="Google Shape;127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1125" y="1673100"/>
            <a:ext cx="2074300" cy="1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