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6ED00-7D03-4FAC-84EC-C2AAC83693CE}" v="17" dt="2022-01-26T16:11:02.201"/>
    <p1510:client id="{926CAA3B-36C3-4E3E-A313-0BF6811D8BB3}" v="597" dt="2022-01-22T15:41:09.070"/>
    <p1510:client id="{EEBB5A47-82BF-43EC-960C-21F7E87EC5AB}" v="6" dt="2022-01-26T13:03:1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ttr.in/%7b%7d'.format(entry1.ge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0848C-2228-4C8A-A542-D94DE81EDAE4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6" descr="A picture containing text, screenshot, display, picture frame&#10;&#10;Description automatically generated">
            <a:extLst>
              <a:ext uri="{FF2B5EF4-FFF2-40B4-BE49-F238E27FC236}">
                <a16:creationId xmlns:a16="http://schemas.microsoft.com/office/drawing/2014/main" id="{B3E054D7-0351-4960-906F-1C2EF395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460391"/>
            <a:ext cx="10696573" cy="54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9C1902-0EFF-4894-8833-7BB03AC5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" y="1360931"/>
            <a:ext cx="3397551" cy="28041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A7D6CCD-5C4C-4DB6-A302-0EE5DF41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09" y="401034"/>
            <a:ext cx="8386266" cy="56169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29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D57CB1B-ED18-496E-9F14-9CB66B59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6" y="1189891"/>
            <a:ext cx="10422730" cy="4906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A6BB7-2D85-4C55-8F5B-931D097DAA2A}"/>
              </a:ext>
            </a:extLst>
          </p:cNvPr>
          <p:cNvSpPr txBox="1"/>
          <p:nvPr/>
        </p:nvSpPr>
        <p:spPr>
          <a:xfrm>
            <a:off x="3426618" y="223837"/>
            <a:ext cx="63984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            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50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325D3478-39A0-43DB-B8D3-6284721A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961897"/>
            <a:ext cx="8029573" cy="41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7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4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84FB690-7ECD-4E75-ACAA-3D93A781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74" y="643467"/>
            <a:ext cx="8896051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A043B-49A1-4E92-BCD2-E0D455DB55D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DE4F6-5064-4458-8F4B-CE69CC2D555E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5C5C41D-1D90-4F3B-9CAE-8AF3B5A3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2" y="684610"/>
            <a:ext cx="10812537" cy="60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FFF8C-FB9A-48CD-B553-530C00B64312}"/>
              </a:ext>
            </a:extLst>
          </p:cNvPr>
          <p:cNvSpPr txBox="1"/>
          <p:nvPr/>
        </p:nvSpPr>
        <p:spPr>
          <a:xfrm>
            <a:off x="507305" y="402921"/>
            <a:ext cx="41941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TECHNOLOGY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3D9EE-3740-4663-B566-CCDD54F74090}"/>
              </a:ext>
            </a:extLst>
          </p:cNvPr>
          <p:cNvSpPr txBox="1"/>
          <p:nvPr/>
        </p:nvSpPr>
        <p:spPr>
          <a:xfrm>
            <a:off x="577109" y="1140782"/>
            <a:ext cx="1133396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1.LIBRARIES USED:</a:t>
            </a:r>
          </a:p>
          <a:p>
            <a:r>
              <a:rPr lang="en-US" dirty="0"/>
              <a:t>--</a:t>
            </a:r>
            <a:r>
              <a:rPr lang="en-US" b="1" dirty="0" err="1">
                <a:ea typeface="+mn-lt"/>
                <a:cs typeface="+mn-lt"/>
              </a:rPr>
              <a:t>tkinter</a:t>
            </a:r>
            <a:r>
              <a:rPr lang="en-US" b="1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tk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 import *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 import </a:t>
            </a:r>
            <a:r>
              <a:rPr lang="en-US" dirty="0" err="1">
                <a:ea typeface="+mn-lt"/>
                <a:cs typeface="+mn-lt"/>
              </a:rPr>
              <a:t>messagebox</a:t>
            </a:r>
            <a:endParaRPr lang="en-US" dirty="0" err="1"/>
          </a:p>
          <a:p>
            <a:r>
              <a:rPr lang="en-US" dirty="0"/>
              <a:t>--</a:t>
            </a:r>
            <a:r>
              <a:rPr lang="en-US" b="1" dirty="0"/>
              <a:t>requests:</a:t>
            </a:r>
          </a:p>
          <a:p>
            <a:r>
              <a:rPr lang="en-US" dirty="0">
                <a:ea typeface="+mn-lt"/>
                <a:cs typeface="+mn-lt"/>
              </a:rPr>
              <a:t>import requests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2.DATASET EXPLORATION:</a:t>
            </a:r>
            <a:endParaRPr lang="en-US" dirty="0"/>
          </a:p>
          <a:p>
            <a:r>
              <a:rPr lang="en-US" dirty="0"/>
              <a:t>--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 = '</a:t>
            </a:r>
            <a:r>
              <a:rPr lang="en-US" dirty="0">
                <a:ea typeface="+mn-lt"/>
                <a:cs typeface="+mn-lt"/>
                <a:hlinkClick r:id="rId2"/>
              </a:rPr>
              <a:t>https://wttr.in/{}'.format(entry1.get</a:t>
            </a:r>
            <a:r>
              <a:rPr lang="en-US" dirty="0">
                <a:ea typeface="+mn-lt"/>
                <a:cs typeface="+mn-lt"/>
              </a:rPr>
              <a:t>())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   res = </a:t>
            </a:r>
            <a:r>
              <a:rPr lang="en-US" dirty="0" err="1">
                <a:ea typeface="+mn-lt"/>
                <a:cs typeface="+mn-lt"/>
              </a:rPr>
              <a:t>requests.get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3.TAKING PLACE INPUTS:</a:t>
            </a:r>
          </a:p>
          <a:p>
            <a:r>
              <a:rPr lang="en-US" b="1" dirty="0"/>
              <a:t>--</a:t>
            </a:r>
            <a:r>
              <a:rPr lang="en-US" dirty="0">
                <a:ea typeface="+mn-lt"/>
                <a:cs typeface="+mn-lt"/>
              </a:rPr>
              <a:t>button1 = </a:t>
            </a:r>
            <a:r>
              <a:rPr lang="en-US" dirty="0" err="1">
                <a:ea typeface="+mn-lt"/>
                <a:cs typeface="+mn-lt"/>
              </a:rPr>
              <a:t>tk.Button</a:t>
            </a:r>
            <a:r>
              <a:rPr lang="en-US" dirty="0">
                <a:ea typeface="+mn-lt"/>
                <a:cs typeface="+mn-lt"/>
              </a:rPr>
              <a:t>(text='Get WEATHER DETAILS', command=weather, </a:t>
            </a:r>
            <a:r>
              <a:rPr lang="en-US" dirty="0" err="1">
                <a:ea typeface="+mn-lt"/>
                <a:cs typeface="+mn-lt"/>
              </a:rPr>
              <a:t>bg</a:t>
            </a:r>
            <a:r>
              <a:rPr lang="en-US" dirty="0">
                <a:ea typeface="+mn-lt"/>
                <a:cs typeface="+mn-lt"/>
              </a:rPr>
              <a:t>='brown', </a:t>
            </a:r>
            <a:r>
              <a:rPr lang="en-US" dirty="0" err="1">
                <a:ea typeface="+mn-lt"/>
                <a:cs typeface="+mn-lt"/>
              </a:rPr>
              <a:t>fg</a:t>
            </a:r>
            <a:r>
              <a:rPr lang="en-US" dirty="0">
                <a:ea typeface="+mn-lt"/>
                <a:cs typeface="+mn-lt"/>
              </a:rPr>
              <a:t>='white',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                   font=('</a:t>
            </a:r>
            <a:r>
              <a:rPr lang="en-US" dirty="0" err="1">
                <a:ea typeface="+mn-lt"/>
                <a:cs typeface="+mn-lt"/>
              </a:rPr>
              <a:t>helvetica</a:t>
            </a:r>
            <a:r>
              <a:rPr lang="en-US" dirty="0">
                <a:ea typeface="+mn-lt"/>
                <a:cs typeface="+mn-lt"/>
              </a:rPr>
              <a:t>', 9, 'bold'))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2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1A9C7A-57BD-49D8-944D-AF7212E019BB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EXECUTION SCREENSHOTS: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40DAE1-9559-4AE6-9203-3AEAC756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16622"/>
            <a:ext cx="9603274" cy="24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2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0DB0AC0-1A40-4356-AC5A-8FB5F2733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9"/>
          <a:stretch/>
        </p:blipFill>
        <p:spPr>
          <a:xfrm>
            <a:off x="2228779" y="306847"/>
            <a:ext cx="8207673" cy="32097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48F559-7494-4C39-89CF-8CCCB696A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76" y="3721401"/>
            <a:ext cx="8219581" cy="3000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96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DFC9A4-5F07-43E4-A9AD-18F7A868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03" y="643467"/>
            <a:ext cx="9462593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7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4EEDAC7-AF03-4A29-B62A-83043EB7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75" y="310093"/>
            <a:ext cx="9804918" cy="55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5620ED-4056-4296-AE82-85A7895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27" y="191031"/>
            <a:ext cx="8531178" cy="5837638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80558E-B05E-442C-B86C-83A807CF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" y="1453647"/>
            <a:ext cx="3350418" cy="27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304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2022-01-22T14:49:52Z</dcterms:created>
  <dcterms:modified xsi:type="dcterms:W3CDTF">2022-01-26T16:13:01Z</dcterms:modified>
</cp:coreProperties>
</file>