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Franklin Gothic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FranklinGothic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5905500" y="1299850"/>
            <a:ext cx="60684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All India Council for Technical Education (AICTE).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DR718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Online integrated platform for projects taken up by the students of various universities/colleges.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Caching Analysts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Chirag Gupta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Code: U-0473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S.R.M. Institute of Science &amp; Technology, Chennai, KTR</a:t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→ We have designed a working model in which a user can</a:t>
            </a:r>
            <a:endParaRPr/>
          </a:p>
          <a:p>
            <a:pPr indent="-28257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upload their projects </a:t>
            </a:r>
            <a:endParaRPr/>
          </a:p>
          <a:p>
            <a:pPr indent="-28257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view many other projects for learning or referencing purposes. </a:t>
            </a:r>
            <a:endParaRPr/>
          </a:p>
          <a:p>
            <a:pPr indent="-28257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Also  checks for plagiarism when one uploads a file, </a:t>
            </a:r>
            <a:endParaRPr/>
          </a:p>
          <a:p>
            <a:pPr indent="-28257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Gives a value in the plagerized tag.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3384" r="-6156" t="0"/>
          <a:stretch/>
        </p:blipFill>
        <p:spPr>
          <a:xfrm>
            <a:off x="7152273" y="220050"/>
            <a:ext cx="4885113" cy="35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7378575" y="4290824"/>
            <a:ext cx="4432500" cy="228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628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HTML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2575" lvl="0" marL="628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2575" lvl="0" marL="628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2575" lvl="0" marL="628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2575" lvl="0" marL="628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952499" y="2656903"/>
            <a:ext cx="4838700" cy="39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096000" y="1991099"/>
            <a:ext cx="51435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faster comparisons of documents, we have included a json file that stores uploaded documents' keywords so that the checks can be made more quickly.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 STOPPER: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As of now, our database only supports PDF files uploaded as documents.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40" y="2774575"/>
            <a:ext cx="4330364" cy="37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Chirag Gupta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 CSE):			Year (I):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Abhishek Yadav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 CSE):			Year (I):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 Subha Bal Pal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 CSE):			Year (I):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Sushmitha Sudharsan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 AI/ML):		Year (II):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Kalpana Katta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Branch (Btech):			Stream ( CSE):			Year (I):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Aditya Majumdar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 CSE):			Year (I):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 K.Senthil Kumar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/>
              <a:t>Category (Academic): 		Expertise (</a:t>
            </a:r>
            <a:r>
              <a:rPr b="0" i="0" lang="en-U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Theory of Computation, Compiler Design, Artificial Intelligence, Design and Analysis of Algorithms</a:t>
            </a:r>
            <a:r>
              <a:rPr lang="en-US" sz="1200"/>
              <a:t>): 									Domain Experience (19):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1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