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exend Black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LexendBlack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e94b7b8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e94b7b8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e933fa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e933fa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e933fac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e933fac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Muthuramalinga_Thevar" TargetMode="External"/><Relationship Id="rId4" Type="http://schemas.openxmlformats.org/officeDocument/2006/relationships/hyperlink" Target="https://en.wikipedia.org/wiki/Meenakshi_Temple#cite_note-61" TargetMode="External"/><Relationship Id="rId5" Type="http://schemas.openxmlformats.org/officeDocument/2006/relationships/hyperlink" Target="https://en.wikipedia.org/wiki/Meenakshi_Temple#cite_note-Hardgrave1969-62" TargetMode="External"/><Relationship Id="rId6" Type="http://schemas.openxmlformats.org/officeDocument/2006/relationships/hyperlink" Target="https://en.wikipedia.org/wiki/Meenakshi_Temple#cite_note-thehindute-6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BLUE BRAIN ROBOTICS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800" y="827900"/>
            <a:ext cx="35433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50" y="0"/>
            <a:ext cx="8413750" cy="18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ed, but it should be performed without the entry of Nadars into the temple. An anti-Nadar coalition was created by Vellasami Thevar, the inherited ruler of a vast land under the Raja of Ramnad and the grandfather of the late </a:t>
            </a:r>
            <a:r>
              <a:rPr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Muthuramalinga Thevar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 He prohibited the Nadars from asserting their freedom. He ordered the allegiance of the society of Maravar and insisted on a distinction between all classes.</a:t>
            </a:r>
            <a:r>
              <a:rPr baseline="30000" lang="en" sz="14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[60]</a:t>
            </a:r>
            <a:r>
              <a:rPr baseline="30000" lang="en" sz="14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[61]</a:t>
            </a:r>
            <a:r>
              <a:rPr baseline="30000" lang="en" sz="14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[62]</a:t>
            </a:r>
            <a:endParaRPr baseline="30000" sz="1400">
              <a:solidFill>
                <a:srgbClr val="3366C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GJU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792500" y="495150"/>
            <a:ext cx="3111222" cy="472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BBRC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678850" y="3044450"/>
            <a:ext cx="68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/>
          <p:nvPr/>
        </p:nvCxnSpPr>
        <p:spPr>
          <a:xfrm rot="10800000">
            <a:off x="678850" y="2367575"/>
            <a:ext cx="0" cy="6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/>
          <p:nvPr/>
        </p:nvCxnSpPr>
        <p:spPr>
          <a:xfrm>
            <a:off x="2219825" y="3044450"/>
            <a:ext cx="0" cy="7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