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546" r:id="rId3"/>
    <p:sldId id="547" r:id="rId4"/>
    <p:sldId id="545" r:id="rId5"/>
    <p:sldId id="548" r:id="rId6"/>
    <p:sldId id="549" r:id="rId7"/>
    <p:sldId id="550" r:id="rId8"/>
    <p:sldId id="551" r:id="rId9"/>
    <p:sldId id="552" r:id="rId10"/>
    <p:sldId id="553" r:id="rId11"/>
  </p:sldIdLst>
  <p:sldSz cx="12192000" cy="6858000"/>
  <p:notesSz cx="6858000" cy="9144000"/>
  <p:defaultTextStyle>
    <a:defPPr marL="0" marR="0" indent="0" algn="l" defTabSz="57396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6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143492" algn="ctr" defTabSz="36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286984" algn="ctr" defTabSz="36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430477" algn="ctr" defTabSz="36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573969" algn="ctr" defTabSz="36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717461" algn="ctr" defTabSz="36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860953" algn="ctr" defTabSz="36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004446" algn="ctr" defTabSz="36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147938" algn="ctr" defTabSz="36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6"/>
          <p:cNvSpPr/>
          <p:nvPr/>
        </p:nvSpPr>
        <p:spPr>
          <a:xfrm>
            <a:off x="10715625" y="6429376"/>
            <a:ext cx="0" cy="256728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0815" tIns="40815" rIns="40815" bIns="40815"/>
          <a:lstStyle/>
          <a:p>
            <a:pPr algn="l" defTabSz="408156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400"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42940" y="1497956"/>
            <a:ext cx="7286625" cy="1033611"/>
          </a:xfrm>
          <a:prstGeom prst="rect">
            <a:avLst/>
          </a:prstGeom>
        </p:spPr>
        <p:txBody>
          <a:bodyPr lIns="40815" tIns="40815" rIns="40815" bIns="40815"/>
          <a:lstStyle>
            <a:lvl1pPr algn="l" defTabSz="816311">
              <a:lnSpc>
                <a:spcPct val="90000"/>
              </a:lnSpc>
              <a:defRPr sz="3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85877" y="2732486"/>
            <a:ext cx="6000751" cy="1232297"/>
          </a:xfrm>
          <a:prstGeom prst="rect">
            <a:avLst/>
          </a:prstGeom>
        </p:spPr>
        <p:txBody>
          <a:bodyPr lIns="40815" tIns="40815" rIns="40815" bIns="40815" anchor="t"/>
          <a:lstStyle>
            <a:lvl1pPr marL="0" indent="0" algn="ctr" defTabSz="816311">
              <a:lnSpc>
                <a:spcPct val="90000"/>
              </a:lnSpc>
              <a:spcBef>
                <a:spcPts val="879"/>
              </a:spcBef>
              <a:buSzTx/>
              <a:buNone/>
              <a:defRPr sz="2100">
                <a:solidFill>
                  <a:srgbClr val="88888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0" indent="286984" algn="ctr" defTabSz="816311">
              <a:lnSpc>
                <a:spcPct val="90000"/>
              </a:lnSpc>
              <a:spcBef>
                <a:spcPts val="879"/>
              </a:spcBef>
              <a:buSzTx/>
              <a:buNone/>
              <a:defRPr sz="2100">
                <a:solidFill>
                  <a:srgbClr val="888888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0" indent="573969" algn="ctr" defTabSz="816311">
              <a:lnSpc>
                <a:spcPct val="90000"/>
              </a:lnSpc>
              <a:spcBef>
                <a:spcPts val="879"/>
              </a:spcBef>
              <a:buSzTx/>
              <a:buNone/>
              <a:defRPr sz="2100">
                <a:solidFill>
                  <a:srgbClr val="888888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0" indent="860953" algn="ctr" defTabSz="816311">
              <a:lnSpc>
                <a:spcPct val="90000"/>
              </a:lnSpc>
              <a:spcBef>
                <a:spcPts val="879"/>
              </a:spcBef>
              <a:buSzTx/>
              <a:buNone/>
              <a:defRPr sz="2100">
                <a:solidFill>
                  <a:srgbClr val="888888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0" indent="1147938" algn="ctr" defTabSz="816311">
              <a:lnSpc>
                <a:spcPct val="90000"/>
              </a:lnSpc>
              <a:spcBef>
                <a:spcPts val="879"/>
              </a:spcBef>
              <a:buSzTx/>
              <a:buNone/>
              <a:defRPr sz="2100">
                <a:solidFill>
                  <a:srgbClr val="888888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21824" y="6434970"/>
            <a:ext cx="239521" cy="236315"/>
          </a:xfrm>
          <a:prstGeom prst="rect">
            <a:avLst/>
          </a:prstGeom>
        </p:spPr>
        <p:txBody>
          <a:bodyPr lIns="40815" tIns="40815" rIns="40815" bIns="40815" anchor="ctr"/>
          <a:lstStyle>
            <a:lvl1pPr algn="r" defTabSz="408156"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252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mage"/>
          <p:cNvSpPr>
            <a:spLocks noGrp="1"/>
          </p:cNvSpPr>
          <p:nvPr>
            <p:ph type="pic" sz="half" idx="13"/>
          </p:nvPr>
        </p:nvSpPr>
        <p:spPr>
          <a:xfrm>
            <a:off x="6298409" y="1830588"/>
            <a:ext cx="5000625" cy="4420195"/>
          </a:xfrm>
          <a:prstGeom prst="rect">
            <a:avLst/>
          </a:prstGeom>
        </p:spPr>
        <p:txBody>
          <a:bodyPr lIns="57396" tIns="28698" rIns="57396" bIns="28698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70" y="1830588"/>
            <a:ext cx="5000625" cy="4420195"/>
          </a:xfrm>
          <a:prstGeom prst="rect">
            <a:avLst/>
          </a:prstGeom>
        </p:spPr>
        <p:txBody>
          <a:bodyPr/>
          <a:lstStyle>
            <a:lvl1pPr marL="215238" indent="-215238">
              <a:spcBef>
                <a:spcPts val="2009"/>
              </a:spcBef>
              <a:defRPr sz="1800"/>
            </a:lvl1pPr>
            <a:lvl2pPr marL="430477" indent="-215238">
              <a:spcBef>
                <a:spcPts val="2009"/>
              </a:spcBef>
              <a:defRPr sz="1800"/>
            </a:lvl2pPr>
            <a:lvl3pPr marL="645715" indent="-215238">
              <a:spcBef>
                <a:spcPts val="2009"/>
              </a:spcBef>
              <a:defRPr sz="1800"/>
            </a:lvl3pPr>
            <a:lvl4pPr marL="860953" indent="-215238">
              <a:spcBef>
                <a:spcPts val="2009"/>
              </a:spcBef>
              <a:defRPr sz="1800"/>
            </a:lvl4pPr>
            <a:lvl5pPr marL="1076192" indent="-215238">
              <a:spcBef>
                <a:spcPts val="2009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100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xfrm>
            <a:off x="892971" y="892971"/>
            <a:ext cx="10406063" cy="50720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79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"/>
          <p:cNvSpPr>
            <a:spLocks noGrp="1"/>
          </p:cNvSpPr>
          <p:nvPr>
            <p:ph type="pic" sz="quarter" idx="13"/>
          </p:nvPr>
        </p:nvSpPr>
        <p:spPr>
          <a:xfrm>
            <a:off x="6298409" y="3580805"/>
            <a:ext cx="5000625" cy="2652117"/>
          </a:xfrm>
          <a:prstGeom prst="rect">
            <a:avLst/>
          </a:prstGeom>
        </p:spPr>
        <p:txBody>
          <a:bodyPr lIns="57396" tIns="28698" rIns="57396" bIns="28698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4" name="Image"/>
          <p:cNvSpPr>
            <a:spLocks noGrp="1"/>
          </p:cNvSpPr>
          <p:nvPr>
            <p:ph type="pic" sz="quarter" idx="14"/>
          </p:nvPr>
        </p:nvSpPr>
        <p:spPr>
          <a:xfrm>
            <a:off x="6304238" y="625080"/>
            <a:ext cx="5000625" cy="2652117"/>
          </a:xfrm>
          <a:prstGeom prst="rect">
            <a:avLst/>
          </a:prstGeom>
        </p:spPr>
        <p:txBody>
          <a:bodyPr lIns="57396" tIns="28698" rIns="57396" bIns="28698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5" name="Image"/>
          <p:cNvSpPr>
            <a:spLocks noGrp="1"/>
          </p:cNvSpPr>
          <p:nvPr>
            <p:ph type="pic" sz="half" idx="15"/>
          </p:nvPr>
        </p:nvSpPr>
        <p:spPr>
          <a:xfrm>
            <a:off x="892970" y="625079"/>
            <a:ext cx="5000625" cy="5607844"/>
          </a:xfrm>
          <a:prstGeom prst="rect">
            <a:avLst/>
          </a:prstGeom>
        </p:spPr>
        <p:txBody>
          <a:bodyPr lIns="57396" tIns="28698" rIns="57396" bIns="28698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8879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190627" y="4473775"/>
            <a:ext cx="9810751" cy="29522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190627" y="3024614"/>
            <a:ext cx="9810751" cy="43372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889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57396" tIns="28698" rIns="57396" bIns="28698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554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91A031C-D24E-BF4B-969D-C0AF4245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453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traight Connector 6"/>
          <p:cNvSpPr/>
          <p:nvPr/>
        </p:nvSpPr>
        <p:spPr>
          <a:xfrm>
            <a:off x="10715625" y="6429376"/>
            <a:ext cx="0" cy="256728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0815" tIns="40815" rIns="40815" bIns="40815"/>
          <a:lstStyle/>
          <a:p>
            <a:pPr algn="l" defTabSz="408156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400"/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589360" y="256729"/>
            <a:ext cx="7393781" cy="932037"/>
          </a:xfrm>
          <a:prstGeom prst="rect">
            <a:avLst/>
          </a:prstGeom>
        </p:spPr>
        <p:txBody>
          <a:bodyPr lIns="40815" tIns="40815" rIns="40815" bIns="40815"/>
          <a:lstStyle>
            <a:lvl1pPr algn="l" defTabSz="816311">
              <a:lnSpc>
                <a:spcPct val="90000"/>
              </a:lnSpc>
              <a:defRPr sz="3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Body Level One…"/>
          <p:cNvSpPr txBox="1">
            <a:spLocks noGrp="1"/>
          </p:cNvSpPr>
          <p:nvPr>
            <p:ph type="body" idx="1"/>
          </p:nvPr>
        </p:nvSpPr>
        <p:spPr>
          <a:xfrm>
            <a:off x="589361" y="1283644"/>
            <a:ext cx="10715625" cy="4286251"/>
          </a:xfrm>
          <a:prstGeom prst="rect">
            <a:avLst/>
          </a:prstGeom>
        </p:spPr>
        <p:txBody>
          <a:bodyPr lIns="40815" tIns="40815" rIns="40815" bIns="40815" anchor="t"/>
          <a:lstStyle>
            <a:lvl1pPr marL="263512" indent="-263512" defTabSz="816311">
              <a:lnSpc>
                <a:spcPct val="90000"/>
              </a:lnSpc>
              <a:spcBef>
                <a:spcPts val="879"/>
              </a:spcBef>
              <a:defRPr sz="2100"/>
            </a:lvl1pPr>
            <a:lvl2pPr marL="542524" indent="-263512" defTabSz="816311">
              <a:lnSpc>
                <a:spcPts val="1506"/>
              </a:lnSpc>
              <a:spcBef>
                <a:spcPts val="1506"/>
              </a:spcBef>
              <a:defRPr sz="2100"/>
            </a:lvl2pPr>
            <a:lvl3pPr marL="821537" indent="-263512" defTabSz="816311">
              <a:lnSpc>
                <a:spcPts val="1506"/>
              </a:lnSpc>
              <a:spcBef>
                <a:spcPts val="1506"/>
              </a:spcBef>
              <a:defRPr sz="2100"/>
            </a:lvl3pPr>
            <a:lvl4pPr marL="1100550" indent="-263512" defTabSz="816311">
              <a:lnSpc>
                <a:spcPts val="1506"/>
              </a:lnSpc>
              <a:spcBef>
                <a:spcPts val="1506"/>
              </a:spcBef>
              <a:defRPr sz="2100"/>
            </a:lvl4pPr>
            <a:lvl5pPr marL="1379562" indent="-263512" defTabSz="816311">
              <a:lnSpc>
                <a:spcPts val="1506"/>
              </a:lnSpc>
              <a:spcBef>
                <a:spcPts val="1506"/>
              </a:spcBef>
              <a:defRPr sz="2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21824" y="6434970"/>
            <a:ext cx="239521" cy="236315"/>
          </a:xfrm>
          <a:prstGeom prst="rect">
            <a:avLst/>
          </a:prstGeom>
        </p:spPr>
        <p:txBody>
          <a:bodyPr lIns="40815" tIns="40815" rIns="40815" bIns="40815" anchor="ctr"/>
          <a:lstStyle>
            <a:lvl1pPr algn="r" defTabSz="408156"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682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55" y="369148"/>
            <a:ext cx="10952375" cy="80941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3414" y="6359708"/>
            <a:ext cx="1322479" cy="365125"/>
          </a:xfrm>
          <a:prstGeom prst="rect">
            <a:avLst/>
          </a:prstGeom>
        </p:spPr>
        <p:txBody>
          <a:bodyPr/>
          <a:lstStyle/>
          <a:p>
            <a:fld id="{7C409BA1-9100-E14B-945E-9C09EBAC6B8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50891" y="6359718"/>
            <a:ext cx="251949" cy="2336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03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2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/>
            </a:lvl6pPr>
            <a:lvl7pPr marL="3200400" lvl="6" indent="-3175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/>
            </a:lvl7pPr>
            <a:lvl8pPr marL="3657600" lvl="7" indent="-3175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/>
            </a:lvl8pPr>
            <a:lvl9pPr marL="4114800" lvl="8" indent="-3175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40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6"/>
          <p:cNvSpPr/>
          <p:nvPr/>
        </p:nvSpPr>
        <p:spPr>
          <a:xfrm>
            <a:off x="10715625" y="6429376"/>
            <a:ext cx="0" cy="256728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0815" tIns="40815" rIns="40815" bIns="40815"/>
          <a:lstStyle/>
          <a:p>
            <a:pPr algn="l" defTabSz="408156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400"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589360" y="256729"/>
            <a:ext cx="7393781" cy="932037"/>
          </a:xfrm>
          <a:prstGeom prst="rect">
            <a:avLst/>
          </a:prstGeom>
        </p:spPr>
        <p:txBody>
          <a:bodyPr lIns="40815" tIns="40815" rIns="40815" bIns="40815"/>
          <a:lstStyle>
            <a:lvl1pPr algn="l" defTabSz="816311">
              <a:lnSpc>
                <a:spcPct val="90000"/>
              </a:lnSpc>
              <a:defRPr sz="3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xfrm>
            <a:off x="589361" y="1283644"/>
            <a:ext cx="10715625" cy="4286251"/>
          </a:xfrm>
          <a:prstGeom prst="rect">
            <a:avLst/>
          </a:prstGeom>
        </p:spPr>
        <p:txBody>
          <a:bodyPr lIns="40815" tIns="40815" rIns="40815" bIns="40815" anchor="t"/>
          <a:lstStyle>
            <a:lvl1pPr marL="263512" indent="-263512" defTabSz="816311">
              <a:lnSpc>
                <a:spcPct val="90000"/>
              </a:lnSpc>
              <a:spcBef>
                <a:spcPts val="879"/>
              </a:spcBef>
              <a:defRPr sz="2100"/>
            </a:lvl1pPr>
            <a:lvl2pPr marL="542524" indent="-263512" defTabSz="816311">
              <a:lnSpc>
                <a:spcPct val="90000"/>
              </a:lnSpc>
              <a:spcBef>
                <a:spcPts val="879"/>
              </a:spcBef>
              <a:defRPr sz="2100"/>
            </a:lvl2pPr>
            <a:lvl3pPr marL="821537" indent="-263512" defTabSz="816311">
              <a:lnSpc>
                <a:spcPct val="90000"/>
              </a:lnSpc>
              <a:spcBef>
                <a:spcPts val="879"/>
              </a:spcBef>
              <a:defRPr sz="2100"/>
            </a:lvl3pPr>
            <a:lvl4pPr marL="1100550" indent="-263512" defTabSz="816311">
              <a:lnSpc>
                <a:spcPct val="90000"/>
              </a:lnSpc>
              <a:spcBef>
                <a:spcPts val="879"/>
              </a:spcBef>
              <a:defRPr sz="2100"/>
            </a:lvl4pPr>
            <a:lvl5pPr marL="1379562" indent="-263512" defTabSz="816311">
              <a:lnSpc>
                <a:spcPct val="90000"/>
              </a:lnSpc>
              <a:spcBef>
                <a:spcPts val="879"/>
              </a:spcBef>
              <a:defRPr sz="2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21824" y="6434970"/>
            <a:ext cx="239521" cy="236315"/>
          </a:xfrm>
          <a:prstGeom prst="rect">
            <a:avLst/>
          </a:prstGeom>
        </p:spPr>
        <p:txBody>
          <a:bodyPr lIns="40815" tIns="40815" rIns="40815" bIns="40815" anchor="ctr"/>
          <a:lstStyle>
            <a:lvl1pPr algn="r" defTabSz="408156"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1608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densed 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traight Connector 6"/>
          <p:cNvSpPr/>
          <p:nvPr/>
        </p:nvSpPr>
        <p:spPr>
          <a:xfrm>
            <a:off x="10715625" y="6429376"/>
            <a:ext cx="0" cy="256728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0815" tIns="40815" rIns="40815" bIns="40815"/>
          <a:lstStyle/>
          <a:p>
            <a:pPr algn="l" defTabSz="408156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 sz="2400"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89360" y="256732"/>
            <a:ext cx="7393781" cy="516325"/>
          </a:xfrm>
          <a:prstGeom prst="rect">
            <a:avLst/>
          </a:prstGeom>
        </p:spPr>
        <p:txBody>
          <a:bodyPr lIns="40815" tIns="40815" rIns="40815" bIns="40815"/>
          <a:lstStyle>
            <a:lvl1pPr algn="l" defTabSz="816311">
              <a:lnSpc>
                <a:spcPct val="90000"/>
              </a:lnSpc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xfrm>
            <a:off x="589361" y="864904"/>
            <a:ext cx="10715625" cy="4286251"/>
          </a:xfrm>
          <a:prstGeom prst="rect">
            <a:avLst/>
          </a:prstGeom>
        </p:spPr>
        <p:txBody>
          <a:bodyPr lIns="40815" tIns="40815" rIns="40815" bIns="40815" anchor="t"/>
          <a:lstStyle>
            <a:lvl1pPr marL="263512" indent="-263512" defTabSz="816311">
              <a:lnSpc>
                <a:spcPct val="90000"/>
              </a:lnSpc>
              <a:spcBef>
                <a:spcPts val="879"/>
              </a:spcBef>
              <a:defRPr sz="2100"/>
            </a:lvl1pPr>
            <a:lvl2pPr marL="542524" indent="-263512" defTabSz="816311">
              <a:lnSpc>
                <a:spcPct val="90000"/>
              </a:lnSpc>
              <a:spcBef>
                <a:spcPts val="879"/>
              </a:spcBef>
              <a:defRPr sz="2100"/>
            </a:lvl2pPr>
            <a:lvl3pPr marL="821537" indent="-263512" defTabSz="816311">
              <a:lnSpc>
                <a:spcPct val="90000"/>
              </a:lnSpc>
              <a:spcBef>
                <a:spcPts val="879"/>
              </a:spcBef>
              <a:defRPr sz="2100"/>
            </a:lvl3pPr>
            <a:lvl4pPr marL="1100550" indent="-263512" defTabSz="816311">
              <a:lnSpc>
                <a:spcPct val="90000"/>
              </a:lnSpc>
              <a:spcBef>
                <a:spcPts val="879"/>
              </a:spcBef>
              <a:defRPr sz="2100"/>
            </a:lvl4pPr>
            <a:lvl5pPr marL="1379562" indent="-263512" defTabSz="816311">
              <a:lnSpc>
                <a:spcPct val="90000"/>
              </a:lnSpc>
              <a:spcBef>
                <a:spcPts val="879"/>
              </a:spcBef>
              <a:defRPr sz="2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21824" y="6434970"/>
            <a:ext cx="239521" cy="236315"/>
          </a:xfrm>
          <a:prstGeom prst="rect">
            <a:avLst/>
          </a:prstGeom>
        </p:spPr>
        <p:txBody>
          <a:bodyPr lIns="40815" tIns="40815" rIns="40815" bIns="40815" anchor="ctr"/>
          <a:lstStyle>
            <a:lvl1pPr algn="r" defTabSz="408156"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282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1190627" y="1151931"/>
            <a:ext cx="9810751" cy="232171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90627" y="3536158"/>
            <a:ext cx="9810751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00"/>
            </a:lvl1pPr>
            <a:lvl2pPr marL="0" indent="143492" algn="ctr">
              <a:spcBef>
                <a:spcPts val="0"/>
              </a:spcBef>
              <a:buSzTx/>
              <a:buNone/>
              <a:defRPr sz="2000"/>
            </a:lvl2pPr>
            <a:lvl3pPr marL="0" indent="286984" algn="ctr">
              <a:spcBef>
                <a:spcPts val="0"/>
              </a:spcBef>
              <a:buSzTx/>
              <a:buNone/>
              <a:defRPr sz="2000"/>
            </a:lvl3pPr>
            <a:lvl4pPr marL="0" indent="430477" algn="ctr">
              <a:spcBef>
                <a:spcPts val="0"/>
              </a:spcBef>
              <a:buSzTx/>
              <a:buNone/>
              <a:defRPr sz="2000"/>
            </a:lvl4pPr>
            <a:lvl5pPr marL="0" indent="573969" algn="ctr">
              <a:spcBef>
                <a:spcPts val="0"/>
              </a:spcBef>
              <a:buSz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878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mage"/>
          <p:cNvSpPr>
            <a:spLocks noGrp="1"/>
          </p:cNvSpPr>
          <p:nvPr>
            <p:ph type="pic" idx="13"/>
          </p:nvPr>
        </p:nvSpPr>
        <p:spPr>
          <a:xfrm>
            <a:off x="1506143" y="446485"/>
            <a:ext cx="9167812" cy="4161235"/>
          </a:xfrm>
          <a:prstGeom prst="rect">
            <a:avLst/>
          </a:prstGeom>
        </p:spPr>
        <p:txBody>
          <a:bodyPr lIns="57396" tIns="28698" rIns="57396" bIns="28698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1190627" y="4723805"/>
            <a:ext cx="9810751" cy="1000125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90627" y="5759650"/>
            <a:ext cx="9810751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00"/>
            </a:lvl1pPr>
            <a:lvl2pPr marL="0" indent="143492" algn="ctr">
              <a:spcBef>
                <a:spcPts val="0"/>
              </a:spcBef>
              <a:buSzTx/>
              <a:buNone/>
              <a:defRPr sz="2000"/>
            </a:lvl2pPr>
            <a:lvl3pPr marL="0" indent="286984" algn="ctr">
              <a:spcBef>
                <a:spcPts val="0"/>
              </a:spcBef>
              <a:buSzTx/>
              <a:buNone/>
              <a:defRPr sz="2000"/>
            </a:lvl3pPr>
            <a:lvl4pPr marL="0" indent="430477" algn="ctr">
              <a:spcBef>
                <a:spcPts val="0"/>
              </a:spcBef>
              <a:buSzTx/>
              <a:buNone/>
              <a:defRPr sz="2000"/>
            </a:lvl4pPr>
            <a:lvl5pPr marL="0" indent="573969" algn="ctr">
              <a:spcBef>
                <a:spcPts val="0"/>
              </a:spcBef>
              <a:buSz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21664" y="6500812"/>
            <a:ext cx="251949" cy="2336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806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1190627" y="2268143"/>
            <a:ext cx="9810751" cy="2321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8085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mage"/>
          <p:cNvSpPr>
            <a:spLocks noGrp="1"/>
          </p:cNvSpPr>
          <p:nvPr>
            <p:ph type="pic" sz="half" idx="13"/>
          </p:nvPr>
        </p:nvSpPr>
        <p:spPr>
          <a:xfrm>
            <a:off x="6298409" y="446485"/>
            <a:ext cx="5000625" cy="5786437"/>
          </a:xfrm>
          <a:prstGeom prst="rect">
            <a:avLst/>
          </a:prstGeom>
        </p:spPr>
        <p:txBody>
          <a:bodyPr lIns="57396" tIns="28698" rIns="57396" bIns="28698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92970" y="446485"/>
            <a:ext cx="5000625" cy="2803921"/>
          </a:xfrm>
          <a:prstGeom prst="rect">
            <a:avLst/>
          </a:prstGeo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70" y="3348635"/>
            <a:ext cx="5000625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00"/>
            </a:lvl1pPr>
            <a:lvl2pPr marL="0" indent="143492" algn="ctr">
              <a:spcBef>
                <a:spcPts val="0"/>
              </a:spcBef>
              <a:buSzTx/>
              <a:buNone/>
              <a:defRPr sz="2000"/>
            </a:lvl2pPr>
            <a:lvl3pPr marL="0" indent="286984" algn="ctr">
              <a:spcBef>
                <a:spcPts val="0"/>
              </a:spcBef>
              <a:buSzTx/>
              <a:buNone/>
              <a:defRPr sz="2000"/>
            </a:lvl3pPr>
            <a:lvl4pPr marL="0" indent="430477" algn="ctr">
              <a:spcBef>
                <a:spcPts val="0"/>
              </a:spcBef>
              <a:buSzTx/>
              <a:buNone/>
              <a:defRPr sz="2000"/>
            </a:lvl4pPr>
            <a:lvl5pPr marL="0" indent="573969" algn="ctr">
              <a:spcBef>
                <a:spcPts val="0"/>
              </a:spcBef>
              <a:buSz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828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752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06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92971" y="312540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887" tIns="31887" rIns="31887" bIns="3188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92971" y="1830588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887" tIns="31887" rIns="31887" bIns="3188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21664" y="6505278"/>
            <a:ext cx="251949" cy="233674"/>
          </a:xfrm>
          <a:prstGeom prst="rect">
            <a:avLst/>
          </a:prstGeom>
          <a:ln w="12700">
            <a:miter lim="400000"/>
          </a:ln>
        </p:spPr>
        <p:txBody>
          <a:bodyPr wrap="none" lIns="31887" tIns="31887" rIns="31887" bIns="31887">
            <a:spAutoFit/>
          </a:bodyPr>
          <a:lstStyle>
            <a:lvl1pPr>
              <a:defRPr sz="1100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4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transition spd="med"/>
  <p:txStyles>
    <p:titleStyle>
      <a:lvl1pPr marL="0" marR="0" indent="0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43492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86984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30477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573969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717461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860953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004446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147938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79013" marR="0" indent="-279013" algn="l" defTabSz="366702" rtl="0" eaLnBrk="1" latinLnBrk="0" hangingPunct="1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558025" marR="0" indent="-279013" algn="l" defTabSz="366702" rtl="0" eaLnBrk="1" latinLnBrk="0" hangingPunct="1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837038" marR="0" indent="-279013" algn="l" defTabSz="366702" rtl="0" eaLnBrk="1" latinLnBrk="0" hangingPunct="1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116051" marR="0" indent="-279013" algn="l" defTabSz="366702" rtl="0" eaLnBrk="1" latinLnBrk="0" hangingPunct="1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395063" marR="0" indent="-279013" algn="l" defTabSz="366702" rtl="0" eaLnBrk="1" latinLnBrk="0" hangingPunct="1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674076" marR="0" indent="-279013" algn="l" defTabSz="366702" rtl="0" eaLnBrk="1" latinLnBrk="0" hangingPunct="1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953089" marR="0" indent="-279013" algn="l" defTabSz="366702" rtl="0" eaLnBrk="1" latinLnBrk="0" hangingPunct="1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232101" marR="0" indent="-279013" algn="l" defTabSz="366702" rtl="0" eaLnBrk="1" latinLnBrk="0" hangingPunct="1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511114" marR="0" indent="-279013" algn="l" defTabSz="366702" rtl="0" eaLnBrk="1" latinLnBrk="0" hangingPunct="1">
        <a:lnSpc>
          <a:spcPct val="100000"/>
        </a:lnSpc>
        <a:spcBef>
          <a:spcPts val="2636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43492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86984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30477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573969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717461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860953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004446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147938" algn="ctr" defTabSz="3667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horturl.at/bvwL0" TargetMode="External"/><Relationship Id="rId2" Type="http://schemas.openxmlformats.org/officeDocument/2006/relationships/hyperlink" Target="http://shorturl.at/kyQR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rturl.at/jIP3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tacc.utexas.edu/tutorials/multifactor-authentication" TargetMode="External"/><Relationship Id="rId2" Type="http://schemas.openxmlformats.org/officeDocument/2006/relationships/hyperlink" Target="mailto:username@frontera.tacc.utexas.ed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era-portal.tacc.utexas.edu/user-guide/running/" TargetMode="External"/><Relationship Id="rId2" Type="http://schemas.openxmlformats.org/officeDocument/2006/relationships/hyperlink" Target="https://frontera-portal.tacc.utexas.edu/user-guide/scrip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C535-2C71-2441-AC9E-B7EF3AB1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319" y="2287095"/>
            <a:ext cx="9402934" cy="1033611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Computing Resources at TACC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7A9E6-5BEB-3645-ACA6-20EC2CA14A7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095624" y="3429000"/>
            <a:ext cx="6000751" cy="12322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69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D700-5848-9E42-A1DE-CFD1F83E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99AE-9619-1D43-B402-B99A9583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61" y="1283644"/>
            <a:ext cx="10715625" cy="4736156"/>
          </a:xfrm>
        </p:spPr>
        <p:txBody>
          <a:bodyPr>
            <a:normAutofit/>
          </a:bodyPr>
          <a:lstStyle/>
          <a:p>
            <a:r>
              <a:rPr lang="en-US" dirty="0"/>
              <a:t>Please give a try to make sure you can access the system before 7PM Friday.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review materials from our latest training, </a:t>
            </a:r>
          </a:p>
          <a:p>
            <a:pPr lvl="1"/>
            <a:r>
              <a:rPr lang="en-US" dirty="0"/>
              <a:t>Machine Learning at TACC, </a:t>
            </a:r>
            <a:r>
              <a:rPr lang="en-US" u="sng" dirty="0">
                <a:hlinkClick r:id="rId2"/>
              </a:rPr>
              <a:t>http://shorturl.at/kyQR7</a:t>
            </a:r>
            <a:endParaRPr lang="en-US" u="sng" dirty="0"/>
          </a:p>
          <a:p>
            <a:pPr lvl="1"/>
            <a:r>
              <a:rPr lang="en-US" dirty="0"/>
              <a:t>Deep Learning at TACC, </a:t>
            </a:r>
            <a:r>
              <a:rPr lang="en-US" dirty="0">
                <a:hlinkClick r:id="rId3"/>
              </a:rPr>
              <a:t>http://shorturl.at/bvwL0</a:t>
            </a:r>
            <a:endParaRPr lang="en-US" dirty="0"/>
          </a:p>
          <a:p>
            <a:pPr lvl="1"/>
            <a:r>
              <a:rPr lang="en-US" dirty="0"/>
              <a:t>Introduction to  python and </a:t>
            </a:r>
            <a:r>
              <a:rPr lang="en-US"/>
              <a:t>Jupyter notebook: </a:t>
            </a:r>
            <a:r>
              <a:rPr lang="en-US" dirty="0">
                <a:hlinkClick r:id="rId4"/>
              </a:rPr>
              <a:t>http://shorturl.at/jIP37</a:t>
            </a:r>
            <a:endParaRPr lang="en-US" dirty="0"/>
          </a:p>
          <a:p>
            <a:endParaRPr lang="en-US" dirty="0"/>
          </a:p>
          <a:p>
            <a:r>
              <a:rPr lang="en-US" dirty="0"/>
              <a:t>A virtual office hour will be held via zoom between 5-6pm on Friday April 23 in case you have any problem and questions of accessing the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08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1417-461F-C841-ACC1-B3BC680D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the hackathon day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C54CF-46E8-A845-8375-09564C052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Please sign up for TACC user account at </a:t>
            </a:r>
            <a:r>
              <a:rPr lang="en-US" dirty="0" err="1"/>
              <a:t>portal.tacc.utexas.edu</a:t>
            </a:r>
            <a:r>
              <a:rPr lang="en-US" dirty="0"/>
              <a:t>  and let us now your user account. </a:t>
            </a:r>
          </a:p>
          <a:p>
            <a:endParaRPr lang="en-US" dirty="0"/>
          </a:p>
          <a:p>
            <a:r>
              <a:rPr lang="en-US" dirty="0"/>
              <a:t>You will be added into a computing allocation on Frontera cluster at TACC. With the computing allocation, you can access Frontera computing nodes during the Hackathon </a:t>
            </a:r>
          </a:p>
          <a:p>
            <a:endParaRPr lang="en-US" dirty="0"/>
          </a:p>
          <a:p>
            <a:r>
              <a:rPr lang="en-US" dirty="0"/>
              <a:t>Data will be posted on a directory on Frontera system on Friday, April 23 at 7pm. </a:t>
            </a:r>
          </a:p>
          <a:p>
            <a:endParaRPr lang="en-US" dirty="0"/>
          </a:p>
          <a:p>
            <a:r>
              <a:rPr lang="en-US" dirty="0"/>
              <a:t>You are encouraged to use Frontera system throughout the hackathon. However, you are free to use your own resources as well. </a:t>
            </a:r>
          </a:p>
          <a:p>
            <a:endParaRPr lang="en-US" dirty="0"/>
          </a:p>
          <a:p>
            <a:r>
              <a:rPr lang="en-US" dirty="0"/>
              <a:t>Please do keep in mind your final code should be runnable on Frontera system.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285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AC24-2FD0-B048-9F6C-BD8084F4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60" y="256729"/>
            <a:ext cx="10715625" cy="932037"/>
          </a:xfrm>
        </p:spPr>
        <p:txBody>
          <a:bodyPr>
            <a:normAutofit/>
          </a:bodyPr>
          <a:lstStyle/>
          <a:p>
            <a:r>
              <a:rPr lang="en-US" dirty="0"/>
              <a:t>Using Jupyter Notebook on Frontera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DA714-EF5A-074D-86E7-E864099A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62" y="1283644"/>
            <a:ext cx="6072398" cy="4286251"/>
          </a:xfrm>
        </p:spPr>
        <p:txBody>
          <a:bodyPr/>
          <a:lstStyle/>
          <a:p>
            <a:r>
              <a:rPr lang="en-US" dirty="0"/>
              <a:t>A recommendation is to use Python for your Hackathon. Frontera provides support of Python 3.7 and Jupyter notebook. </a:t>
            </a:r>
          </a:p>
          <a:p>
            <a:endParaRPr lang="en-US" dirty="0"/>
          </a:p>
          <a:p>
            <a:r>
              <a:rPr lang="en-US" dirty="0"/>
              <a:t>To start a Jupyter notebook session, you can visit </a:t>
            </a:r>
            <a:r>
              <a:rPr lang="en-US" dirty="0" err="1"/>
              <a:t>vis.tacc.utexas.edu</a:t>
            </a:r>
            <a:r>
              <a:rPr lang="en-US" dirty="0"/>
              <a:t> and login with your TACC credential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A472F-12F6-8B40-8727-C3289798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759" y="1699071"/>
            <a:ext cx="51816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402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8129-8429-7D46-92C0-98C428DE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52" y="256729"/>
            <a:ext cx="9983244" cy="932037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Jupyter Notebook from vis Portal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D2BA419-47F4-1A4F-81B3-16386B2B8BB5}"/>
              </a:ext>
            </a:extLst>
          </p:cNvPr>
          <p:cNvSpPr txBox="1">
            <a:spLocks/>
          </p:cNvSpPr>
          <p:nvPr/>
        </p:nvSpPr>
        <p:spPr>
          <a:xfrm>
            <a:off x="589361" y="1283644"/>
            <a:ext cx="3431493" cy="461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815" tIns="40815" rIns="40815" bIns="40815" anchor="t">
            <a:normAutofit/>
          </a:bodyPr>
          <a:lstStyle>
            <a:lvl1pPr marL="263512" marR="0" indent="-263512" algn="l" defTabSz="816311" rtl="0" eaLnBrk="1" latinLnBrk="0" hangingPunct="1">
              <a:lnSpc>
                <a:spcPct val="90000"/>
              </a:lnSpc>
              <a:spcBef>
                <a:spcPts val="879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542524" marR="0" indent="-263512" algn="l" defTabSz="816311" rtl="0" eaLnBrk="1" latinLnBrk="0" hangingPunct="1">
              <a:lnSpc>
                <a:spcPct val="90000"/>
              </a:lnSpc>
              <a:spcBef>
                <a:spcPts val="879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821537" marR="0" indent="-263512" algn="l" defTabSz="816311" rtl="0" eaLnBrk="1" latinLnBrk="0" hangingPunct="1">
              <a:lnSpc>
                <a:spcPct val="90000"/>
              </a:lnSpc>
              <a:spcBef>
                <a:spcPts val="879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100550" marR="0" indent="-263512" algn="l" defTabSz="816311" rtl="0" eaLnBrk="1" latinLnBrk="0" hangingPunct="1">
              <a:lnSpc>
                <a:spcPct val="90000"/>
              </a:lnSpc>
              <a:spcBef>
                <a:spcPts val="879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1379562" marR="0" indent="-263512" algn="l" defTabSz="816311" rtl="0" eaLnBrk="1" latinLnBrk="0" hangingPunct="1">
              <a:lnSpc>
                <a:spcPct val="90000"/>
              </a:lnSpc>
              <a:spcBef>
                <a:spcPts val="879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1674076" marR="0" indent="-279013" algn="l" defTabSz="366702" rtl="0" eaLnBrk="1" latinLnBrk="0" hangingPunct="1">
              <a:lnSpc>
                <a:spcPct val="100000"/>
              </a:lnSpc>
              <a:spcBef>
                <a:spcPts val="2636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1953089" marR="0" indent="-279013" algn="l" defTabSz="366702" rtl="0" eaLnBrk="1" latinLnBrk="0" hangingPunct="1">
              <a:lnSpc>
                <a:spcPct val="100000"/>
              </a:lnSpc>
              <a:spcBef>
                <a:spcPts val="2636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2232101" marR="0" indent="-279013" algn="l" defTabSz="366702" rtl="0" eaLnBrk="1" latinLnBrk="0" hangingPunct="1">
              <a:lnSpc>
                <a:spcPct val="100000"/>
              </a:lnSpc>
              <a:spcBef>
                <a:spcPts val="2636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2511114" marR="0" indent="-279013" algn="l" defTabSz="366702" rtl="0" eaLnBrk="1" latinLnBrk="0" hangingPunct="1">
              <a:lnSpc>
                <a:spcPct val="100000"/>
              </a:lnSpc>
              <a:spcBef>
                <a:spcPts val="2636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Upon logon, visit ‘Jobs’ tab </a:t>
            </a:r>
          </a:p>
          <a:p>
            <a:endParaRPr lang="en-US" dirty="0"/>
          </a:p>
          <a:p>
            <a:r>
              <a:rPr lang="en-US" dirty="0"/>
              <a:t>Choose ‘Frontera’ </a:t>
            </a:r>
            <a:r>
              <a:rPr lang="en-US" dirty="0" err="1"/>
              <a:t>resoruces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Select “Jupyter Notebook” Session Type </a:t>
            </a:r>
          </a:p>
          <a:p>
            <a:endParaRPr lang="en-US" dirty="0"/>
          </a:p>
          <a:p>
            <a:r>
              <a:rPr lang="en-US" dirty="0"/>
              <a:t>Choose ‘RTX’ queue</a:t>
            </a:r>
          </a:p>
          <a:p>
            <a:endParaRPr lang="en-US" dirty="0"/>
          </a:p>
          <a:p>
            <a:r>
              <a:rPr lang="en-US" dirty="0"/>
              <a:t>Then “Start Job”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19C701-881C-C04B-9A80-02B00B27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047" y="1188766"/>
            <a:ext cx="7549101" cy="46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56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001A-26BA-8046-ABCE-DCE07DC5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1BB8-A5B1-8647-8F10-96D7D553F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61" y="1283644"/>
            <a:ext cx="3819801" cy="4286251"/>
          </a:xfrm>
        </p:spPr>
        <p:txBody>
          <a:bodyPr/>
          <a:lstStyle/>
          <a:p>
            <a:r>
              <a:rPr lang="en-US" dirty="0"/>
              <a:t>You should see a popup window showing your job has been submitted and queued. </a:t>
            </a:r>
          </a:p>
          <a:p>
            <a:endParaRPr lang="en-US" dirty="0"/>
          </a:p>
          <a:p>
            <a:r>
              <a:rPr lang="en-US" dirty="0"/>
              <a:t>Wait until this windows is gone.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EE5A9-1CBE-FC45-A4BB-33781BCD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27" y="1070366"/>
            <a:ext cx="69088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015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BF90-E252-E54F-8A51-B47A2FDE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0174B-94C3-D342-8C75-1C94E7413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60" y="1289633"/>
            <a:ext cx="11423099" cy="932037"/>
          </a:xfrm>
        </p:spPr>
        <p:txBody>
          <a:bodyPr/>
          <a:lstStyle/>
          <a:p>
            <a:r>
              <a:rPr lang="en-US" dirty="0"/>
              <a:t>If your job has been successfully running, you should see buttons to open Jupyter Notebook sessions from your browsers.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EE704-7090-514C-9C3E-3061BE446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4" y="2106386"/>
            <a:ext cx="55626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19240-9009-0348-AEE5-49B3092C7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313" y="4163786"/>
            <a:ext cx="66294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572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3F7E-5E2E-4B40-8619-ACE6DCBE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60" y="256729"/>
            <a:ext cx="10446070" cy="932037"/>
          </a:xfrm>
        </p:spPr>
        <p:txBody>
          <a:bodyPr>
            <a:normAutofit/>
          </a:bodyPr>
          <a:lstStyle/>
          <a:p>
            <a:r>
              <a:rPr lang="en-US" dirty="0"/>
              <a:t>Accessing Frontera node from Terminal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29294-7A03-C141-9D04-BC2834A06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 terminal window, run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username@frontera.tacc.utexas.edu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will be asked for password and MFA token</a:t>
            </a:r>
          </a:p>
          <a:p>
            <a:pPr lvl="1"/>
            <a:r>
              <a:rPr lang="en-US" dirty="0"/>
              <a:t>You can setup MFA access through </a:t>
            </a:r>
            <a:r>
              <a:rPr lang="en-US" dirty="0" err="1"/>
              <a:t>portal.tacc.utexas.edu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detailed instruction see here </a:t>
            </a:r>
          </a:p>
          <a:p>
            <a:pPr lvl="2"/>
            <a:r>
              <a:rPr lang="en-US" dirty="0">
                <a:hlinkClick r:id="rId3"/>
              </a:rPr>
              <a:t>https://portal.tacc.utexas.edu/tutorials/multifactor-authentication</a:t>
            </a:r>
            <a:endParaRPr lang="en-US" dirty="0"/>
          </a:p>
          <a:p>
            <a:pPr marL="558025" lvl="2" indent="0">
              <a:buNone/>
            </a:pPr>
            <a:endParaRPr lang="en-US" dirty="0"/>
          </a:p>
          <a:p>
            <a:r>
              <a:rPr lang="en-US" dirty="0"/>
              <a:t>After logon, you will reach the login node of Frontera.</a:t>
            </a:r>
          </a:p>
          <a:p>
            <a:pPr lvl="2"/>
            <a:endParaRPr lang="en-US" dirty="0"/>
          </a:p>
          <a:p>
            <a:pPr marL="279012" lvl="1" indent="0">
              <a:buNone/>
            </a:pPr>
            <a:endParaRPr lang="en-US" dirty="0"/>
          </a:p>
          <a:p>
            <a:pPr marL="27901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299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AFC1-AE09-464C-AA2B-B9DF48F9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compute jobs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BC730-ECB3-9D4B-A483-EEDC1CFA2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61" y="1283644"/>
            <a:ext cx="10715625" cy="51933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do not run computation jobs on login node directly, any job need to be run on compute node. There are two ways. </a:t>
            </a:r>
          </a:p>
          <a:p>
            <a:endParaRPr lang="en-US" dirty="0"/>
          </a:p>
          <a:p>
            <a:r>
              <a:rPr lang="en-US" dirty="0"/>
              <a:t>Via </a:t>
            </a:r>
            <a:r>
              <a:rPr lang="en-US" dirty="0" err="1"/>
              <a:t>idev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Idev</a:t>
            </a:r>
            <a:r>
              <a:rPr lang="en-US" dirty="0"/>
              <a:t> is a script to submit an interactive job, you can start it by simply type in ‘</a:t>
            </a:r>
            <a:r>
              <a:rPr lang="en-US" dirty="0" err="1"/>
              <a:t>idev</a:t>
            </a:r>
            <a:r>
              <a:rPr lang="en-US" dirty="0"/>
              <a:t>’ in the terminal. </a:t>
            </a:r>
          </a:p>
          <a:p>
            <a:pPr lvl="1"/>
            <a:r>
              <a:rPr lang="en-US" dirty="0"/>
              <a:t>Upon running, you will log into a compute node. You can run computations through the terminal interactively from there. </a:t>
            </a:r>
          </a:p>
          <a:p>
            <a:pPr lvl="1"/>
            <a:r>
              <a:rPr lang="en-US" dirty="0"/>
              <a:t>For more information https://</a:t>
            </a:r>
            <a:r>
              <a:rPr lang="en-US" dirty="0" err="1"/>
              <a:t>portal.tacc.utexas.edu</a:t>
            </a:r>
            <a:r>
              <a:rPr lang="en-US" dirty="0"/>
              <a:t>/software/</a:t>
            </a:r>
            <a:r>
              <a:rPr lang="en-US" dirty="0" err="1"/>
              <a:t>idev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Via </a:t>
            </a:r>
            <a:r>
              <a:rPr lang="en-US" dirty="0" err="1"/>
              <a:t>sbatch</a:t>
            </a:r>
            <a:endParaRPr lang="en-US" dirty="0"/>
          </a:p>
          <a:p>
            <a:pPr lvl="1"/>
            <a:r>
              <a:rPr lang="en-US" dirty="0" err="1"/>
              <a:t>sbatch</a:t>
            </a:r>
            <a:r>
              <a:rPr lang="en-US" dirty="0"/>
              <a:t>  allow you to submit a script to compute node to run. </a:t>
            </a:r>
          </a:p>
          <a:p>
            <a:pPr lvl="1"/>
            <a:r>
              <a:rPr lang="en-US" dirty="0"/>
              <a:t>The script includes both computing job options and executable you wish to run. Please see here for an example job submission scripts. </a:t>
            </a:r>
            <a:r>
              <a:rPr lang="en-US" dirty="0">
                <a:hlinkClick r:id="rId2"/>
              </a:rPr>
              <a:t>https://frontera-portal.tacc.utexas.edu/user-guide/scripts/</a:t>
            </a:r>
            <a:endParaRPr lang="en-US" dirty="0"/>
          </a:p>
          <a:p>
            <a:pPr lvl="1"/>
            <a:r>
              <a:rPr lang="en-US" dirty="0"/>
              <a:t>For more information visit </a:t>
            </a:r>
            <a:r>
              <a:rPr lang="en-US" dirty="0">
                <a:hlinkClick r:id="rId3"/>
              </a:rPr>
              <a:t>https://frontera-portal.tacc.utexas.edu/user-guide/running/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68998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B290-7B4E-F645-8A32-F7152883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B106E-1CDB-584E-890D-DF2BFFA84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61" y="1283644"/>
            <a:ext cx="10715625" cy="4986527"/>
          </a:xfrm>
        </p:spPr>
        <p:txBody>
          <a:bodyPr>
            <a:normAutofit/>
          </a:bodyPr>
          <a:lstStyle/>
          <a:p>
            <a:r>
              <a:rPr lang="en-US" dirty="0"/>
              <a:t>Running time, each job will run on compute node for a preset amount of time. </a:t>
            </a:r>
          </a:p>
          <a:p>
            <a:pPr lvl="1"/>
            <a:r>
              <a:rPr lang="en-US" dirty="0" err="1"/>
              <a:t>Idev</a:t>
            </a:r>
            <a:r>
              <a:rPr lang="en-US" dirty="0"/>
              <a:t>, default is 30 mins, the value can be increased via –m options </a:t>
            </a:r>
          </a:p>
          <a:p>
            <a:pPr lvl="1"/>
            <a:r>
              <a:rPr lang="en-US" dirty="0"/>
              <a:t>Jupyter notebook, default is 2 hours, the value may be increased via time options.</a:t>
            </a:r>
          </a:p>
          <a:p>
            <a:pPr lvl="1"/>
            <a:r>
              <a:rPr lang="en-US" dirty="0" err="1"/>
              <a:t>Sbatch</a:t>
            </a:r>
            <a:r>
              <a:rPr lang="en-US" dirty="0"/>
              <a:t> can run jobs for </a:t>
            </a:r>
            <a:r>
              <a:rPr lang="en-US" dirty="0" err="1"/>
              <a:t>upto</a:t>
            </a:r>
            <a:r>
              <a:rPr lang="en-US" dirty="0"/>
              <a:t> 48 hours, the value must be specified in the submission scripts. </a:t>
            </a:r>
          </a:p>
          <a:p>
            <a:pPr lvl="1"/>
            <a:endParaRPr lang="en-US" dirty="0"/>
          </a:p>
          <a:p>
            <a:r>
              <a:rPr lang="en-US" dirty="0"/>
              <a:t>Instructions and details will be posted on </a:t>
            </a:r>
            <a:r>
              <a:rPr lang="en-US" dirty="0" err="1"/>
              <a:t>github</a:t>
            </a:r>
            <a:r>
              <a:rPr lang="en-US" dirty="0"/>
              <a:t> pages on Friday. </a:t>
            </a:r>
          </a:p>
          <a:p>
            <a:endParaRPr lang="en-US" dirty="0"/>
          </a:p>
          <a:p>
            <a:r>
              <a:rPr lang="en-US" dirty="0"/>
              <a:t>If you plan to use any python packages, you can also install them via </a:t>
            </a:r>
          </a:p>
          <a:p>
            <a:pPr lvl="1"/>
            <a:endParaRPr lang="en-US" dirty="0"/>
          </a:p>
          <a:p>
            <a:pPr marL="558025" lvl="2" indent="0">
              <a:buNone/>
            </a:pPr>
            <a:r>
              <a:rPr lang="en-US" dirty="0"/>
              <a:t>	pip install --user  </a:t>
            </a:r>
            <a:r>
              <a:rPr lang="en-US" dirty="0" err="1"/>
              <a:t>package_name</a:t>
            </a:r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30932750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ACC-white">
  <a:themeElements>
    <a:clrScheme name="Custom 2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ACC-white" id="{68CD0B2F-D018-AB49-9AA4-74CDC35496F4}" vid="{1FD66B39-DD10-7F48-98E2-BFE2DFEA1C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TACC-white</Template>
  <TotalTime>81</TotalTime>
  <Words>686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Helvetica Light</vt:lpstr>
      <vt:lpstr>TACC-white</vt:lpstr>
      <vt:lpstr>Accessing Computing Resources at TACC</vt:lpstr>
      <vt:lpstr>Before the hackathon day </vt:lpstr>
      <vt:lpstr>Using Jupyter Notebook on Frontera</vt:lpstr>
      <vt:lpstr>Running Jupyter Notebook from vis Portal</vt:lpstr>
      <vt:lpstr>PowerPoint Presentation</vt:lpstr>
      <vt:lpstr>PowerPoint Presentation</vt:lpstr>
      <vt:lpstr>Accessing Frontera node from Terminal </vt:lpstr>
      <vt:lpstr>Running compute jobs </vt:lpstr>
      <vt:lpstr>Note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Computing Resources at TACC</dc:title>
  <dc:creator>Weijia Xu</dc:creator>
  <cp:lastModifiedBy>Weijia Xu</cp:lastModifiedBy>
  <cp:revision>7</cp:revision>
  <dcterms:created xsi:type="dcterms:W3CDTF">2021-04-21T20:06:23Z</dcterms:created>
  <dcterms:modified xsi:type="dcterms:W3CDTF">2021-04-21T21:28:04Z</dcterms:modified>
</cp:coreProperties>
</file>