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73F51-2A50-19C6-2A51-828F50A83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35AFD-FF75-A140-861F-41CC7A367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D39E-DCDB-BE56-5466-313EE630B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430-4610-4FD6-A0BC-10891781C795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E15B8-D964-794B-1005-B0F656BE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C083E-D66D-EE31-A7AD-371EA7FA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DFCC-E828-4989-A36D-DC63F2A10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60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EDE7E-B3FE-CDAF-820D-90E9F382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63688-C91A-AA60-DC3E-DC8E48612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99E7C-31E5-29DB-0272-05863C7D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430-4610-4FD6-A0BC-10891781C795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5C47B-A6A6-AC39-53F9-6691B2DF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3EB84-687C-BD2F-F5EB-00BADB52B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DFCC-E828-4989-A36D-DC63F2A10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80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C3E03-31E2-8A26-D663-96DB384AD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0DB94-A48C-A067-BAD3-58F771212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A1390-6718-4079-5D33-89AC8FC1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430-4610-4FD6-A0BC-10891781C795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304EE-81F2-9F96-A272-B8939AED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400F5-84D9-42B1-58B5-37B207FD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DFCC-E828-4989-A36D-DC63F2A10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99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8DFFD-201C-DECD-863C-E96A1BDB2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C9A08-69A6-3F87-D836-A0E8069E9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DEA77-D1F0-198F-1E90-AEC37E1CE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430-4610-4FD6-A0BC-10891781C795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03ADD-F904-E8D3-D9F7-0B2B9054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736B6-F3DC-192D-F6A3-1F499870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DFCC-E828-4989-A36D-DC63F2A10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26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EF72-86BB-6D43-4505-A387BAF34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2CD7D-F7F4-5385-D5F5-E242302AC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2355D-F962-0C90-CD3B-2CD96BEFB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430-4610-4FD6-A0BC-10891781C795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00AF8-1ABA-04E8-35AB-DFDAD4888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B0193-230B-2E06-9DBB-32D4A2F8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DFCC-E828-4989-A36D-DC63F2A10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30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3F35-7E80-4484-923A-78D87BA5C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BB4E0-2DC4-0AC5-C833-11C417B59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DD560-93EC-79BF-7E7C-85AC4D831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D1CAE-A045-DD50-5A68-0B465F04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430-4610-4FD6-A0BC-10891781C795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580D6-BF1C-5D4E-5E4D-98D710A3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D6311-7608-2C64-1229-C7D4C843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DFCC-E828-4989-A36D-DC63F2A10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52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4CC-30C2-5506-A0E9-F0C60EA2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07457-331C-608E-0445-FFE06FE61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23D4C-BD03-9293-529F-7001D60EF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57A558-6E95-F112-7118-295747FB9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E1DBA7-30F7-C660-FF2B-A86155F7E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D4BB37-C751-AA69-A9B6-C95C10DC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430-4610-4FD6-A0BC-10891781C795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FD23AA-D636-BF9E-CA96-421655BB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D206A6-DB39-E058-B957-C73C9BDB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DFCC-E828-4989-A36D-DC63F2A10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44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64FD0-D8E5-B820-13EA-49983842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85989-8FA7-5F06-9353-ECB4C2CA8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430-4610-4FD6-A0BC-10891781C795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5AFD9-F142-2082-6E40-3FFB60EE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85F66-A17D-07F9-312F-6ADEF17D5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DFCC-E828-4989-A36D-DC63F2A10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17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A19247-E9F6-CBFC-518E-57AC0396D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430-4610-4FD6-A0BC-10891781C795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9E5B4-9D71-552B-A402-CF4B689D9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7CE72-7D77-7D93-5CC4-F593EECF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DFCC-E828-4989-A36D-DC63F2A10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526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4BE3-B39C-77DE-D3DD-A83873268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C1291-0B50-D8BF-057A-891BCAF59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C6DBA-84BC-6818-A816-266DBD657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3B568-AA0F-9EB5-327F-D53668CDA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430-4610-4FD6-A0BC-10891781C795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04C66-3280-B520-29F3-EF99723B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2A04C-8C73-4987-CA65-C6764BD6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DFCC-E828-4989-A36D-DC63F2A10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16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7033-A610-ED83-C689-B256B5A6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0BCBC-A4D7-D1FF-4C76-276DFBB93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E942C-D9C3-D1D9-22AA-643D88C63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318AC-8035-2EBB-1744-D09F385EB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430-4610-4FD6-A0BC-10891781C795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DA196-6135-29A0-0688-B7798FB8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FF70A-2531-0707-94B6-CA16197C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DFCC-E828-4989-A36D-DC63F2A10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51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6BD675-D4C7-B44D-DBA6-E7D91271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9BCC4-7858-57AB-A787-BC31E175F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CDD7E-0B03-9648-3BD2-420223BA8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468430-4610-4FD6-A0BC-10891781C795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A9F6C-FB43-7C73-90D8-5E2E656E6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2CF79-88F3-924C-05CB-7C9E34F0A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EADFCC-E828-4989-A36D-DC63F2A1013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7D69D1-EFE5-C782-6059-FA33DFCB4E6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15100"/>
            <a:ext cx="15986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1000">
                <a:solidFill>
                  <a:srgbClr val="73737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Caterpillar: Confidential Green</a:t>
            </a:r>
          </a:p>
        </p:txBody>
      </p:sp>
    </p:spTree>
    <p:extLst>
      <p:ext uri="{BB962C8B-B14F-4D97-AF65-F5344CB8AC3E}">
        <p14:creationId xmlns:p14="http://schemas.microsoft.com/office/powerpoint/2010/main" val="258254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15819-489D-48C6-8E9B-3E9624E792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BA60E-73AB-F1D2-9145-59A4F79B8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17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893DED-83E9-FF2B-5538-ADED9CF9471B}"/>
              </a:ext>
            </a:extLst>
          </p:cNvPr>
          <p:cNvSpPr/>
          <p:nvPr/>
        </p:nvSpPr>
        <p:spPr>
          <a:xfrm>
            <a:off x="2998381" y="99188"/>
            <a:ext cx="1297173" cy="111934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6B539D-02C1-C446-7919-B5F32381CC4D}"/>
              </a:ext>
            </a:extLst>
          </p:cNvPr>
          <p:cNvSpPr/>
          <p:nvPr/>
        </p:nvSpPr>
        <p:spPr>
          <a:xfrm>
            <a:off x="4660603" y="99188"/>
            <a:ext cx="1297173" cy="114831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44F3B2-78B3-63AE-8A05-2C28E88EA7C9}"/>
              </a:ext>
            </a:extLst>
          </p:cNvPr>
          <p:cNvSpPr/>
          <p:nvPr/>
        </p:nvSpPr>
        <p:spPr>
          <a:xfrm>
            <a:off x="6599275" y="99188"/>
            <a:ext cx="1297173" cy="108943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File3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A1CB33-9A5B-828B-D9A5-B6F6E9DF8438}"/>
              </a:ext>
            </a:extLst>
          </p:cNvPr>
          <p:cNvSpPr/>
          <p:nvPr/>
        </p:nvSpPr>
        <p:spPr>
          <a:xfrm>
            <a:off x="4230873" y="1614369"/>
            <a:ext cx="2335620" cy="9852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 files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503379-5C5A-451F-C6AD-F9A6178971D1}"/>
              </a:ext>
            </a:extLst>
          </p:cNvPr>
          <p:cNvSpPr/>
          <p:nvPr/>
        </p:nvSpPr>
        <p:spPr>
          <a:xfrm>
            <a:off x="4161761" y="3258873"/>
            <a:ext cx="2473843" cy="63264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 File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1DF70B-2112-30E3-E52C-2E89A6644B54}"/>
              </a:ext>
            </a:extLst>
          </p:cNvPr>
          <p:cNvCxnSpPr>
            <a:cxnSpLocks/>
          </p:cNvCxnSpPr>
          <p:nvPr/>
        </p:nvCxnSpPr>
        <p:spPr>
          <a:xfrm>
            <a:off x="3646967" y="1190841"/>
            <a:ext cx="1617475" cy="361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96B174-82FD-5394-7EFC-627B744E418C}"/>
              </a:ext>
            </a:extLst>
          </p:cNvPr>
          <p:cNvCxnSpPr>
            <a:cxnSpLocks/>
          </p:cNvCxnSpPr>
          <p:nvPr/>
        </p:nvCxnSpPr>
        <p:spPr>
          <a:xfrm>
            <a:off x="5309190" y="1190841"/>
            <a:ext cx="89493" cy="361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430C42-06DC-BE94-6B40-9FD7C1742D0B}"/>
              </a:ext>
            </a:extLst>
          </p:cNvPr>
          <p:cNvCxnSpPr>
            <a:cxnSpLocks/>
          </p:cNvCxnSpPr>
          <p:nvPr/>
        </p:nvCxnSpPr>
        <p:spPr>
          <a:xfrm flipH="1">
            <a:off x="5532475" y="1190840"/>
            <a:ext cx="1438937" cy="361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78AEEA-9EAE-0BB0-76AA-FB9E220DF0D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398683" y="2599652"/>
            <a:ext cx="0" cy="659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5E05D42-569D-B29E-3A6C-C7AC210560A8}"/>
              </a:ext>
            </a:extLst>
          </p:cNvPr>
          <p:cNvSpPr/>
          <p:nvPr/>
        </p:nvSpPr>
        <p:spPr>
          <a:xfrm>
            <a:off x="4117014" y="4395151"/>
            <a:ext cx="2473843" cy="63264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 Data</a:t>
            </a:r>
            <a:endParaRPr lang="en-I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20E8DD-9520-AA8E-1154-4703B3319E25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398682" y="3891518"/>
            <a:ext cx="1" cy="468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4E5CE88-2809-6610-CB5B-5C528274FB56}"/>
              </a:ext>
            </a:extLst>
          </p:cNvPr>
          <p:cNvSpPr txBox="1"/>
          <p:nvPr/>
        </p:nvSpPr>
        <p:spPr>
          <a:xfrm>
            <a:off x="5482858" y="2744596"/>
            <a:ext cx="197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 threading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924F02-3073-1E83-8308-F2C47C72885D}"/>
              </a:ext>
            </a:extLst>
          </p:cNvPr>
          <p:cNvSpPr txBox="1"/>
          <p:nvPr/>
        </p:nvSpPr>
        <p:spPr>
          <a:xfrm>
            <a:off x="3836575" y="3958668"/>
            <a:ext cx="347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Length Encoding with sorting</a:t>
            </a:r>
            <a:endParaRPr lang="en-IN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EEA7DEF-4A09-D01F-2BE0-29ADAF062328}"/>
              </a:ext>
            </a:extLst>
          </p:cNvPr>
          <p:cNvSpPr/>
          <p:nvPr/>
        </p:nvSpPr>
        <p:spPr>
          <a:xfrm>
            <a:off x="8351872" y="3859619"/>
            <a:ext cx="1502731" cy="10251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file</a:t>
            </a:r>
            <a:endParaRPr lang="en-IN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3750BAD-78E0-7961-E4E3-3351B9B939B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35604" y="3575196"/>
            <a:ext cx="1716268" cy="828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1C3167C-E4F3-4438-CC62-90E5F134AA87}"/>
              </a:ext>
            </a:extLst>
          </p:cNvPr>
          <p:cNvSpPr/>
          <p:nvPr/>
        </p:nvSpPr>
        <p:spPr>
          <a:xfrm>
            <a:off x="1620579" y="3815747"/>
            <a:ext cx="1502731" cy="10251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file</a:t>
            </a:r>
            <a:endParaRPr lang="en-IN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5D03913-74ED-EDB8-966E-29F34B1C0311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123310" y="3575196"/>
            <a:ext cx="1038451" cy="785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026493B-72E2-C987-EC10-BF639D8F7550}"/>
              </a:ext>
            </a:extLst>
          </p:cNvPr>
          <p:cNvSpPr/>
          <p:nvPr/>
        </p:nvSpPr>
        <p:spPr>
          <a:xfrm>
            <a:off x="2222205" y="5598044"/>
            <a:ext cx="2130056" cy="82381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File1.Compressed</a:t>
            </a:r>
            <a:endParaRPr lang="en-IN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7A3BA17-452B-8EF0-5B8C-ADD0015BE58F}"/>
              </a:ext>
            </a:extLst>
          </p:cNvPr>
          <p:cNvSpPr/>
          <p:nvPr/>
        </p:nvSpPr>
        <p:spPr>
          <a:xfrm>
            <a:off x="4717309" y="5645450"/>
            <a:ext cx="2254103" cy="80538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 Compressed</a:t>
            </a:r>
            <a:endParaRPr lang="en-IN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BAC1312-8C0A-E37F-BD25-2CACAC769A36}"/>
              </a:ext>
            </a:extLst>
          </p:cNvPr>
          <p:cNvSpPr/>
          <p:nvPr/>
        </p:nvSpPr>
        <p:spPr>
          <a:xfrm>
            <a:off x="7247861" y="5655875"/>
            <a:ext cx="2413591" cy="80538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File3. Compressed</a:t>
            </a:r>
            <a:endParaRPr lang="en-IN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279CEC1-72BD-A8EF-93E5-A83F5B97A53D}"/>
              </a:ext>
            </a:extLst>
          </p:cNvPr>
          <p:cNvCxnSpPr>
            <a:cxnSpLocks/>
            <a:stCxn id="36" idx="2"/>
            <a:endCxn id="45" idx="0"/>
          </p:cNvCxnSpPr>
          <p:nvPr/>
        </p:nvCxnSpPr>
        <p:spPr>
          <a:xfrm flipH="1">
            <a:off x="3287233" y="4884778"/>
            <a:ext cx="5816005" cy="713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1B4107E-D2AE-3AD6-BFF0-40AD2154138A}"/>
              </a:ext>
            </a:extLst>
          </p:cNvPr>
          <p:cNvCxnSpPr>
            <a:stCxn id="36" idx="2"/>
          </p:cNvCxnSpPr>
          <p:nvPr/>
        </p:nvCxnSpPr>
        <p:spPr>
          <a:xfrm flipH="1">
            <a:off x="6096000" y="4884778"/>
            <a:ext cx="3007238" cy="713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45FB18-2A79-163A-A13E-8069F71EBFE7}"/>
              </a:ext>
            </a:extLst>
          </p:cNvPr>
          <p:cNvCxnSpPr>
            <a:stCxn id="36" idx="2"/>
            <a:endCxn id="47" idx="0"/>
          </p:cNvCxnSpPr>
          <p:nvPr/>
        </p:nvCxnSpPr>
        <p:spPr>
          <a:xfrm flipH="1">
            <a:off x="8454657" y="4884778"/>
            <a:ext cx="648581" cy="7710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277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33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C++ 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Anjana Samhitha Peddiraju</dc:creator>
  <cp:lastModifiedBy>Sai Anjana Samhitha Peddiraju</cp:lastModifiedBy>
  <cp:revision>4</cp:revision>
  <dcterms:created xsi:type="dcterms:W3CDTF">2025-01-09T08:29:07Z</dcterms:created>
  <dcterms:modified xsi:type="dcterms:W3CDTF">2025-01-09T09:41:07Z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b5e2db6-eecf-4aa2-8fc3-174bf94bce19_Enabled">
    <vt:lpwstr>true</vt:lpwstr>
  </property>
  <property fmtid="{D5CDD505-2E9C-101B-9397-08002B2CF9AE}" pid="3" name="MSIP_Label_fb5e2db6-eecf-4aa2-8fc3-174bf94bce19_SetDate">
    <vt:lpwstr>2025-01-09T08:44:09Z</vt:lpwstr>
  </property>
  <property fmtid="{D5CDD505-2E9C-101B-9397-08002B2CF9AE}" pid="4" name="MSIP_Label_fb5e2db6-eecf-4aa2-8fc3-174bf94bce19_Method">
    <vt:lpwstr>Standard</vt:lpwstr>
  </property>
  <property fmtid="{D5CDD505-2E9C-101B-9397-08002B2CF9AE}" pid="5" name="MSIP_Label_fb5e2db6-eecf-4aa2-8fc3-174bf94bce19_Name">
    <vt:lpwstr>fb5e2db6-eecf-4aa2-8fc3-174bf94bce19</vt:lpwstr>
  </property>
  <property fmtid="{D5CDD505-2E9C-101B-9397-08002B2CF9AE}" pid="6" name="MSIP_Label_fb5e2db6-eecf-4aa2-8fc3-174bf94bce19_SiteId">
    <vt:lpwstr>ceb177bf-013b-49ab-8a9c-4abce32afc1e</vt:lpwstr>
  </property>
  <property fmtid="{D5CDD505-2E9C-101B-9397-08002B2CF9AE}" pid="7" name="MSIP_Label_fb5e2db6-eecf-4aa2-8fc3-174bf94bce19_ActionId">
    <vt:lpwstr>1d07ed97-750c-406c-86cc-a3c30c5e3205</vt:lpwstr>
  </property>
  <property fmtid="{D5CDD505-2E9C-101B-9397-08002B2CF9AE}" pid="8" name="MSIP_Label_fb5e2db6-eecf-4aa2-8fc3-174bf94bce19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Caterpillar: Confidential Green</vt:lpwstr>
  </property>
</Properties>
</file>