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1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4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76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8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1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EA89-B5D8-439D-A97A-0414A832F6B8}" type="datetimeFigureOut">
              <a:rPr lang="en-US" smtClean="0"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6DB8-EADE-48E0-B876-BD7E8A09B9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Pandas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6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-5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Try the following outputs: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type(</a:t>
            </a:r>
            <a:r>
              <a:rPr lang="en-US" dirty="0" err="1" smtClean="0"/>
              <a:t>df</a:t>
            </a:r>
            <a:r>
              <a:rPr lang="en-US" dirty="0" smtClean="0"/>
              <a:t>[‘W’])</a:t>
            </a:r>
          </a:p>
          <a:p>
            <a:pPr marL="0" indent="0">
              <a:buNone/>
            </a:pPr>
            <a:r>
              <a:rPr lang="en-US" dirty="0" smtClean="0"/>
              <a:t>		 type(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To display two data use the columns index as a list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95874"/>
            <a:ext cx="1924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-6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perform arithmetic operations on the existing as well as new columns. Where we can create new columns like below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24" y="3529149"/>
            <a:ext cx="43815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-7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Based on the </a:t>
            </a:r>
            <a:r>
              <a:rPr lang="en-US" dirty="0" err="1" smtClean="0"/>
              <a:t>dataframe</a:t>
            </a:r>
            <a:r>
              <a:rPr lang="en-US" dirty="0" smtClean="0"/>
              <a:t> which was already created. Let us see “</a:t>
            </a:r>
            <a:r>
              <a:rPr lang="en-US" dirty="0" err="1" smtClean="0"/>
              <a:t>df</a:t>
            </a:r>
            <a:r>
              <a:rPr lang="en-US" dirty="0" smtClean="0"/>
              <a:t>.” and check what all options will show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Guess about </a:t>
            </a:r>
            <a:r>
              <a:rPr lang="en-US" dirty="0" err="1" smtClean="0"/>
              <a:t>df.drop</a:t>
            </a:r>
            <a:r>
              <a:rPr lang="en-US" dirty="0" smtClean="0"/>
              <a:t>(‘new’)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is the output, does it really drop a column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df.drop</a:t>
            </a:r>
            <a:r>
              <a:rPr lang="en-US" dirty="0" smtClean="0"/>
              <a:t>(‘</a:t>
            </a:r>
            <a:r>
              <a:rPr lang="en-US" dirty="0" err="1" smtClean="0"/>
              <a:t>column’,axis</a:t>
            </a:r>
            <a:r>
              <a:rPr lang="en-US" dirty="0" smtClean="0"/>
              <a:t>=1)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-8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df.drop</a:t>
            </a:r>
            <a:r>
              <a:rPr lang="en-US" dirty="0" smtClean="0"/>
              <a:t>(‘E’)  - Does it drop row ‘E’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f.drop</a:t>
            </a:r>
            <a:r>
              <a:rPr lang="en-US" dirty="0" smtClean="0"/>
              <a:t>(‘</a:t>
            </a:r>
            <a:r>
              <a:rPr lang="en-US" dirty="0" err="1" smtClean="0"/>
              <a:t>E’,axis</a:t>
            </a:r>
            <a:r>
              <a:rPr lang="en-US" dirty="0" smtClean="0"/>
              <a:t>=0) – Check what it does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is axis=0 for rows and axis=1 for column deletion.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-9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f.shape</a:t>
            </a:r>
            <a:r>
              <a:rPr lang="en-US" dirty="0" smtClean="0"/>
              <a:t> defines the </a:t>
            </a:r>
            <a:r>
              <a:rPr lang="en-US" dirty="0" err="1" smtClean="0"/>
              <a:t>numpy</a:t>
            </a:r>
            <a:r>
              <a:rPr lang="en-US" dirty="0" smtClean="0"/>
              <a:t> array definition over data frame.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222" y="2911430"/>
            <a:ext cx="3711349" cy="32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-11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df.loc</a:t>
            </a:r>
            <a:r>
              <a:rPr lang="en-US" dirty="0" smtClean="0"/>
              <a:t>[‘A’] defines the series array row display.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the following below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df.iloc</a:t>
            </a:r>
            <a:r>
              <a:rPr lang="en-US" dirty="0" smtClean="0"/>
              <a:t>[1] defines the index location of the series row display.</a:t>
            </a:r>
          </a:p>
          <a:p>
            <a:pPr marL="0" indent="0">
              <a:buNone/>
            </a:pPr>
            <a:r>
              <a:rPr lang="en-US" dirty="0" err="1" smtClean="0"/>
              <a:t>df.drop</a:t>
            </a:r>
            <a:r>
              <a:rPr lang="en-US" dirty="0" smtClean="0"/>
              <a:t>(‘</a:t>
            </a:r>
            <a:r>
              <a:rPr lang="en-US" dirty="0" err="1" smtClean="0"/>
              <a:t>new’,axis</a:t>
            </a:r>
            <a:r>
              <a:rPr lang="en-US" dirty="0" smtClean="0"/>
              <a:t>=1,inplace=True)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</a:t>
            </a:r>
            <a:r>
              <a:rPr lang="en-US" dirty="0" smtClean="0"/>
              <a:t> &gt; 0 shows Boolean </a:t>
            </a:r>
            <a:r>
              <a:rPr lang="en-US" dirty="0" err="1" smtClean="0"/>
              <a:t>dataframe</a:t>
            </a:r>
            <a:r>
              <a:rPr lang="en-US" dirty="0" smtClean="0"/>
              <a:t> which is useful for getting the values.</a:t>
            </a:r>
          </a:p>
          <a:p>
            <a:pPr marL="0" indent="0">
              <a:buNone/>
            </a:pPr>
            <a:r>
              <a:rPr lang="en-US" dirty="0" err="1"/>
              <a:t>b</a:t>
            </a:r>
            <a:r>
              <a:rPr lang="en-US" dirty="0" err="1" smtClean="0"/>
              <a:t>ooldf</a:t>
            </a:r>
            <a:r>
              <a:rPr lang="en-US" dirty="0" smtClean="0"/>
              <a:t> = </a:t>
            </a:r>
            <a:r>
              <a:rPr lang="en-US" dirty="0" err="1" smtClean="0"/>
              <a:t>df</a:t>
            </a:r>
            <a:r>
              <a:rPr lang="en-US" dirty="0" smtClean="0"/>
              <a:t> &gt;0</a:t>
            </a:r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[</a:t>
            </a:r>
            <a:r>
              <a:rPr lang="en-US" dirty="0" err="1" smtClean="0"/>
              <a:t>booldf</a:t>
            </a:r>
            <a:r>
              <a:rPr lang="en-US" dirty="0" smtClean="0"/>
              <a:t>] …. Shows interesting results.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8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-12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[‘W’] &gt; 0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 smtClean="0"/>
              <a:t>[‘W’]&gt;0]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</a:t>
            </a:r>
            <a:r>
              <a:rPr lang="en-US" dirty="0" smtClean="0"/>
              <a:t>[(</a:t>
            </a:r>
            <a:r>
              <a:rPr lang="en-US" dirty="0" err="1" smtClean="0"/>
              <a:t>df</a:t>
            </a:r>
            <a:r>
              <a:rPr lang="en-US" dirty="0" smtClean="0"/>
              <a:t>[‘W’]&gt;0) and (</a:t>
            </a:r>
            <a:r>
              <a:rPr lang="en-US" dirty="0" err="1" smtClean="0"/>
              <a:t>df</a:t>
            </a:r>
            <a:r>
              <a:rPr lang="en-US" dirty="0" smtClean="0"/>
              <a:t>[‘Y’]&gt;1)] – this is tricky , you should use &amp; operator.</a:t>
            </a:r>
          </a:p>
          <a:p>
            <a:pPr marL="0" indent="0">
              <a:buNone/>
            </a:pPr>
            <a:r>
              <a:rPr lang="en-US" dirty="0" smtClean="0"/>
              <a:t>For or operator use | symbol.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f.reset_index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-13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Here let’s go line by line in the below example, zip converts two lists into a tuple and </a:t>
            </a:r>
            <a:r>
              <a:rPr lang="en-US" dirty="0" err="1" smtClean="0"/>
              <a:t>MultiIndex</a:t>
            </a:r>
            <a:r>
              <a:rPr lang="en-US" dirty="0" smtClean="0"/>
              <a:t> will convert into a pandas data frame.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pd.DataFrame</a:t>
            </a:r>
            <a:r>
              <a:rPr lang="en-US" dirty="0" smtClean="0"/>
              <a:t>(</a:t>
            </a:r>
            <a:r>
              <a:rPr lang="en-US" dirty="0" err="1" smtClean="0"/>
              <a:t>randn</a:t>
            </a:r>
            <a:r>
              <a:rPr lang="en-US" dirty="0" smtClean="0"/>
              <a:t>(6,2),</a:t>
            </a:r>
            <a:r>
              <a:rPr lang="en-US" dirty="0" err="1" smtClean="0"/>
              <a:t>hier_index</a:t>
            </a:r>
            <a:r>
              <a:rPr lang="en-US" dirty="0" smtClean="0"/>
              <a:t>,[‘A’,’B’]) , creates a hierarchical data 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Df.loc</a:t>
            </a:r>
            <a:r>
              <a:rPr lang="en-US" dirty="0" smtClean="0"/>
              <a:t>[‘G1’].</a:t>
            </a:r>
            <a:r>
              <a:rPr lang="en-US" dirty="0" err="1" smtClean="0"/>
              <a:t>loc</a:t>
            </a:r>
            <a:r>
              <a:rPr lang="en-US" dirty="0" smtClean="0"/>
              <a:t>[1]</a:t>
            </a:r>
          </a:p>
          <a:p>
            <a:pPr marL="0" indent="0">
              <a:buNone/>
            </a:pPr>
            <a:r>
              <a:rPr lang="en-US" dirty="0" err="1" smtClean="0"/>
              <a:t>Df.index.names</a:t>
            </a:r>
            <a:r>
              <a:rPr lang="en-US" dirty="0" smtClean="0"/>
              <a:t>[‘groups’,’</a:t>
            </a:r>
            <a:r>
              <a:rPr lang="en-US" dirty="0" err="1" smtClean="0"/>
              <a:t>nums</a:t>
            </a:r>
            <a:r>
              <a:rPr lang="en-US" dirty="0" smtClean="0"/>
              <a:t>’]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Df.loc</a:t>
            </a:r>
            <a:r>
              <a:rPr lang="en-US" dirty="0" smtClean="0"/>
              <a:t>[‘</a:t>
            </a:r>
            <a:r>
              <a:rPr lang="en-US" dirty="0"/>
              <a:t>G1’].</a:t>
            </a:r>
            <a:r>
              <a:rPr lang="en-US" dirty="0" err="1"/>
              <a:t>loc</a:t>
            </a:r>
            <a:r>
              <a:rPr lang="en-US" dirty="0"/>
              <a:t>[1</a:t>
            </a:r>
            <a:r>
              <a:rPr lang="en-US" dirty="0" smtClean="0"/>
              <a:t>][‘B’]</a:t>
            </a:r>
          </a:p>
          <a:p>
            <a:pPr marL="0" indent="0">
              <a:buNone/>
            </a:pPr>
            <a:r>
              <a:rPr lang="en-US" dirty="0" err="1" smtClean="0"/>
              <a:t>Df.xs</a:t>
            </a:r>
            <a:r>
              <a:rPr lang="en-US" dirty="0" smtClean="0"/>
              <a:t>(‘G1’)</a:t>
            </a:r>
          </a:p>
          <a:p>
            <a:pPr marL="0" indent="0">
              <a:buNone/>
            </a:pPr>
            <a:r>
              <a:rPr lang="en-US" dirty="0" err="1" smtClean="0"/>
              <a:t>Df.xs</a:t>
            </a:r>
            <a:r>
              <a:rPr lang="en-US" dirty="0" smtClean="0"/>
              <a:t>(1,level=‘</a:t>
            </a:r>
            <a:r>
              <a:rPr lang="en-US" dirty="0" err="1" smtClean="0"/>
              <a:t>nums</a:t>
            </a:r>
            <a:r>
              <a:rPr lang="en-US" dirty="0" smtClean="0"/>
              <a:t>’)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06" y="2312126"/>
            <a:ext cx="6792010" cy="16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Missing Data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Missing data is all about what we do if a data value in a </a:t>
            </a:r>
            <a:r>
              <a:rPr lang="en-US" dirty="0" err="1" smtClean="0"/>
              <a:t>dataframe</a:t>
            </a:r>
            <a:r>
              <a:rPr lang="en-US" dirty="0" smtClean="0"/>
              <a:t> is </a:t>
            </a:r>
            <a:r>
              <a:rPr lang="en-US" dirty="0" err="1" smtClean="0"/>
              <a:t>NaN</a:t>
            </a:r>
            <a:r>
              <a:rPr lang="en-US" dirty="0" smtClean="0"/>
              <a:t> (or) null or missing.</a:t>
            </a:r>
          </a:p>
          <a:p>
            <a:pPr marL="0" indent="0">
              <a:buNone/>
            </a:pPr>
            <a:r>
              <a:rPr lang="en-US" dirty="0" smtClean="0"/>
              <a:t>Lets create a </a:t>
            </a:r>
            <a:r>
              <a:rPr lang="en-US" dirty="0" err="1" smtClean="0"/>
              <a:t>DataFrame</a:t>
            </a:r>
            <a:r>
              <a:rPr lang="en-US" dirty="0" smtClean="0"/>
              <a:t> like below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It’s a dictionary with letters as keys and lists as values with null values party of the list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2777399"/>
            <a:ext cx="4848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Missing Data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Now ,let’s try the following commands :</a:t>
            </a:r>
          </a:p>
          <a:p>
            <a:pPr marL="0" indent="0">
              <a:buNone/>
            </a:pPr>
            <a:r>
              <a:rPr lang="en-US" dirty="0" err="1" smtClean="0"/>
              <a:t>df.dropna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Check what values are dropped in the </a:t>
            </a:r>
            <a:r>
              <a:rPr lang="en-US" dirty="0" smtClean="0"/>
              <a:t>pandas.**try </a:t>
            </a:r>
            <a:r>
              <a:rPr lang="en-US" dirty="0" err="1" smtClean="0"/>
              <a:t>shift+tab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Now what happens if we type the following below :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f.dropna</a:t>
            </a:r>
            <a:r>
              <a:rPr lang="en-US" dirty="0" smtClean="0"/>
              <a:t>(axis=1)</a:t>
            </a:r>
          </a:p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f.dropna</a:t>
            </a:r>
            <a:r>
              <a:rPr lang="en-US" dirty="0" smtClean="0"/>
              <a:t>(thresh=2)</a:t>
            </a:r>
          </a:p>
          <a:p>
            <a:pPr marL="0" indent="0">
              <a:buNone/>
            </a:pPr>
            <a:r>
              <a:rPr lang="en-US" dirty="0" err="1" smtClean="0"/>
              <a:t>df.fillna</a:t>
            </a:r>
            <a:r>
              <a:rPr lang="en-US" dirty="0" smtClean="0"/>
              <a:t>(value=‘FILL VALUE’)</a:t>
            </a:r>
          </a:p>
          <a:p>
            <a:pPr marL="0" indent="0">
              <a:buNone/>
            </a:pPr>
            <a:r>
              <a:rPr lang="en-US" dirty="0" smtClean="0"/>
              <a:t>Check these interesting outputs , will be helpful as we go.</a:t>
            </a:r>
          </a:p>
        </p:txBody>
      </p:sp>
    </p:spTree>
    <p:extLst>
      <p:ext uri="{BB962C8B-B14F-4D97-AF65-F5344CB8AC3E}">
        <p14:creationId xmlns:p14="http://schemas.microsoft.com/office/powerpoint/2010/main" val="242869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What is Pandas ?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an open source library built on top on </a:t>
            </a:r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 smtClean="0"/>
          </a:p>
          <a:p>
            <a:r>
              <a:rPr lang="en-US" dirty="0" smtClean="0"/>
              <a:t>It allows fast analysis and data cleansing and preparation</a:t>
            </a:r>
          </a:p>
          <a:p>
            <a:r>
              <a:rPr lang="en-US" dirty="0" smtClean="0"/>
              <a:t>It excels in performance and productivity</a:t>
            </a:r>
          </a:p>
          <a:p>
            <a:r>
              <a:rPr lang="en-US" dirty="0" smtClean="0"/>
              <a:t>It has built in visual features</a:t>
            </a:r>
          </a:p>
          <a:p>
            <a:r>
              <a:rPr lang="en-US" dirty="0" smtClean="0"/>
              <a:t>It can work with wide variety of sources.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conda</a:t>
            </a:r>
            <a:r>
              <a:rPr lang="en-US" sz="2400" dirty="0" smtClean="0"/>
              <a:t> install pandas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pip install pandas</a:t>
            </a:r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tantia" panose="02030602050306030303" pitchFamily="18" charset="0"/>
              </a:rPr>
              <a:t>Groupby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Groupby</a:t>
            </a:r>
            <a:r>
              <a:rPr lang="en-US" dirty="0" smtClean="0"/>
              <a:t> method is similar to our SQL statements </a:t>
            </a:r>
            <a:r>
              <a:rPr lang="en-US" dirty="0" err="1" smtClean="0"/>
              <a:t>Groupby</a:t>
            </a:r>
            <a:r>
              <a:rPr lang="en-US" dirty="0" smtClean="0"/>
              <a:t> clause where we can run an aggregation function on </a:t>
            </a:r>
            <a:r>
              <a:rPr lang="en-US" dirty="0" err="1" smtClean="0"/>
              <a:t>Groupby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Let me explain some SQL to understand better.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932" y="3437708"/>
            <a:ext cx="42862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tantia" panose="02030602050306030303" pitchFamily="18" charset="0"/>
              </a:rPr>
              <a:t>Groupby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let me create a data frame with strings and lists like below and flip into a </a:t>
            </a:r>
            <a:r>
              <a:rPr lang="en-US" dirty="0" err="1" smtClean="0"/>
              <a:t>dataframe.Let’s</a:t>
            </a:r>
            <a:r>
              <a:rPr lang="en-US" dirty="0" smtClean="0"/>
              <a:t> use this </a:t>
            </a:r>
            <a:r>
              <a:rPr lang="en-US" dirty="0" err="1" smtClean="0"/>
              <a:t>dataframe</a:t>
            </a:r>
            <a:r>
              <a:rPr lang="en-US" dirty="0" smtClean="0"/>
              <a:t> to play </a:t>
            </a:r>
            <a:r>
              <a:rPr lang="en-US" dirty="0" err="1" smtClean="0"/>
              <a:t>groupby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194" y="2723333"/>
            <a:ext cx="69437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6" y="3631610"/>
            <a:ext cx="2286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nstantia" panose="02030602050306030303" pitchFamily="18" charset="0"/>
              </a:rPr>
              <a:t>Groupby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Cool part is like in SQL aggregation functions ,we can try around any of the aggregation function like below with </a:t>
            </a:r>
            <a:r>
              <a:rPr lang="en-US" dirty="0" err="1" smtClean="0"/>
              <a:t>groupby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Try around various different aggregation functions in this exercise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um(),</a:t>
            </a:r>
            <a:r>
              <a:rPr lang="en-US" dirty="0" err="1" smtClean="0"/>
              <a:t>std</a:t>
            </a:r>
            <a:r>
              <a:rPr lang="en-US" dirty="0" smtClean="0"/>
              <a:t>(),count(),max(),describe(),transpose() try exclusive counts of a </a:t>
            </a:r>
            <a:r>
              <a:rPr lang="en-US" dirty="0" err="1" smtClean="0"/>
              <a:t>company.Try</a:t>
            </a:r>
            <a:r>
              <a:rPr lang="en-US" dirty="0" smtClean="0"/>
              <a:t> group by company and max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30" y="2716802"/>
            <a:ext cx="2023413" cy="18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Merging ,Joining and Concatenating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Concatenation : It basically glues all the </a:t>
            </a:r>
            <a:r>
              <a:rPr lang="en-US" sz="2400" dirty="0" err="1" smtClean="0"/>
              <a:t>DataFrames.Keep</a:t>
            </a:r>
            <a:r>
              <a:rPr lang="en-US" sz="2400" dirty="0" smtClean="0"/>
              <a:t> in mind that the dimensions should also match the axis you are concatenating.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Eg</a:t>
            </a:r>
            <a:r>
              <a:rPr lang="en-US" sz="2400" dirty="0" smtClean="0"/>
              <a:t> : </a:t>
            </a:r>
            <a:r>
              <a:rPr lang="en-US" sz="2400" dirty="0" err="1" smtClean="0"/>
              <a:t>pd.concat</a:t>
            </a:r>
            <a:r>
              <a:rPr lang="en-US" sz="2400" dirty="0" smtClean="0"/>
              <a:t>([df1,df2,df3],axis=1)</a:t>
            </a:r>
          </a:p>
          <a:p>
            <a:pPr marL="0" indent="0">
              <a:buNone/>
            </a:pPr>
            <a:r>
              <a:rPr lang="en-US" sz="2400" dirty="0" smtClean="0"/>
              <a:t>Merging: This is similar to Merge SQL statement , let us see some examples too.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Joining: Joining is a convenient method for combining the columns of two potentially different-indexed </a:t>
            </a:r>
            <a:r>
              <a:rPr lang="en-US" sz="2400" dirty="0" err="1" smtClean="0"/>
              <a:t>DataFrames</a:t>
            </a:r>
            <a:r>
              <a:rPr lang="en-US" sz="2400" dirty="0" smtClean="0"/>
              <a:t> into a single </a:t>
            </a:r>
            <a:r>
              <a:rPr lang="en-US" sz="2400" dirty="0" err="1" smtClean="0"/>
              <a:t>resultset</a:t>
            </a:r>
            <a:r>
              <a:rPr lang="en-US" sz="2400" dirty="0"/>
              <a:t>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will see it further in the examples which I will show.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3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Operations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Let’s </a:t>
            </a:r>
            <a:r>
              <a:rPr lang="en-US" sz="2400" dirty="0"/>
              <a:t>start with finding unique </a:t>
            </a:r>
            <a:r>
              <a:rPr lang="en-US" sz="2400" dirty="0" smtClean="0"/>
              <a:t>values and counts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f</a:t>
            </a:r>
            <a:r>
              <a:rPr lang="en-US" sz="2400" dirty="0" smtClean="0"/>
              <a:t>[col2].unique()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f</a:t>
            </a:r>
            <a:r>
              <a:rPr lang="en-US" sz="2400" dirty="0" smtClean="0"/>
              <a:t>[col2].</a:t>
            </a:r>
            <a:r>
              <a:rPr lang="en-US" sz="2400" dirty="0" err="1" smtClean="0"/>
              <a:t>nunique</a:t>
            </a:r>
            <a:r>
              <a:rPr lang="en-US" sz="2400" dirty="0" smtClean="0"/>
              <a:t>()</a:t>
            </a:r>
          </a:p>
          <a:p>
            <a:pPr mar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f</a:t>
            </a:r>
            <a:r>
              <a:rPr lang="en-US" sz="2400" dirty="0" smtClean="0"/>
              <a:t>[col2].</a:t>
            </a:r>
            <a:r>
              <a:rPr lang="en-US" sz="2400" dirty="0" err="1" smtClean="0"/>
              <a:t>value_counts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910532"/>
            <a:ext cx="46005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Operations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2138885"/>
            <a:ext cx="2501945" cy="2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5035686"/>
            <a:ext cx="2752725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3589" y="1593669"/>
            <a:ext cx="4271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Usage of apply 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69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Operations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3589" y="1593669"/>
            <a:ext cx="102963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Try these operations and see: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df.sort_values</a:t>
            </a:r>
            <a:r>
              <a:rPr lang="en-US" sz="2800" dirty="0" smtClean="0"/>
              <a:t>()</a:t>
            </a:r>
          </a:p>
          <a:p>
            <a:endParaRPr lang="en-US" sz="2800" dirty="0"/>
          </a:p>
          <a:p>
            <a:r>
              <a:rPr lang="en-US" sz="2800" dirty="0" err="1"/>
              <a:t>d</a:t>
            </a:r>
            <a:r>
              <a:rPr lang="en-US" sz="2800" dirty="0" err="1" smtClean="0"/>
              <a:t>f.isnull</a:t>
            </a:r>
            <a:r>
              <a:rPr lang="en-US" sz="2800" dirty="0" smtClean="0"/>
              <a:t>()</a:t>
            </a:r>
          </a:p>
          <a:p>
            <a:endParaRPr lang="en-US" sz="2800" dirty="0"/>
          </a:p>
          <a:p>
            <a:r>
              <a:rPr lang="en-US" sz="2800" dirty="0" err="1" smtClean="0"/>
              <a:t>df.pivot_table</a:t>
            </a:r>
            <a:r>
              <a:rPr lang="en-US" sz="2800" smtClean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21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Input and Output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3589" y="1593669"/>
            <a:ext cx="102963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data input from various different sources :</a:t>
            </a:r>
          </a:p>
          <a:p>
            <a:endParaRPr lang="en-US" sz="2800" dirty="0" smtClean="0"/>
          </a:p>
          <a:p>
            <a:r>
              <a:rPr lang="en-US" sz="2800" dirty="0" smtClean="0"/>
              <a:t>CSV</a:t>
            </a:r>
          </a:p>
          <a:p>
            <a:r>
              <a:rPr lang="en-US" sz="2800" dirty="0" smtClean="0"/>
              <a:t>Excel</a:t>
            </a:r>
          </a:p>
          <a:p>
            <a:r>
              <a:rPr lang="en-US" sz="2800" dirty="0" smtClean="0"/>
              <a:t>HTML</a:t>
            </a:r>
          </a:p>
          <a:p>
            <a:r>
              <a:rPr lang="en-US" sz="2800" dirty="0" smtClean="0"/>
              <a:t>SQL</a:t>
            </a:r>
          </a:p>
          <a:p>
            <a:endParaRPr lang="en-US" sz="2800" dirty="0"/>
          </a:p>
          <a:p>
            <a:r>
              <a:rPr lang="en-US" sz="2800" dirty="0" smtClean="0"/>
              <a:t>You will need to install various different libraries: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qlalchemy,lxml,html5lib,BeautifulSoap4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811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Reading and writing file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3589" y="1593669"/>
            <a:ext cx="10296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</a:t>
            </a:r>
            <a:r>
              <a:rPr lang="en-US" sz="2800" dirty="0" err="1" smtClean="0"/>
              <a:t>d.read_csv</a:t>
            </a:r>
            <a:r>
              <a:rPr lang="en-US" sz="2800" dirty="0" smtClean="0"/>
              <a:t>(‘example.csv’)</a:t>
            </a:r>
          </a:p>
          <a:p>
            <a:r>
              <a:rPr lang="en-US" sz="2800" dirty="0" err="1" smtClean="0"/>
              <a:t>pd.read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pd.to_excel</a:t>
            </a:r>
            <a:r>
              <a:rPr lang="en-US" sz="2800" dirty="0" smtClean="0"/>
              <a:t>(‘example_output.csv’)</a:t>
            </a:r>
          </a:p>
          <a:p>
            <a:r>
              <a:rPr lang="en-US" sz="2800" dirty="0" smtClean="0"/>
              <a:t>pd.to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From </a:t>
            </a:r>
            <a:r>
              <a:rPr lang="en-US" sz="2800" dirty="0" err="1" smtClean="0"/>
              <a:t>sqlalchemy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create_engine</a:t>
            </a:r>
            <a:endParaRPr lang="en-US" sz="2800" dirty="0" smtClean="0"/>
          </a:p>
          <a:p>
            <a:r>
              <a:rPr lang="en-US" sz="2800" dirty="0" smtClean="0"/>
              <a:t>Engine=</a:t>
            </a:r>
            <a:r>
              <a:rPr lang="en-US" sz="2800" dirty="0" err="1" smtClean="0"/>
              <a:t>create_engine</a:t>
            </a:r>
            <a:r>
              <a:rPr lang="en-US" sz="2800" dirty="0" smtClean="0"/>
              <a:t>(‘</a:t>
            </a:r>
            <a:r>
              <a:rPr lang="en-US" sz="2800" dirty="0" err="1" smtClean="0"/>
              <a:t>sqllite</a:t>
            </a:r>
            <a:r>
              <a:rPr lang="en-US" sz="2800" dirty="0" smtClean="0"/>
              <a:t>:///:memory:’)</a:t>
            </a:r>
          </a:p>
          <a:p>
            <a:r>
              <a:rPr lang="en-US" sz="2800" dirty="0" err="1"/>
              <a:t>p</a:t>
            </a:r>
            <a:r>
              <a:rPr lang="en-US" sz="2800" dirty="0" err="1" smtClean="0"/>
              <a:t>d.to_sql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17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Series-1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</a:t>
            </a:r>
            <a:r>
              <a:rPr lang="en-US" dirty="0" err="1" smtClean="0"/>
              <a:t>numpy</a:t>
            </a:r>
            <a:r>
              <a:rPr lang="en-US" dirty="0" smtClean="0"/>
              <a:t> as np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pandas as </a:t>
            </a:r>
            <a:r>
              <a:rPr lang="en-US" dirty="0" err="1" smtClean="0"/>
              <a:t>pd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43" y="3024981"/>
            <a:ext cx="3171008" cy="26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Series-2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Below are the labeled index and data series.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 : </a:t>
            </a:r>
            <a:r>
              <a:rPr lang="en-US" dirty="0" err="1" smtClean="0"/>
              <a:t>pd.series</a:t>
            </a:r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33" y="3277824"/>
            <a:ext cx="4839661" cy="18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Series-3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Below are the labeled index and data series.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try : </a:t>
            </a:r>
            <a:r>
              <a:rPr lang="en-US" dirty="0" err="1"/>
              <a:t>p</a:t>
            </a:r>
            <a:r>
              <a:rPr lang="en-US" dirty="0" err="1" smtClean="0"/>
              <a:t>d.Series</a:t>
            </a:r>
            <a:r>
              <a:rPr lang="en-US" dirty="0" smtClean="0"/>
              <a:t>([1,2,3,4],[‘</a:t>
            </a:r>
            <a:r>
              <a:rPr lang="en-US" dirty="0" err="1" smtClean="0"/>
              <a:t>USA’,’Germany’,’Russia’,’Japan</a:t>
            </a:r>
            <a:r>
              <a:rPr lang="en-US" dirty="0" smtClean="0"/>
              <a:t>’])</a:t>
            </a:r>
          </a:p>
          <a:p>
            <a:pPr marL="0" indent="0">
              <a:buNone/>
            </a:pPr>
            <a:r>
              <a:rPr lang="en-US" dirty="0" smtClean="0"/>
              <a:t>You can perform the same </a:t>
            </a:r>
            <a:r>
              <a:rPr lang="en-US" dirty="0" err="1" smtClean="0"/>
              <a:t>numpy</a:t>
            </a:r>
            <a:r>
              <a:rPr lang="en-US" dirty="0" smtClean="0"/>
              <a:t> level of operations on Series also</a:t>
            </a:r>
          </a:p>
          <a:p>
            <a:pPr marL="0" indent="0">
              <a:buNone/>
            </a:pPr>
            <a:r>
              <a:rPr lang="en-US" dirty="0" smtClean="0"/>
              <a:t>  try : Adding two series - series1 + series2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80" y="2345598"/>
            <a:ext cx="5526983" cy="27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-1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 is a kind of excel styled arrangement of data. But the interesting thing about it is – it serves as a data container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it out the output looks like excel spreadsheet.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71" y="3031036"/>
            <a:ext cx="6709654" cy="21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-2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below is the display of the spreadsheet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display one column data as follows…try it.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90" y="2863124"/>
            <a:ext cx="35528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-3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Try the following outputs: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type(</a:t>
            </a:r>
            <a:r>
              <a:rPr lang="en-US" dirty="0" err="1" smtClean="0"/>
              <a:t>df</a:t>
            </a:r>
            <a:r>
              <a:rPr lang="en-US" dirty="0" smtClean="0"/>
              <a:t>[‘W’])</a:t>
            </a:r>
          </a:p>
          <a:p>
            <a:pPr marL="0" indent="0">
              <a:buNone/>
            </a:pPr>
            <a:r>
              <a:rPr lang="en-US" dirty="0" smtClean="0"/>
              <a:t>		 type(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8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Data Frames -4</a:t>
            </a:r>
            <a:endParaRPr lang="en-US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Try the following outputs: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type(</a:t>
            </a:r>
            <a:r>
              <a:rPr lang="en-US" dirty="0" err="1" smtClean="0"/>
              <a:t>df</a:t>
            </a:r>
            <a:r>
              <a:rPr lang="en-US" dirty="0" smtClean="0"/>
              <a:t>[‘W’])</a:t>
            </a:r>
          </a:p>
          <a:p>
            <a:pPr marL="0" indent="0">
              <a:buNone/>
            </a:pPr>
            <a:r>
              <a:rPr lang="en-US" dirty="0" smtClean="0"/>
              <a:t>		 type(</a:t>
            </a:r>
            <a:r>
              <a:rPr lang="en-US" dirty="0" err="1" smtClean="0"/>
              <a:t>df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To display two data use the columns index as a list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995874"/>
            <a:ext cx="1924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28037</TotalTime>
  <Words>998</Words>
  <Application>Microsoft Office PowerPoint</Application>
  <PresentationFormat>Widescreen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Constantia</vt:lpstr>
      <vt:lpstr>Office Theme</vt:lpstr>
      <vt:lpstr>Pandas</vt:lpstr>
      <vt:lpstr>What is Pandas ?</vt:lpstr>
      <vt:lpstr>Series-1</vt:lpstr>
      <vt:lpstr>Series-2</vt:lpstr>
      <vt:lpstr>Series-3</vt:lpstr>
      <vt:lpstr>Data Frames -1</vt:lpstr>
      <vt:lpstr>Data Frames -2</vt:lpstr>
      <vt:lpstr>Data Frames -3</vt:lpstr>
      <vt:lpstr>Data Frames -4</vt:lpstr>
      <vt:lpstr>Data Frames -5</vt:lpstr>
      <vt:lpstr>Data Frames -6</vt:lpstr>
      <vt:lpstr>Data Frames -7</vt:lpstr>
      <vt:lpstr>Data Frames -8</vt:lpstr>
      <vt:lpstr>Data Frames -9</vt:lpstr>
      <vt:lpstr>Data Frames -11</vt:lpstr>
      <vt:lpstr>Data Frames -12</vt:lpstr>
      <vt:lpstr>Data Frames -13</vt:lpstr>
      <vt:lpstr>Missing Data</vt:lpstr>
      <vt:lpstr>Missing Data</vt:lpstr>
      <vt:lpstr>Groupby</vt:lpstr>
      <vt:lpstr>Groupby</vt:lpstr>
      <vt:lpstr>Groupby</vt:lpstr>
      <vt:lpstr>Merging ,Joining and Concatenating</vt:lpstr>
      <vt:lpstr>Operations</vt:lpstr>
      <vt:lpstr>Operations</vt:lpstr>
      <vt:lpstr>Operations</vt:lpstr>
      <vt:lpstr>Data Input and Output</vt:lpstr>
      <vt:lpstr>Reading and writing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Hadoop ?</dc:title>
  <dc:creator>Ayodhyas</dc:creator>
  <cp:lastModifiedBy>Ayodhya, Hemachandra (TMP)</cp:lastModifiedBy>
  <cp:revision>328</cp:revision>
  <dcterms:created xsi:type="dcterms:W3CDTF">2018-10-16T02:10:17Z</dcterms:created>
  <dcterms:modified xsi:type="dcterms:W3CDTF">2021-02-25T22:46:54Z</dcterms:modified>
</cp:coreProperties>
</file>