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5B3A-EEA9-1BF7-6815-045C14710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MOCKUP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D0C529-D7CB-0A3A-06A6-CF82D3816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Patricio Samur</a:t>
            </a:r>
          </a:p>
        </p:txBody>
      </p:sp>
    </p:spTree>
    <p:extLst>
      <p:ext uri="{BB962C8B-B14F-4D97-AF65-F5344CB8AC3E}">
        <p14:creationId xmlns:p14="http://schemas.microsoft.com/office/powerpoint/2010/main" val="263751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C9D02-5DA5-7425-B528-A2A4B0EF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CL" sz="3200" b="1"/>
              <a:t>REGISTRO</a:t>
            </a:r>
            <a:endParaRPr lang="es-CL" sz="3200" b="1" dirty="0"/>
          </a:p>
        </p:txBody>
      </p:sp>
      <p:sp>
        <p:nvSpPr>
          <p:cNvPr id="74" name="Content Placeholder 8">
            <a:extLst>
              <a:ext uri="{FF2B5EF4-FFF2-40B4-BE49-F238E27FC236}">
                <a16:creationId xmlns:a16="http://schemas.microsoft.com/office/drawing/2014/main" id="{A0FABD13-A582-5723-A12E-63A29373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8E1E6D-28A2-20B2-1F41-CD5F2ECF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44" y="64928"/>
            <a:ext cx="3256587" cy="66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B39DE-570A-D74A-9C8A-D8078B4A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CL" sz="3200" b="1" dirty="0"/>
              <a:t>LOGIN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A102BA-3826-238B-AFE4-C5272982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91872F-B242-DF89-406F-F3757D56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220" y="188556"/>
            <a:ext cx="3219111" cy="64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B39DE-570A-D74A-9C8A-D8078B4A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624110"/>
            <a:ext cx="3524250" cy="1280890"/>
          </a:xfrm>
        </p:spPr>
        <p:txBody>
          <a:bodyPr>
            <a:normAutofit/>
          </a:bodyPr>
          <a:lstStyle/>
          <a:p>
            <a:r>
              <a:rPr lang="es-CL" b="1" dirty="0"/>
              <a:t>RECUPERAR CONTRASEÑA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A102BA-3826-238B-AFE4-C5272982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48FFC8-FD9A-BC82-96B7-5D463471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63" y="189322"/>
            <a:ext cx="3187214" cy="64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B39DE-570A-D74A-9C8A-D8078B4A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CL" sz="3200" b="1" dirty="0"/>
              <a:t>CREAR TAREA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A102BA-3826-238B-AFE4-C5272982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10E4DA-9333-8EE1-4028-14FBCEF5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976" y="267267"/>
            <a:ext cx="3148722" cy="63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116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9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MOCKUP </vt:lpstr>
      <vt:lpstr>REGISTRO</vt:lpstr>
      <vt:lpstr>LOGIN</vt:lpstr>
      <vt:lpstr>RECUPERAR CONTRASEÑA</vt:lpstr>
      <vt:lpstr>CREAR TAREA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</dc:title>
  <dc:creator>PATRICIO ANDRES SAMUR TRONCOSO</dc:creator>
  <cp:lastModifiedBy>PATRICIO ANDRES SAMUR TRONCOSO</cp:lastModifiedBy>
  <cp:revision>2</cp:revision>
  <dcterms:created xsi:type="dcterms:W3CDTF">2024-01-09T21:53:38Z</dcterms:created>
  <dcterms:modified xsi:type="dcterms:W3CDTF">2024-01-09T23:17:49Z</dcterms:modified>
</cp:coreProperties>
</file>