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4974B40-ACF2-4546-B3B9-944C3ABC26C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Tokyo Olympics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894B74-6979-4370-89A1-70A513BF6AC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9/22/24 8:30:23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AF6E093-E99F-4F0B-9CCE-B28FDCF046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2024-09-23T03:30:23Z</dcterms:created>
  <dcterms:modified xsi:type="dcterms:W3CDTF">2024-09-23T03:30:23Z</dcterms:modified>
</cp:coreProperties>
</file>