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FC53-918A-4CB7-8EDA-356A32EB8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0661A-7E47-4AD6-ADB1-C8689EB2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E9BE-3E7A-4412-B9F0-D73C92EA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C456-06FB-4FE4-85E9-307B036D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DE0F-C259-4E0C-A163-7489493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EEE9-2554-48DF-9316-5028A7E5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6FFE8-D966-48EB-B767-82273429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AEDF-3AB4-43BC-8843-0EECF94D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637D-986B-4605-B93B-C7ED8344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265F-A10B-4D1C-B5D3-4CBF0922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A16A1-A1C0-458D-AFD6-9777630AB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E7B39-AB0D-43F3-87C2-7B93AD26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5B9C1-E1ED-4ECC-AEF1-EC40A704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A153-3E8E-49F6-96AD-9BFECCCF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916F-5382-4139-9BBA-54FCA04F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EA47-427B-4CF0-A008-2F26DBA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22FF-4B36-4948-A96F-64BAE214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D46E7-3019-4D75-90C8-9F844F47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E134-8070-4E0A-85D6-93387435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67CE-02D2-4423-9824-FC8525F7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355C-9A85-43AA-B6F4-22AB28E5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695A-7F2C-42D0-920E-BAABACCC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FB2C-D7D7-46CE-ADB7-892DF55A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E29F-D253-4895-8DE9-D0968EDB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9908-DB89-4693-ACF4-C66BC49F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7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06F-456E-4C9B-86DE-371995FF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A0C2-C1B9-4853-BB34-288709A94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670E6-E791-4379-B3A4-174543C8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0A553-C80C-42AA-BBA1-B6423AE2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2E6F2-8F7B-41DC-AA99-2E7424D2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65720-3EC9-4F84-BD0D-5BCA365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530C-F4E0-46CE-9401-823A9528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AC1F7-A5C7-46F2-884B-32336C38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F1EBB-8B5B-44FB-8F2F-B8D2420CE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58C50-D61E-4FD9-BAE2-D708E128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E7EFD-A628-4A42-870E-4DDEEDA24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EEF0B-4C0B-425A-BB25-9171588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43512-DD01-4A33-A292-FE7AFD57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EE701-AF0D-4A86-AAFF-1E4C4CD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AFBE-83EF-4E70-BCEC-9EBA1E3C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A9985-CEF2-4B7D-A9BB-29E3B570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F039-48A0-4332-AA93-98C72419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1E3AE-64CD-4DB4-BB59-5A7C4CF4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3FC61-C0AC-4B50-BC0D-547A2C50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EC95C-541A-4D52-80BB-DF0D33DE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892A2-057A-4769-9E43-5D7FEEDB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0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05C1-F2B7-40AB-A763-582BBE86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510F-D57F-445E-8C86-65A015CB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21A57-EDCE-49FB-9766-48E51647B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797A-22D5-4421-87F7-BE639181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DDD15-9C1F-4531-91BB-7BA98881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26BE-95B1-42B2-960E-B5EF5B3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7244-AC9A-4C3A-BE35-084B044F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64FD8-21ED-4B6A-8471-531C542B5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F628A-8965-44E3-AE76-AC33D79F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0CF06-1655-42B0-B72D-781331DA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C568-8EF4-467B-B0F4-54A72921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C5D9-819F-4875-9559-11A59122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4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F7413-FE54-4860-A363-934BAF67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65103-A3E5-435F-BEC9-318F0D0C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D1B06-4537-4DDC-931C-567103EC3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24543-6ECD-4920-B9A0-C2D68B5F27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427F-D862-48C2-91FF-F7B544A81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7258-390C-4BB7-9AEB-12E28570A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41E9-135E-4167-8171-404C6ECFE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8A89-FAFA-4493-9161-C5C58CB33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78A1F-A4AE-4880-A8D9-0B26FA4C6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medieval games">
            <a:extLst>
              <a:ext uri="{FF2B5EF4-FFF2-40B4-BE49-F238E27FC236}">
                <a16:creationId xmlns:a16="http://schemas.microsoft.com/office/drawing/2014/main" id="{1C03FA13-C76B-4303-BBB8-2629B1E6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8B64F1-9EAB-425D-A793-30AED15EAA03}"/>
              </a:ext>
            </a:extLst>
          </p:cNvPr>
          <p:cNvSpPr txBox="1"/>
          <p:nvPr/>
        </p:nvSpPr>
        <p:spPr>
          <a:xfrm>
            <a:off x="4740089" y="955873"/>
            <a:ext cx="2918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Wide Latin" panose="020A0A07050505020404" pitchFamily="18" charset="0"/>
              </a:rPr>
              <a:t>LONG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Old English Text MT" panose="03040902040508030806" pitchFamily="66" charset="0"/>
              </a:rPr>
              <a:t>Knights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A0F44-C41B-4FF0-A5B3-70814234A68F}"/>
              </a:ext>
            </a:extLst>
          </p:cNvPr>
          <p:cNvSpPr txBox="1"/>
          <p:nvPr/>
        </p:nvSpPr>
        <p:spPr>
          <a:xfrm>
            <a:off x="4400551" y="3796026"/>
            <a:ext cx="3765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ld English Text MT" panose="03040902040508030806" pitchFamily="66" charset="0"/>
              </a:rPr>
              <a:t>CASTLE 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Wide Latin" panose="020A0A07050505020404" pitchFamily="18" charset="0"/>
              </a:rPr>
              <a:t>DAZE</a:t>
            </a:r>
            <a:r>
              <a:rPr lang="en-US" sz="4000" b="1" dirty="0">
                <a:solidFill>
                  <a:schemeClr val="bg1"/>
                </a:solidFill>
                <a:latin typeface="Old English Text MT" panose="03040902040508030806" pitchFamily="66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18D8E-8585-48A3-8EF6-FD6FC9ACBD15}"/>
              </a:ext>
            </a:extLst>
          </p:cNvPr>
          <p:cNvSpPr txBox="1"/>
          <p:nvPr/>
        </p:nvSpPr>
        <p:spPr>
          <a:xfrm>
            <a:off x="5785598" y="2316163"/>
            <a:ext cx="826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ld English Text MT" panose="03040902040508030806" pitchFamily="66" charset="0"/>
              </a:rPr>
              <a:t>&amp;</a:t>
            </a:r>
            <a:r>
              <a:rPr lang="en-US" sz="4000" b="1" dirty="0">
                <a:solidFill>
                  <a:schemeClr val="bg1"/>
                </a:solidFill>
                <a:latin typeface="Old English Text MT" panose="03040902040508030806" pitchFamily="66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0411-7EEA-47F0-9FFD-6F572773E8A0}"/>
              </a:ext>
            </a:extLst>
          </p:cNvPr>
          <p:cNvSpPr txBox="1"/>
          <p:nvPr/>
        </p:nvSpPr>
        <p:spPr>
          <a:xfrm>
            <a:off x="-229163" y="1585338"/>
            <a:ext cx="3361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Choose </a:t>
            </a:r>
          </a:p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Thy Own Path</a:t>
            </a:r>
          </a:p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Text Based</a:t>
            </a:r>
          </a:p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Adventure Game</a:t>
            </a:r>
          </a:p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Paige Sanford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BFB02-EE6B-47DE-BA5E-3562734184D0}"/>
              </a:ext>
            </a:extLst>
          </p:cNvPr>
          <p:cNvSpPr txBox="1"/>
          <p:nvPr/>
        </p:nvSpPr>
        <p:spPr>
          <a:xfrm>
            <a:off x="3229536" y="5389679"/>
            <a:ext cx="6141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Attributions to Shannon Jones and Sydney </a:t>
            </a:r>
            <a:r>
              <a:rPr lang="en-US" sz="2800" b="1" dirty="0" err="1">
                <a:ln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Elledge</a:t>
            </a:r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 and</a:t>
            </a:r>
          </a:p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An Unfortunate Fright Night Repository</a:t>
            </a:r>
          </a:p>
        </p:txBody>
      </p:sp>
    </p:spTree>
    <p:extLst>
      <p:ext uri="{BB962C8B-B14F-4D97-AF65-F5344CB8AC3E}">
        <p14:creationId xmlns:p14="http://schemas.microsoft.com/office/powerpoint/2010/main" val="126060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Old English Text MT</vt:lpstr>
      <vt:lpstr>Wide Latin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Sanford, Larry</dc:creator>
  <cp:lastModifiedBy>Sanford, Larry</cp:lastModifiedBy>
  <cp:revision>8</cp:revision>
  <dcterms:created xsi:type="dcterms:W3CDTF">2019-07-19T20:00:10Z</dcterms:created>
  <dcterms:modified xsi:type="dcterms:W3CDTF">2019-07-20T02:02:58Z</dcterms:modified>
</cp:coreProperties>
</file>