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2" r:id="rId3"/>
    <p:sldId id="257" r:id="rId4"/>
    <p:sldId id="261" r:id="rId5"/>
    <p:sldId id="259" r:id="rId6"/>
    <p:sldId id="260" r:id="rId7"/>
    <p:sldId id="256" r:id="rId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7173-1EFD-4A69-8591-33907CF4C8AB}" type="datetimeFigureOut">
              <a:rPr lang="th-TH" smtClean="0"/>
              <a:t>13/06/62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22EF-F7E4-46DC-B396-52510418534A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C09505-8203-4F41-BDD5-ABD6A630F9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8" t="27385" r="10101" b="31910"/>
          <a:stretch/>
        </p:blipFill>
        <p:spPr>
          <a:xfrm>
            <a:off x="10853843" y="195973"/>
            <a:ext cx="794069" cy="2987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87E8F6-D2A9-49DA-ADAF-BB28829830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7912" y="115476"/>
            <a:ext cx="544088" cy="53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6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7173-1EFD-4A69-8591-33907CF4C8AB}" type="datetimeFigureOut">
              <a:rPr lang="th-TH" smtClean="0"/>
              <a:t>13/06/62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22EF-F7E4-46DC-B396-52510418534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4668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7173-1EFD-4A69-8591-33907CF4C8AB}" type="datetimeFigureOut">
              <a:rPr lang="th-TH" smtClean="0"/>
              <a:t>13/06/62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22EF-F7E4-46DC-B396-52510418534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043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7173-1EFD-4A69-8591-33907CF4C8AB}" type="datetimeFigureOut">
              <a:rPr lang="th-TH" smtClean="0"/>
              <a:t>13/06/62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22EF-F7E4-46DC-B396-52510418534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2018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7173-1EFD-4A69-8591-33907CF4C8AB}" type="datetimeFigureOut">
              <a:rPr lang="th-TH" smtClean="0"/>
              <a:t>13/06/62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22EF-F7E4-46DC-B396-52510418534A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C09505-8203-4F41-BDD5-ABD6A630F9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8" t="27385" r="10101" b="31910"/>
          <a:stretch/>
        </p:blipFill>
        <p:spPr>
          <a:xfrm>
            <a:off x="10853843" y="195973"/>
            <a:ext cx="794069" cy="2987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87E8F6-D2A9-49DA-ADAF-BB28829830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7912" y="115476"/>
            <a:ext cx="544088" cy="53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46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7173-1EFD-4A69-8591-33907CF4C8AB}" type="datetimeFigureOut">
              <a:rPr lang="th-TH" smtClean="0"/>
              <a:t>13/06/62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22EF-F7E4-46DC-B396-52510418534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18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7173-1EFD-4A69-8591-33907CF4C8AB}" type="datetimeFigureOut">
              <a:rPr lang="th-TH" smtClean="0"/>
              <a:t>13/06/62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22EF-F7E4-46DC-B396-52510418534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2076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7173-1EFD-4A69-8591-33907CF4C8AB}" type="datetimeFigureOut">
              <a:rPr lang="th-TH" smtClean="0"/>
              <a:t>13/06/62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22EF-F7E4-46DC-B396-52510418534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043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7173-1EFD-4A69-8591-33907CF4C8AB}" type="datetimeFigureOut">
              <a:rPr lang="th-TH" smtClean="0"/>
              <a:t>13/06/62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22EF-F7E4-46DC-B396-52510418534A}" type="slidenum">
              <a:rPr lang="th-TH" smtClean="0"/>
              <a:t>‹#›</a:t>
            </a:fld>
            <a:endParaRPr lang="th-T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C09505-8203-4F41-BDD5-ABD6A630F9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8" t="27385" r="10101" b="31910"/>
          <a:stretch/>
        </p:blipFill>
        <p:spPr>
          <a:xfrm>
            <a:off x="10853843" y="195973"/>
            <a:ext cx="794069" cy="2987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87E8F6-D2A9-49DA-ADAF-BB28829830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7912" y="115476"/>
            <a:ext cx="544088" cy="53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58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0E7173-1EFD-4A69-8591-33907CF4C8AB}" type="datetimeFigureOut">
              <a:rPr lang="th-TH" smtClean="0"/>
              <a:t>13/06/62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6222EF-F7E4-46DC-B396-52510418534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7639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7173-1EFD-4A69-8591-33907CF4C8AB}" type="datetimeFigureOut">
              <a:rPr lang="th-TH" smtClean="0"/>
              <a:t>13/06/62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22EF-F7E4-46DC-B396-52510418534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3909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0E7173-1EFD-4A69-8591-33907CF4C8AB}" type="datetimeFigureOut">
              <a:rPr lang="th-TH" smtClean="0"/>
              <a:t>13/06/62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6222EF-F7E4-46DC-B396-52510418534A}" type="slidenum">
              <a:rPr lang="th-TH" smtClean="0"/>
              <a:t>‹#›</a:t>
            </a:fld>
            <a:endParaRPr lang="th-T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BC09505-8203-4F41-BDD5-ABD6A630F9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8" t="27385" r="10101" b="31910"/>
          <a:stretch/>
        </p:blipFill>
        <p:spPr>
          <a:xfrm>
            <a:off x="10853843" y="195973"/>
            <a:ext cx="794069" cy="2987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87E8F6-D2A9-49DA-ADAF-BB28829830B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647912" y="115476"/>
            <a:ext cx="544088" cy="53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6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dEX</a:t>
            </a:r>
            <a:r>
              <a:rPr lang="en-US" dirty="0" smtClean="0"/>
              <a:t> team survey</a:t>
            </a:r>
            <a:endParaRPr lang="th-T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2151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Data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62275"/>
            <a:ext cx="10058400" cy="24842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Average Happiness is 6.4/10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Question with lowest score 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th-TH" sz="2000" dirty="0" smtClean="0">
                <a:latin typeface="+mj-lt"/>
              </a:rPr>
              <a:t>“</a:t>
            </a:r>
            <a:r>
              <a:rPr lang="th-TH" altLang="th-TH" sz="2000" dirty="0" smtClean="0">
                <a:solidFill>
                  <a:schemeClr val="tx1"/>
                </a:solidFill>
                <a:latin typeface="+mj-lt"/>
              </a:rPr>
              <a:t>Do </a:t>
            </a:r>
            <a:r>
              <a:rPr lang="th-TH" altLang="th-TH" sz="2000" dirty="0">
                <a:solidFill>
                  <a:schemeClr val="tx1"/>
                </a:solidFill>
                <a:latin typeface="+mj-lt"/>
              </a:rPr>
              <a:t>you and your colleagues OUTSIDE of dEX team work to </a:t>
            </a:r>
            <a:r>
              <a:rPr lang="th-TH" altLang="th-TH" sz="2000" dirty="0" smtClean="0">
                <a:solidFill>
                  <a:schemeClr val="tx1"/>
                </a:solidFill>
                <a:latin typeface="+mj-lt"/>
              </a:rPr>
              <a:t>achieve </a:t>
            </a:r>
            <a:r>
              <a:rPr lang="th-TH" altLang="th-TH" sz="2000" dirty="0">
                <a:solidFill>
                  <a:schemeClr val="tx1"/>
                </a:solidFill>
                <a:latin typeface="+mj-lt"/>
              </a:rPr>
              <a:t>the same goals?</a:t>
            </a:r>
            <a:r>
              <a:rPr lang="th-TH" altLang="th-TH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th-TH" sz="2400" dirty="0" smtClean="0">
                <a:solidFill>
                  <a:schemeClr val="tx1"/>
                </a:solidFill>
                <a:latin typeface="+mj-lt"/>
              </a:rPr>
              <a:t>“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Question </a:t>
            </a:r>
            <a:r>
              <a:rPr lang="en-US" sz="2400" dirty="0" smtClean="0">
                <a:latin typeface="+mj-lt"/>
              </a:rPr>
              <a:t>with highest score </a:t>
            </a:r>
            <a:r>
              <a:rPr lang="en-US" sz="2400" dirty="0">
                <a:latin typeface="+mj-lt"/>
              </a:rPr>
              <a:t>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th-TH" sz="2000" dirty="0" smtClean="0">
                <a:latin typeface="+mj-lt"/>
              </a:rPr>
              <a:t>“</a:t>
            </a:r>
            <a:r>
              <a:rPr lang="en-US" altLang="th-TH" sz="2000" dirty="0" smtClean="0">
                <a:solidFill>
                  <a:schemeClr val="tx1"/>
                </a:solidFill>
                <a:latin typeface="+mj-lt"/>
              </a:rPr>
              <a:t>Are you fully empowered and </a:t>
            </a:r>
            <a:r>
              <a:rPr lang="en-US" altLang="th-TH" sz="2000" dirty="0">
                <a:solidFill>
                  <a:schemeClr val="tx1"/>
                </a:solidFill>
                <a:latin typeface="+mj-lt"/>
              </a:rPr>
              <a:t>a</a:t>
            </a:r>
            <a:r>
              <a:rPr lang="en-US" altLang="th-TH" sz="2000" dirty="0" smtClean="0">
                <a:solidFill>
                  <a:schemeClr val="tx1"/>
                </a:solidFill>
                <a:latin typeface="+mj-lt"/>
              </a:rPr>
              <a:t>ccountable for the work that you do?</a:t>
            </a:r>
            <a:r>
              <a:rPr lang="en-US" altLang="th-TH" sz="2400" dirty="0" smtClean="0">
                <a:solidFill>
                  <a:schemeClr val="tx1"/>
                </a:solidFill>
                <a:latin typeface="+mj-lt"/>
              </a:rPr>
              <a:t>“</a:t>
            </a:r>
            <a:endParaRPr lang="en-US" altLang="th-TH" sz="2400" dirty="0">
              <a:solidFill>
                <a:schemeClr val="tx1"/>
              </a:solidFill>
              <a:latin typeface="+mj-lt"/>
            </a:endParaRPr>
          </a:p>
          <a:p>
            <a:pPr marL="201168" lvl="1" indent="0">
              <a:buNone/>
            </a:pPr>
            <a:endParaRPr lang="th-TH" altLang="th-TH" sz="6600" dirty="0">
              <a:solidFill>
                <a:schemeClr val="tx1"/>
              </a:solidFill>
              <a:latin typeface="+mj-lt"/>
            </a:endParaRPr>
          </a:p>
          <a:p>
            <a:pPr marL="201168" lvl="1" indent="0">
              <a:buNone/>
            </a:pPr>
            <a:endParaRPr lang="en-US" altLang="th-TH" sz="2400" dirty="0" smtClean="0">
              <a:solidFill>
                <a:schemeClr val="tx1"/>
              </a:solidFill>
              <a:latin typeface="+mj-lt"/>
            </a:endParaRPr>
          </a:p>
          <a:p>
            <a:pPr marL="201168" lvl="1" indent="0">
              <a:buNone/>
            </a:pPr>
            <a:endParaRPr lang="th-TH" altLang="th-TH" sz="6600" dirty="0" smtClean="0">
              <a:solidFill>
                <a:schemeClr val="tx1"/>
              </a:solidFill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35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8773" y="251012"/>
            <a:ext cx="5656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How happy are you at work?</a:t>
            </a:r>
            <a:endParaRPr lang="th-TH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41547" y="6015318"/>
            <a:ext cx="1323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Happy</a:t>
            </a:r>
            <a:endParaRPr lang="th-TH" sz="20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42355" y="6015318"/>
            <a:ext cx="1026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Neutral</a:t>
            </a:r>
            <a:endParaRPr lang="th-TH" sz="20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8539" y="5991507"/>
            <a:ext cx="1290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Unhappy</a:t>
            </a:r>
            <a:endParaRPr lang="th-TH" dirty="0"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9" r="634"/>
          <a:stretch/>
        </p:blipFill>
        <p:spPr>
          <a:xfrm>
            <a:off x="1030341" y="1013229"/>
            <a:ext cx="9512153" cy="500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8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2536" y="2853106"/>
            <a:ext cx="7750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What factor affect team member satisfaction?</a:t>
            </a:r>
            <a:endParaRPr lang="th-TH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610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71" y="2932343"/>
            <a:ext cx="3662179" cy="1593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306" y="2932343"/>
            <a:ext cx="3371451" cy="19346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2371" y="2427155"/>
            <a:ext cx="2590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1. y = Happiness </a:t>
            </a:r>
            <a:endParaRPr lang="th-TH" sz="2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0153" y="2393561"/>
            <a:ext cx="2817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2</a:t>
            </a:r>
            <a:r>
              <a:rPr lang="en-US" sz="2000" dirty="0" smtClean="0">
                <a:latin typeface="+mj-lt"/>
              </a:rPr>
              <a:t>. y = Driven value for GC</a:t>
            </a:r>
            <a:endParaRPr lang="th-TH" sz="20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54847" y="2409123"/>
            <a:ext cx="2633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3. y = Trust team leader</a:t>
            </a:r>
            <a:endParaRPr lang="th-TH" sz="20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1925" y="1710253"/>
            <a:ext cx="1061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j-lt"/>
              </a:rPr>
              <a:t>I use machine learning to find the most important factor that dictate team member satisfaction. We use three different y (prediction attribute) in this example.</a:t>
            </a:r>
            <a:endParaRPr lang="th-TH" sz="1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5459" y="967860"/>
            <a:ext cx="10761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How ?</a:t>
            </a:r>
            <a:endParaRPr lang="th-TH" sz="4000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793" y="2827265"/>
            <a:ext cx="3563457" cy="175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9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8316" y="938199"/>
            <a:ext cx="881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Most concerning factor</a:t>
            </a:r>
            <a:endParaRPr lang="th-TH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9507" y="2062421"/>
            <a:ext cx="8655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 smtClean="0">
                <a:latin typeface="+mj-lt"/>
              </a:rPr>
              <a:t>1. Capabilities and skillets to reach full potential </a:t>
            </a:r>
          </a:p>
          <a:p>
            <a:pPr marL="0" lvl="1"/>
            <a:r>
              <a:rPr lang="en-US" sz="2400" dirty="0" smtClean="0">
                <a:latin typeface="+mj-lt"/>
              </a:rPr>
              <a:t>2. </a:t>
            </a:r>
            <a:r>
              <a:rPr lang="en-US" sz="2400" dirty="0">
                <a:latin typeface="+mj-lt"/>
              </a:rPr>
              <a:t>H</a:t>
            </a:r>
            <a:r>
              <a:rPr lang="en-US" sz="2400" dirty="0" smtClean="0">
                <a:latin typeface="+mj-lt"/>
              </a:rPr>
              <a:t>ealthy work life balance</a:t>
            </a:r>
          </a:p>
          <a:p>
            <a:pPr marL="0" lvl="1"/>
            <a:r>
              <a:rPr lang="en-US" sz="2400" dirty="0" smtClean="0">
                <a:latin typeface="+mj-lt"/>
              </a:rPr>
              <a:t>3.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Feedback and recognition from your team leader </a:t>
            </a:r>
          </a:p>
          <a:p>
            <a:pPr marL="0" lvl="1"/>
            <a:r>
              <a:rPr lang="en-US" sz="2400" dirty="0" smtClean="0">
                <a:latin typeface="+mj-lt"/>
              </a:rPr>
              <a:t>4. Trust and Respect within the team</a:t>
            </a:r>
          </a:p>
        </p:txBody>
      </p:sp>
    </p:spTree>
    <p:extLst>
      <p:ext uri="{BB962C8B-B14F-4D97-AF65-F5344CB8AC3E}">
        <p14:creationId xmlns:p14="http://schemas.microsoft.com/office/powerpoint/2010/main" val="6624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54" y="2190975"/>
            <a:ext cx="3662179" cy="1593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589" y="2162830"/>
            <a:ext cx="3371451" cy="19346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0654" y="1657642"/>
            <a:ext cx="2590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1. y = Happiness </a:t>
            </a:r>
            <a:endParaRPr lang="th-TH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368436" y="1624048"/>
            <a:ext cx="2817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r>
              <a:rPr lang="en-US" sz="2000" dirty="0" smtClean="0"/>
              <a:t>. y = Driven value for GC</a:t>
            </a:r>
            <a:endParaRPr lang="th-TH" sz="2000" dirty="0"/>
          </a:p>
        </p:txBody>
      </p:sp>
      <p:sp>
        <p:nvSpPr>
          <p:cNvPr id="9" name="Rectangle 8"/>
          <p:cNvSpPr/>
          <p:nvPr/>
        </p:nvSpPr>
        <p:spPr>
          <a:xfrm>
            <a:off x="8583130" y="1639610"/>
            <a:ext cx="2340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3. y = Reason to Quit</a:t>
            </a:r>
            <a:endParaRPr lang="th-TH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80654" y="217481"/>
            <a:ext cx="7189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affect team member satisfaction?</a:t>
            </a:r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730208" y="765062"/>
            <a:ext cx="1061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 use machine learning to find the most important factor that dictate team member satisfaction. We use three different y (prediction attribute) in this example.</a:t>
            </a:r>
            <a:endParaRPr lang="th-TH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96" y="2190975"/>
            <a:ext cx="3985155" cy="15247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0208" y="4633477"/>
            <a:ext cx="881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Most concerning factor</a:t>
            </a:r>
            <a:endParaRPr lang="th-TH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201271" y="5029921"/>
            <a:ext cx="8655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smtClean="0"/>
              <a:t>1. </a:t>
            </a:r>
            <a:r>
              <a:rPr lang="en-US" sz="1800" dirty="0" smtClean="0"/>
              <a:t>Capabilities and skillets to reach full potential </a:t>
            </a:r>
          </a:p>
          <a:p>
            <a:pPr marL="0" lvl="1"/>
            <a:r>
              <a:rPr lang="en-US" sz="1600" dirty="0" smtClean="0"/>
              <a:t>2. </a:t>
            </a:r>
            <a:r>
              <a:rPr lang="en-US" sz="1800" dirty="0"/>
              <a:t>H</a:t>
            </a:r>
            <a:r>
              <a:rPr lang="en-US" sz="1800" dirty="0" smtClean="0"/>
              <a:t>ealthy work life balance</a:t>
            </a:r>
          </a:p>
          <a:p>
            <a:pPr marL="0" lvl="1"/>
            <a:r>
              <a:rPr lang="en-US" sz="1800" dirty="0" smtClean="0"/>
              <a:t>3.</a:t>
            </a:r>
            <a:r>
              <a:rPr lang="en-US" sz="1800" dirty="0"/>
              <a:t> </a:t>
            </a:r>
            <a:r>
              <a:rPr lang="en-US" sz="1800" dirty="0" smtClean="0"/>
              <a:t>Feedback and recognition from your team leader </a:t>
            </a:r>
          </a:p>
          <a:p>
            <a:pPr marL="0" lvl="1"/>
            <a:r>
              <a:rPr lang="en-US" sz="1800" dirty="0" smtClean="0"/>
              <a:t>4. Trust and Respect within the team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70301" y="651054"/>
            <a:ext cx="6333909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82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247</Words>
  <Application>Microsoft Office PowerPoint</Application>
  <PresentationFormat>Widescreen</PresentationFormat>
  <Paragraphs>34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Angsana New</vt:lpstr>
      <vt:lpstr>Arial</vt:lpstr>
      <vt:lpstr>Calibri</vt:lpstr>
      <vt:lpstr>Calibri Light</vt:lpstr>
      <vt:lpstr>Cordia New</vt:lpstr>
      <vt:lpstr>Retrospect</vt:lpstr>
      <vt:lpstr>dEX team survey</vt:lpstr>
      <vt:lpstr>Summary of 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Pongpanod Sankosik</dc:creator>
  <cp:lastModifiedBy>Pongpanod Sankosik</cp:lastModifiedBy>
  <cp:revision>23</cp:revision>
  <dcterms:created xsi:type="dcterms:W3CDTF">2019-06-13T03:26:00Z</dcterms:created>
  <dcterms:modified xsi:type="dcterms:W3CDTF">2019-06-13T09:33:46Z</dcterms:modified>
</cp:coreProperties>
</file>