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iHA9435hX7oppGO6cRS4OnBKS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db1106e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1db1106e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db1106ec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1db1106ec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1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1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2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13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1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1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1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1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1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1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"/>
              <a:t>OPPLUS Formación DUAL</a:t>
            </a:r>
            <a:endParaRPr/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5588800" y="24674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2000"/>
              <a:t>Pablo Sánchez Rojas</a:t>
            </a:r>
            <a:endParaRPr sz="2000"/>
          </a:p>
        </p:txBody>
      </p:sp>
      <p:pic>
        <p:nvPicPr>
          <p:cNvPr id="65" name="Google Shape;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260850"/>
            <a:ext cx="5145575" cy="1636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Herramientas Utilizadas</a:t>
            </a:r>
            <a:endParaRPr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Intellij IDEA como entorno de programación.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/>
              <a:t>Visual Studio Code como segundo entorno de programación.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/>
              <a:t>Vaadin como plataforma de desarrollo de aplicaciones web para Java.</a:t>
            </a:r>
            <a:endParaRPr/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453" y="3086475"/>
            <a:ext cx="4133175" cy="15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7563" y="3086475"/>
            <a:ext cx="1425300" cy="14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30800" y="3086475"/>
            <a:ext cx="1425300" cy="14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db1106ec0_0_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Herramientas Utilizadas</a:t>
            </a:r>
            <a:endParaRPr/>
          </a:p>
        </p:txBody>
      </p:sp>
      <p:sp>
        <p:nvSpPr>
          <p:cNvPr id="80" name="Google Shape;80;g21db1106ec0_0_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Springboot como herramienta de desarrollo de aplicaciones web.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Php y Node JS para el backend de las aplicaciones.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Angular y React para el frontend de las aplicaciones.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Bootstrap para combinarla con php.</a:t>
            </a:r>
            <a:endParaRPr/>
          </a:p>
        </p:txBody>
      </p:sp>
      <p:pic>
        <p:nvPicPr>
          <p:cNvPr id="81" name="Google Shape;81;g21db1106ec0_0_5"/>
          <p:cNvPicPr preferRelativeResize="0"/>
          <p:nvPr/>
        </p:nvPicPr>
        <p:blipFill rotWithShape="1">
          <a:blip r:embed="rId3">
            <a:alphaModFix/>
          </a:blip>
          <a:srcRect b="0" l="4990" r="-4990" t="0"/>
          <a:stretch/>
        </p:blipFill>
        <p:spPr>
          <a:xfrm>
            <a:off x="463300" y="3534600"/>
            <a:ext cx="1969721" cy="103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21db1106ec0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7100" y="3334675"/>
            <a:ext cx="1567175" cy="15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21db1106ec0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269238"/>
            <a:ext cx="1935776" cy="16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21db1106ec0_0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4942" y="3269250"/>
            <a:ext cx="2190300" cy="17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Semana del 16 de enero al 20 de enero</a:t>
            </a:r>
            <a:endParaRPr/>
          </a:p>
        </p:txBody>
      </p:sp>
      <p:sp>
        <p:nvSpPr>
          <p:cNvPr id="90" name="Google Shape;90;p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Continuación de una aplicación que utiliza SpringBoot y Vaadim.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el backend uso Springboot.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Para el frontend uso Vaadim.</a:t>
            </a:r>
            <a:endParaRPr/>
          </a:p>
        </p:txBody>
      </p:sp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 b="0" l="4990" r="-4990" t="0"/>
          <a:stretch/>
        </p:blipFill>
        <p:spPr>
          <a:xfrm>
            <a:off x="818525" y="3178224"/>
            <a:ext cx="2735275" cy="14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6453" y="3087113"/>
            <a:ext cx="4133175" cy="15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Semanas del 23 de enero al 03 de febrero</a:t>
            </a:r>
            <a:endParaRPr/>
          </a:p>
        </p:txBody>
      </p:sp>
      <p:sp>
        <p:nvSpPr>
          <p:cNvPr id="98" name="Google Shape;98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Tutoriales de Node JS desde cero.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Tutoriales de Angular desde cero.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Aplicación utilizando Node Js como backend y Angular como frontend.</a:t>
            </a:r>
            <a:endParaRPr/>
          </a:p>
        </p:txBody>
      </p:sp>
      <p:pic>
        <p:nvPicPr>
          <p:cNvPr id="99" name="Google Shape;9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050" y="3019500"/>
            <a:ext cx="1874950" cy="187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7210" y="3019502"/>
            <a:ext cx="2220489" cy="19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Semanas del 06 de febrero al 17 de febrero</a:t>
            </a:r>
            <a:endParaRPr/>
          </a:p>
        </p:txBody>
      </p:sp>
      <p:sp>
        <p:nvSpPr>
          <p:cNvPr id="106" name="Google Shape;106;p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Tutoriales de React desde cero.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Aplicación utilizando Node Js como backend y React como frontend.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050" y="3019500"/>
            <a:ext cx="1874950" cy="187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3880" y="3019503"/>
            <a:ext cx="2853407" cy="18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Semana del 20 de febrero al 24 de febrero</a:t>
            </a:r>
            <a:endParaRPr/>
          </a:p>
        </p:txBody>
      </p:sp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Aplicación utilizando Php como backend y Bootstrap como frontend.</a:t>
            </a:r>
            <a:endParaRPr/>
          </a:p>
        </p:txBody>
      </p:sp>
      <p:pic>
        <p:nvPicPr>
          <p:cNvPr id="115" name="Google Shape;11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75" y="2364350"/>
            <a:ext cx="3293300" cy="220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8866" y="2408537"/>
            <a:ext cx="2656083" cy="211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db1106ec0_0_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Semana del 06 de marzo hasta ahora</a:t>
            </a:r>
            <a:endParaRPr/>
          </a:p>
        </p:txBody>
      </p:sp>
      <p:sp>
        <p:nvSpPr>
          <p:cNvPr id="122" name="Google Shape;122;g21db1106ec0_0_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Continuación del aprendizaje tanto de Springboot como de Vaadim.</a:t>
            </a:r>
            <a:endParaRPr/>
          </a:p>
        </p:txBody>
      </p:sp>
      <p:pic>
        <p:nvPicPr>
          <p:cNvPr id="123" name="Google Shape;123;g21db1106ec0_0_24"/>
          <p:cNvPicPr preferRelativeResize="0"/>
          <p:nvPr/>
        </p:nvPicPr>
        <p:blipFill rotWithShape="1">
          <a:blip r:embed="rId3">
            <a:alphaModFix/>
          </a:blip>
          <a:srcRect b="0" l="4990" r="-4990" t="0"/>
          <a:stretch/>
        </p:blipFill>
        <p:spPr>
          <a:xfrm>
            <a:off x="719525" y="2626100"/>
            <a:ext cx="3700151" cy="19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21db1106ec0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8275" y="2904851"/>
            <a:ext cx="3748750" cy="13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Conocimientos Adquiridos</a:t>
            </a:r>
            <a:endParaRPr/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387900" y="1489825"/>
            <a:ext cx="83682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web en Entorno Servidor: Todas las aplicaciones llevaban un backend el cuál ha sido Springboot y php.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Desarrollo web en Entorno Cliente: Algunas de las aplicaciones llevaban de backend Node JS el cuál hemos aprendido.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Diseño de Interfaces: Todos estos datos se han pintado en un Crud el cuál he tenido que personalizar con la ayuda de Vaadin, Angular, React y Bootstrap.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Despliegue de Aplicaciones Web: Todas estas aplicaciones se han subido a github para la posterior supervisión del tutor laboral.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