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Internal</a:t>
            </a:r>
            <a:r>
              <a:rPr spc="-70" dirty="0"/>
              <a:t> </a:t>
            </a:r>
            <a:r>
              <a:rPr spc="-5" dirty="0"/>
              <a:t>use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Internal</a:t>
            </a:r>
            <a:r>
              <a:rPr spc="-70" dirty="0"/>
              <a:t> </a:t>
            </a:r>
            <a:r>
              <a:rPr spc="-5" dirty="0"/>
              <a:t>use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Internal</a:t>
            </a:r>
            <a:r>
              <a:rPr spc="-70" dirty="0"/>
              <a:t> </a:t>
            </a:r>
            <a:r>
              <a:rPr spc="-5" dirty="0"/>
              <a:t>use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11/19/2021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Internal</a:t>
            </a:r>
            <a:r>
              <a:rPr spc="-70" dirty="0"/>
              <a:t> </a:t>
            </a:r>
            <a:r>
              <a:rPr spc="-5" dirty="0"/>
              <a:t>use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Internal</a:t>
            </a:r>
            <a:r>
              <a:rPr spc="-70" dirty="0"/>
              <a:t> </a:t>
            </a:r>
            <a:r>
              <a:rPr spc="-5" dirty="0"/>
              <a:t>use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14730" cy="989965"/>
          </a:xfrm>
          <a:custGeom>
            <a:avLst/>
            <a:gdLst/>
            <a:ahLst/>
            <a:cxnLst/>
            <a:rect l="l" t="t" r="r" b="b"/>
            <a:pathLst>
              <a:path w="1014730" h="989965">
                <a:moveTo>
                  <a:pt x="1014240" y="989841"/>
                </a:moveTo>
                <a:lnTo>
                  <a:pt x="0" y="989841"/>
                </a:lnTo>
                <a:lnTo>
                  <a:pt x="0" y="0"/>
                </a:lnTo>
                <a:lnTo>
                  <a:pt x="1014240" y="0"/>
                </a:lnTo>
                <a:lnTo>
                  <a:pt x="1014240" y="989841"/>
                </a:lnTo>
                <a:close/>
              </a:path>
            </a:pathLst>
          </a:custGeom>
          <a:solidFill>
            <a:srgbClr val="DE373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195960" y="33858"/>
            <a:ext cx="471174" cy="52554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1066" y="148756"/>
            <a:ext cx="990986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0574" y="1221340"/>
            <a:ext cx="11390850" cy="414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953515" y="6479269"/>
            <a:ext cx="700404" cy="173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Internal</a:t>
            </a:r>
            <a:r>
              <a:rPr spc="-70" dirty="0"/>
              <a:t> </a:t>
            </a:r>
            <a:r>
              <a:rPr spc="-5" dirty="0"/>
              <a:t>use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981" y="6398859"/>
            <a:ext cx="156210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santos19/spotopar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5" y="0"/>
            <a:ext cx="8911590" cy="6858000"/>
            <a:chOff x="0" y="0"/>
            <a:chExt cx="891159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015423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1534" y="5392654"/>
              <a:ext cx="3239999" cy="86166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92960" y="1868713"/>
            <a:ext cx="3563620" cy="605294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130935" marR="5080" indent="-1118870" algn="ctr">
              <a:lnSpc>
                <a:spcPts val="4100"/>
              </a:lnSpc>
              <a:spcBef>
                <a:spcPts val="620"/>
              </a:spcBef>
            </a:pPr>
            <a:r>
              <a:rPr sz="3800" spc="-10" dirty="0">
                <a:solidFill>
                  <a:srgbClr val="FFFFFF"/>
                </a:solidFill>
              </a:rPr>
              <a:t>SpotoPark</a:t>
            </a:r>
            <a:endParaRPr sz="3800" dirty="0"/>
          </a:p>
        </p:txBody>
      </p:sp>
      <p:sp>
        <p:nvSpPr>
          <p:cNvPr id="6" name="object 6"/>
          <p:cNvSpPr txBox="1"/>
          <p:nvPr/>
        </p:nvSpPr>
        <p:spPr>
          <a:xfrm>
            <a:off x="280555" y="4166006"/>
            <a:ext cx="4766945" cy="69151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indent="786765">
              <a:lnSpc>
                <a:spcPts val="2480"/>
              </a:lnSpc>
              <a:spcBef>
                <a:spcPts val="415"/>
              </a:spcBef>
            </a:pPr>
            <a:r>
              <a:rPr sz="2300" b="1" spc="-5" dirty="0">
                <a:solidFill>
                  <a:srgbClr val="FFFFFF"/>
                </a:solidFill>
                <a:latin typeface="Trebuchet MS"/>
                <a:cs typeface="Trebuchet MS"/>
              </a:rPr>
              <a:t>Engenharia Informática </a:t>
            </a:r>
            <a:r>
              <a:rPr sz="2300" b="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-5" dirty="0">
                <a:solidFill>
                  <a:srgbClr val="FFFFFF"/>
                </a:solidFill>
                <a:latin typeface="Trebuchet MS"/>
                <a:cs typeface="Trebuchet MS"/>
              </a:rPr>
              <a:t>Projeto</a:t>
            </a:r>
            <a:r>
              <a:rPr sz="23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-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23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-5" dirty="0">
                <a:solidFill>
                  <a:srgbClr val="FFFFFF"/>
                </a:solidFill>
                <a:latin typeface="Trebuchet MS"/>
                <a:cs typeface="Trebuchet MS"/>
              </a:rPr>
              <a:t>Desenvolvimento</a:t>
            </a:r>
            <a:r>
              <a:rPr sz="23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-5" dirty="0">
                <a:solidFill>
                  <a:srgbClr val="FFFFFF"/>
                </a:solidFill>
                <a:latin typeface="Trebuchet MS"/>
                <a:cs typeface="Trebuchet MS"/>
              </a:rPr>
              <a:t>Móvel</a:t>
            </a:r>
            <a:endParaRPr sz="23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3000" y="5416628"/>
            <a:ext cx="2979929" cy="460382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07010" marR="5080" indent="-194945">
              <a:lnSpc>
                <a:spcPts val="1510"/>
              </a:lnSpc>
              <a:spcBef>
                <a:spcPts val="290"/>
              </a:spcBef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Duarte Correia </a:t>
            </a:r>
            <a:r>
              <a:rPr lang="pt-PT" sz="140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20200746</a:t>
            </a:r>
          </a:p>
          <a:p>
            <a:pPr marL="207010" marR="5080" indent="-194945">
              <a:lnSpc>
                <a:spcPts val="1510"/>
              </a:lnSpc>
              <a:spcBef>
                <a:spcPts val="290"/>
              </a:spcBef>
            </a:pPr>
            <a:r>
              <a:rPr lang="en-AS" sz="1400" spc="-5" dirty="0">
                <a:solidFill>
                  <a:srgbClr val="FFFFFF"/>
                </a:solidFill>
                <a:latin typeface="Trebuchet MS"/>
                <a:cs typeface="Trebuchet MS"/>
              </a:rPr>
              <a:t>Pedro Santos - 2020094</a:t>
            </a:r>
            <a:r>
              <a:rPr lang="pt-PT" sz="1400" spc="-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1066" y="148756"/>
            <a:ext cx="25844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Introdução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Internal</a:t>
            </a:r>
            <a:r>
              <a:rPr spc="-70" dirty="0"/>
              <a:t> </a:t>
            </a:r>
            <a:r>
              <a:rPr spc="-5" dirty="0"/>
              <a:t>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574" y="1221340"/>
            <a:ext cx="10826750" cy="342657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0"/>
              </a:spcBef>
            </a:pPr>
            <a:r>
              <a:rPr lang="pt-PT" sz="2000" spc="-5" dirty="0">
                <a:latin typeface="Trebuchet MS"/>
                <a:cs typeface="Trebuchet MS"/>
              </a:rPr>
              <a:t>Enquadramento App</a:t>
            </a: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lang="pt-PT" sz="2000" spc="-5" dirty="0">
                <a:latin typeface="Trebuchet MS"/>
                <a:cs typeface="Trebuchet MS"/>
              </a:rPr>
              <a:t>Aplicação que permite a clientes a reserva imediata de um lugar de estacionamento, assim como, o tipo de lugar que querem, a partir da app com pagamento na aplicação e entrada por QR code. É indicado aos utilizadores o caminho até ao parque assim como o lugar a onde se devem deslocar.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har char="•"/>
            </a:pP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pt-PT" sz="2000" spc="-5" dirty="0">
                <a:latin typeface="Trebuchet MS"/>
                <a:cs typeface="Trebuchet MS"/>
              </a:rPr>
              <a:t>Repositório Github: </a:t>
            </a:r>
            <a:r>
              <a:rPr lang="pt-PT" sz="2000" spc="-5" dirty="0">
                <a:latin typeface="Trebuchet MS"/>
                <a:cs typeface="Trebuchet MS"/>
                <a:hlinkClick r:id="rId2"/>
              </a:rPr>
              <a:t>https://github.com/psantos19/spotopark</a:t>
            </a:r>
            <a:r>
              <a:rPr lang="pt-PT" sz="2000" spc="-5" dirty="0">
                <a:latin typeface="Trebuchet MS"/>
                <a:cs typeface="Trebuchet MS"/>
              </a:rPr>
              <a:t> (o master </a:t>
            </a:r>
            <a:r>
              <a:rPr lang="pt-PT" sz="2000" spc="-5" dirty="0" err="1">
                <a:latin typeface="Trebuchet MS"/>
                <a:cs typeface="Trebuchet MS"/>
              </a:rPr>
              <a:t>branch</a:t>
            </a:r>
            <a:r>
              <a:rPr lang="pt-PT" sz="2000" spc="-5" dirty="0">
                <a:latin typeface="Trebuchet MS"/>
                <a:cs typeface="Trebuchet MS"/>
              </a:rPr>
              <a:t> com o código do projeto e o </a:t>
            </a:r>
            <a:r>
              <a:rPr lang="pt-PT" sz="2000" spc="-5" dirty="0" err="1">
                <a:latin typeface="Trebuchet MS"/>
                <a:cs typeface="Trebuchet MS"/>
              </a:rPr>
              <a:t>main</a:t>
            </a:r>
            <a:r>
              <a:rPr lang="pt-PT" sz="2000" spc="-5" dirty="0">
                <a:latin typeface="Trebuchet MS"/>
                <a:cs typeface="Trebuchet MS"/>
              </a:rPr>
              <a:t> </a:t>
            </a:r>
            <a:r>
              <a:rPr lang="pt-PT" sz="2000" spc="-5" dirty="0" err="1">
                <a:latin typeface="Trebuchet MS"/>
                <a:cs typeface="Trebuchet MS"/>
              </a:rPr>
              <a:t>branch</a:t>
            </a:r>
            <a:r>
              <a:rPr lang="pt-PT" sz="2000" spc="-5" dirty="0">
                <a:latin typeface="Trebuchet MS"/>
                <a:cs typeface="Trebuchet MS"/>
              </a:rPr>
              <a:t> com informações do projeto tais como relatórios, diagramas, </a:t>
            </a:r>
            <a:r>
              <a:rPr lang="pt-PT" sz="2000" spc="-5" dirty="0" err="1">
                <a:latin typeface="Trebuchet MS"/>
                <a:cs typeface="Trebuchet MS"/>
              </a:rPr>
              <a:t>creates</a:t>
            </a:r>
            <a:r>
              <a:rPr lang="pt-PT" sz="2000" spc="-5" dirty="0">
                <a:latin typeface="Trebuchet MS"/>
                <a:cs typeface="Trebuchet MS"/>
              </a:rPr>
              <a:t> e </a:t>
            </a:r>
            <a:r>
              <a:rPr lang="pt-PT" sz="2000" spc="-5" dirty="0" err="1">
                <a:latin typeface="Trebuchet MS"/>
                <a:cs typeface="Trebuchet MS"/>
              </a:rPr>
              <a:t>inserts</a:t>
            </a:r>
            <a:r>
              <a:rPr lang="pt-PT" sz="2000" spc="-5" dirty="0">
                <a:latin typeface="Trebuchet MS"/>
                <a:cs typeface="Trebuchet MS"/>
              </a:rPr>
              <a:t> da parte de base de dados, em ficheiros organizados por pastas)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1066" y="148756"/>
            <a:ext cx="33655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Base</a:t>
            </a:r>
            <a:r>
              <a:rPr spc="-50" dirty="0"/>
              <a:t> </a:t>
            </a:r>
            <a:r>
              <a:rPr spc="-5" dirty="0"/>
              <a:t>de</a:t>
            </a:r>
            <a:r>
              <a:rPr spc="-55" dirty="0"/>
              <a:t> </a:t>
            </a:r>
            <a:r>
              <a:rPr spc="-5" dirty="0"/>
              <a:t>dados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Internal</a:t>
            </a:r>
            <a:r>
              <a:rPr spc="-70" dirty="0"/>
              <a:t> </a:t>
            </a:r>
            <a:r>
              <a:rPr spc="-5" dirty="0"/>
              <a:t>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574" y="1221340"/>
            <a:ext cx="10774045" cy="4588372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que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foi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feito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até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momento:</a:t>
            </a:r>
            <a:endParaRPr sz="2000" dirty="0">
              <a:latin typeface="Trebuchet MS"/>
              <a:cs typeface="Trebuchet MS"/>
            </a:endParaRPr>
          </a:p>
          <a:p>
            <a:pPr marL="469900" marR="5080" indent="-317500">
              <a:lnSpc>
                <a:spcPct val="15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Trebuchet MS"/>
                <a:cs typeface="Trebuchet MS"/>
              </a:rPr>
              <a:t>A </a:t>
            </a:r>
            <a:r>
              <a:rPr sz="2000" spc="-5" dirty="0">
                <a:latin typeface="Trebuchet MS"/>
                <a:cs typeface="Trebuchet MS"/>
              </a:rPr>
              <a:t>base de dados </a:t>
            </a:r>
            <a:r>
              <a:rPr lang="pt-PT" sz="2000" spc="-5" dirty="0">
                <a:latin typeface="Trebuchet MS"/>
                <a:cs typeface="Trebuchet MS"/>
              </a:rPr>
              <a:t>está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funcional</a:t>
            </a:r>
            <a:r>
              <a:rPr sz="2000" spc="-5" dirty="0">
                <a:latin typeface="Trebuchet MS"/>
                <a:cs typeface="Trebuchet MS"/>
              </a:rPr>
              <a:t>. </a:t>
            </a:r>
            <a:r>
              <a:rPr lang="pt-PT" sz="2000" spc="-5" dirty="0">
                <a:latin typeface="Trebuchet MS"/>
                <a:cs typeface="Trebuchet MS"/>
              </a:rPr>
              <a:t>Creates e os inserts a funcionarem corretamente, apesar de ter apenas dados suficientes para teste da aplicação. 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rebuchet MS"/>
                <a:cs typeface="Trebuchet MS"/>
              </a:rPr>
              <a:t>Desafios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(implementações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futuras):</a:t>
            </a:r>
            <a:endParaRPr sz="2000" dirty="0">
              <a:latin typeface="Trebuchet MS"/>
              <a:cs typeface="Trebuchet MS"/>
            </a:endParaRPr>
          </a:p>
          <a:p>
            <a:pPr marL="469900" marR="84455" indent="-317500">
              <a:lnSpc>
                <a:spcPct val="15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pt-PT" sz="2000" spc="-5" dirty="0">
                <a:latin typeface="Trebuchet MS"/>
                <a:cs typeface="Trebuchet MS"/>
              </a:rPr>
              <a:t>Implementar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uma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entidade que indique o estado de uma reserva assim como trocar a relação entre utilizador e </a:t>
            </a:r>
            <a:r>
              <a:rPr lang="pt-PT" sz="2000" spc="-5" dirty="0" err="1">
                <a:latin typeface="Trebuchet MS"/>
                <a:cs typeface="Trebuchet MS"/>
              </a:rPr>
              <a:t>user_car</a:t>
            </a:r>
            <a:r>
              <a:rPr lang="pt-PT" sz="2000" spc="-5" dirty="0">
                <a:latin typeface="Trebuchet MS"/>
                <a:cs typeface="Trebuchet MS"/>
              </a:rPr>
              <a:t> para que um utilizador possa inserir na aplicação os seus carros. </a:t>
            </a:r>
          </a:p>
          <a:p>
            <a:pPr marL="469900" marR="84455" indent="-317500">
              <a:lnSpc>
                <a:spcPct val="15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spc="-5" dirty="0" err="1">
                <a:latin typeface="Trebuchet MS"/>
                <a:cs typeface="Trebuchet MS"/>
              </a:rPr>
              <a:t>Incluir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 err="1">
                <a:latin typeface="Trebuchet MS"/>
                <a:cs typeface="Trebuchet MS"/>
              </a:rPr>
              <a:t>mais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dados</a:t>
            </a:r>
            <a:r>
              <a:rPr lang="en-GB" sz="2000" spc="-5" dirty="0">
                <a:latin typeface="Trebuchet MS"/>
                <a:cs typeface="Trebuchet MS"/>
              </a:rPr>
              <a:t>, </a:t>
            </a:r>
            <a:r>
              <a:rPr lang="en-GB" sz="2000" spc="-5" dirty="0" err="1">
                <a:latin typeface="Trebuchet MS"/>
                <a:cs typeface="Trebuchet MS"/>
              </a:rPr>
              <a:t>tais</a:t>
            </a:r>
            <a:r>
              <a:rPr lang="en-GB" sz="2000" spc="-5" dirty="0">
                <a:latin typeface="Trebuchet MS"/>
                <a:cs typeface="Trebuchet MS"/>
              </a:rPr>
              <a:t> </a:t>
            </a:r>
            <a:r>
              <a:rPr lang="en-GB" sz="2000" spc="-5" dirty="0" err="1">
                <a:latin typeface="Trebuchet MS"/>
                <a:cs typeface="Trebuchet MS"/>
              </a:rPr>
              <a:t>como</a:t>
            </a:r>
            <a:r>
              <a:rPr lang="en-GB" sz="2000" spc="-5" dirty="0">
                <a:latin typeface="Trebuchet MS"/>
                <a:cs typeface="Trebuchet MS"/>
              </a:rPr>
              <a:t> </a:t>
            </a:r>
            <a:r>
              <a:rPr lang="en-GB" sz="2000" spc="-5" dirty="0" err="1">
                <a:latin typeface="Trebuchet MS"/>
                <a:cs typeface="Trebuchet MS"/>
              </a:rPr>
              <a:t>os</a:t>
            </a:r>
            <a:r>
              <a:rPr lang="en-GB" sz="2000" spc="-5" dirty="0">
                <a:latin typeface="Trebuchet MS"/>
                <a:cs typeface="Trebuchet MS"/>
              </a:rPr>
              <a:t> inserts,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para possibilitar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testes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das implementações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futuras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da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aplicação.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1066" y="148756"/>
            <a:ext cx="33655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Base</a:t>
            </a:r>
            <a:r>
              <a:rPr spc="-50" dirty="0"/>
              <a:t> </a:t>
            </a:r>
            <a:r>
              <a:rPr spc="-5" dirty="0"/>
              <a:t>de</a:t>
            </a:r>
            <a:r>
              <a:rPr spc="-55" dirty="0"/>
              <a:t> </a:t>
            </a:r>
            <a:r>
              <a:rPr spc="-5" dirty="0"/>
              <a:t>dados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Internal</a:t>
            </a:r>
            <a:r>
              <a:rPr spc="-70" dirty="0"/>
              <a:t> </a:t>
            </a:r>
            <a:r>
              <a:rPr spc="-5" dirty="0"/>
              <a:t>use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EE68BA5-42B0-47F8-86DC-C83073B92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764" y="710770"/>
            <a:ext cx="9760472" cy="57893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1066" y="148756"/>
            <a:ext cx="7867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Internal</a:t>
            </a:r>
            <a:r>
              <a:rPr spc="-70" dirty="0"/>
              <a:t> </a:t>
            </a:r>
            <a:r>
              <a:rPr spc="-5" dirty="0"/>
              <a:t>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574" y="1221340"/>
            <a:ext cx="10767695" cy="5091137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que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foi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feito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até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momento:</a:t>
            </a:r>
            <a:endParaRPr sz="2000" dirty="0">
              <a:latin typeface="Trebuchet MS"/>
              <a:cs typeface="Trebuchet MS"/>
            </a:endParaRPr>
          </a:p>
          <a:p>
            <a:pPr marL="469900" marR="5080" indent="-317500">
              <a:lnSpc>
                <a:spcPct val="15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spc="-5" dirty="0">
                <a:latin typeface="Trebuchet MS"/>
                <a:cs typeface="Trebuchet MS"/>
              </a:rPr>
              <a:t>Todos os Gets All, Gets One, Posts </a:t>
            </a:r>
            <a:r>
              <a:rPr sz="2000" dirty="0">
                <a:latin typeface="Trebuchet MS"/>
                <a:cs typeface="Trebuchet MS"/>
              </a:rPr>
              <a:t>e </a:t>
            </a:r>
            <a:r>
              <a:rPr sz="2000" spc="-5" dirty="0">
                <a:latin typeface="Trebuchet MS"/>
                <a:cs typeface="Trebuchet MS"/>
              </a:rPr>
              <a:t>Deletes para todas as entidades principais da base de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dados.</a:t>
            </a:r>
            <a:endParaRPr sz="2000" dirty="0">
              <a:latin typeface="Trebuchet MS"/>
              <a:cs typeface="Trebuchet MS"/>
            </a:endParaRPr>
          </a:p>
          <a:p>
            <a:pPr marL="469900" indent="-3175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endParaRPr lang="en-GB" sz="2000" spc="-5" dirty="0">
              <a:latin typeface="Trebuchet MS"/>
              <a:cs typeface="Trebuchet MS"/>
            </a:endParaRPr>
          </a:p>
          <a:p>
            <a:pPr marL="469900" indent="-3175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spc="-5" dirty="0" err="1">
                <a:latin typeface="Trebuchet MS"/>
                <a:cs typeface="Trebuchet MS"/>
              </a:rPr>
              <a:t>Principais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métodos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para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obter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informações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essenciais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“core”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da aplicação.</a:t>
            </a:r>
            <a:endParaRPr sz="2000" dirty="0">
              <a:latin typeface="Trebuchet MS"/>
              <a:cs typeface="Trebuchet MS"/>
            </a:endParaRPr>
          </a:p>
          <a:p>
            <a:pPr marL="469900" marR="160020" indent="-317500">
              <a:lnSpc>
                <a:spcPct val="15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pt-PT" sz="2000" spc="-5" dirty="0">
                <a:latin typeface="Trebuchet MS"/>
                <a:cs typeface="Trebuchet MS"/>
              </a:rPr>
              <a:t>Criação e utilização de </a:t>
            </a:r>
            <a:r>
              <a:rPr sz="2000" spc="-5" dirty="0">
                <a:latin typeface="Trebuchet MS"/>
                <a:cs typeface="Trebuchet MS"/>
              </a:rPr>
              <a:t>“queries” nos </a:t>
            </a:r>
            <a:r>
              <a:rPr sz="2000" spc="-5" dirty="0" err="1">
                <a:latin typeface="Trebuchet MS"/>
                <a:cs typeface="Trebuchet MS"/>
              </a:rPr>
              <a:t>métodos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que </a:t>
            </a:r>
            <a:r>
              <a:rPr sz="2000" spc="-5" dirty="0" err="1">
                <a:latin typeface="Trebuchet MS"/>
                <a:cs typeface="Trebuchet MS"/>
              </a:rPr>
              <a:t>possibilita</a:t>
            </a:r>
            <a:r>
              <a:rPr lang="pt-PT" sz="2000" spc="-5" dirty="0">
                <a:latin typeface="Trebuchet MS"/>
                <a:cs typeface="Trebuchet MS"/>
              </a:rPr>
              <a:t>m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obter várias informações tais como: </a:t>
            </a:r>
            <a:r>
              <a:rPr lang="pt-BR" sz="2000" spc="-5" dirty="0">
                <a:latin typeface="Trebuchet MS"/>
                <a:cs typeface="Trebuchet MS"/>
              </a:rPr>
              <a:t>ver que carro está associado a cada reserva, ver quantos lugares tem um parque, entre outras. </a:t>
            </a:r>
          </a:p>
          <a:p>
            <a:pPr marL="355600" marR="1881505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endParaRPr lang="en-GB" sz="2000" spc="-5" dirty="0">
              <a:latin typeface="Trebuchet MS"/>
              <a:cs typeface="Trebuchet MS"/>
            </a:endParaRPr>
          </a:p>
          <a:p>
            <a:pPr marL="355600" marR="1881505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sz="2000" spc="-5" dirty="0" err="1">
                <a:latin typeface="Trebuchet MS"/>
                <a:cs typeface="Trebuchet MS"/>
              </a:rPr>
              <a:t>Desafios</a:t>
            </a:r>
            <a:r>
              <a:rPr lang="pt-PT" sz="2000" spc="-10" dirty="0">
                <a:latin typeface="Trebuchet MS"/>
                <a:cs typeface="Trebuchet MS"/>
              </a:rPr>
              <a:t>:</a:t>
            </a:r>
            <a:endParaRPr sz="2000" dirty="0">
              <a:latin typeface="Trebuchet MS"/>
              <a:cs typeface="Trebuchet MS"/>
            </a:endParaRPr>
          </a:p>
          <a:p>
            <a:pPr marL="469900" indent="-3175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n-GB" sz="2000" spc="-5" dirty="0" err="1">
                <a:latin typeface="Trebuchet MS"/>
                <a:cs typeface="Trebuchet MS"/>
              </a:rPr>
              <a:t>Melhorar</a:t>
            </a:r>
            <a:r>
              <a:rPr lang="en-GB" sz="2000" spc="-5" dirty="0">
                <a:latin typeface="Trebuchet MS"/>
                <a:cs typeface="Trebuchet MS"/>
              </a:rPr>
              <a:t> </a:t>
            </a:r>
            <a:r>
              <a:rPr sz="2000" spc="-5" dirty="0" err="1">
                <a:latin typeface="Trebuchet MS"/>
                <a:cs typeface="Trebuchet MS"/>
              </a:rPr>
              <a:t>os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métodos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para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torná-los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mais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eficientes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 err="1">
                <a:latin typeface="Trebuchet MS"/>
                <a:cs typeface="Trebuchet MS"/>
              </a:rPr>
              <a:t>mais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 err="1">
                <a:latin typeface="Trebuchet MS"/>
                <a:cs typeface="Trebuchet MS"/>
              </a:rPr>
              <a:t>adequados</a:t>
            </a:r>
            <a:r>
              <a:rPr lang="en-GB" sz="2000" spc="-5" dirty="0">
                <a:latin typeface="Trebuchet MS"/>
                <a:cs typeface="Trebuchet MS"/>
              </a:rPr>
              <a:t>.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1066" y="148756"/>
            <a:ext cx="7867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DE3731"/>
                </a:solidFill>
                <a:latin typeface="Trebuchet MS"/>
                <a:cs typeface="Trebuchet MS"/>
              </a:rPr>
              <a:t>API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Internal</a:t>
            </a:r>
            <a:r>
              <a:rPr spc="-70" dirty="0"/>
              <a:t> </a:t>
            </a:r>
            <a:r>
              <a:rPr spc="-5" dirty="0"/>
              <a:t>use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4B2A07-54E6-4612-AC90-F516E9F06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893" y="4663"/>
            <a:ext cx="7186213" cy="68533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1066" y="148756"/>
            <a:ext cx="22917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Aplicação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Internal</a:t>
            </a:r>
            <a:r>
              <a:rPr spc="-70" dirty="0"/>
              <a:t> </a:t>
            </a:r>
            <a:r>
              <a:rPr spc="-5" dirty="0"/>
              <a:t>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574" y="1221340"/>
            <a:ext cx="10657205" cy="342657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que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foi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feito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até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 err="1">
                <a:latin typeface="Trebuchet MS"/>
                <a:cs typeface="Trebuchet MS"/>
              </a:rPr>
              <a:t>momento</a:t>
            </a:r>
            <a:r>
              <a:rPr sz="2000" spc="-5" dirty="0">
                <a:latin typeface="Trebuchet MS"/>
                <a:cs typeface="Trebuchet MS"/>
              </a:rPr>
              <a:t>:</a:t>
            </a:r>
            <a:endParaRPr lang="pt-PT" sz="2000" spc="-5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pt-PT" sz="2000" spc="-5" dirty="0">
                <a:latin typeface="Trebuchet MS"/>
                <a:cs typeface="Trebuchet MS"/>
              </a:rPr>
              <a:t>Relativamente à aplicação ainda não foi implementado nada de relevante. 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rebuchet MS"/>
                <a:cs typeface="Trebuchet MS"/>
              </a:rPr>
              <a:t>Desafios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(implementações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 err="1">
                <a:latin typeface="Trebuchet MS"/>
                <a:cs typeface="Trebuchet MS"/>
              </a:rPr>
              <a:t>futuras</a:t>
            </a:r>
            <a:r>
              <a:rPr sz="2000" spc="-5" dirty="0">
                <a:latin typeface="Trebuchet MS"/>
                <a:cs typeface="Trebuchet MS"/>
              </a:rPr>
              <a:t>):</a:t>
            </a:r>
            <a:endParaRPr lang="pt-PT" sz="2000" spc="-5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pt-PT" sz="2000" spc="-5" dirty="0">
                <a:latin typeface="Trebuchet MS"/>
                <a:cs typeface="Trebuchet MS"/>
              </a:rPr>
              <a:t>Criação de uma barra de pesquisa que mostre os parques da aplicação. 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pt-PT" sz="2000" spc="-5" dirty="0">
                <a:latin typeface="Trebuchet MS"/>
                <a:cs typeface="Trebuchet MS"/>
              </a:rPr>
              <a:t>Mostrar no mapa os parques de estacionamento com informação sobre os lugares livres assim como o tipo desses lugares. 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pt-PT" sz="2000" spc="-5" dirty="0">
                <a:latin typeface="Trebuchet MS"/>
                <a:cs typeface="Trebuchet MS"/>
              </a:rPr>
              <a:t>Indicar o caminho do utilizador até ao parque de estacionamento.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pt-PT" sz="2000" spc="-5" dirty="0">
                <a:latin typeface="Trebuchet MS"/>
                <a:cs typeface="Trebuchet MS"/>
              </a:rPr>
              <a:t>Associar um QR code a cada reserva.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414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 MT</vt:lpstr>
      <vt:lpstr>Calibri</vt:lpstr>
      <vt:lpstr>Trebuchet MS</vt:lpstr>
      <vt:lpstr>Office Theme</vt:lpstr>
      <vt:lpstr>SpotoPark</vt:lpstr>
      <vt:lpstr>Introdução</vt:lpstr>
      <vt:lpstr>Base de dados</vt:lpstr>
      <vt:lpstr>Base de dados</vt:lpstr>
      <vt:lpstr>API</vt:lpstr>
      <vt:lpstr>Apresentação do PowerPoint</vt:lpstr>
      <vt:lpstr>Aplicação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Ulide_v2</dc:title>
  <dc:creator>Pedro Santos</dc:creator>
  <cp:lastModifiedBy>Pedro Santos</cp:lastModifiedBy>
  <cp:revision>5</cp:revision>
  <dcterms:created xsi:type="dcterms:W3CDTF">2021-11-19T18:57:12Z</dcterms:created>
  <dcterms:modified xsi:type="dcterms:W3CDTF">2021-11-19T22:51:00Z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