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4730" cy="989965"/>
          </a:xfrm>
          <a:custGeom>
            <a:avLst/>
            <a:gdLst/>
            <a:ahLst/>
            <a:cxnLst/>
            <a:rect l="l" t="t" r="r" b="b"/>
            <a:pathLst>
              <a:path w="1014730" h="989965">
                <a:moveTo>
                  <a:pt x="1014240" y="989841"/>
                </a:moveTo>
                <a:lnTo>
                  <a:pt x="0" y="989841"/>
                </a:lnTo>
                <a:lnTo>
                  <a:pt x="0" y="0"/>
                </a:lnTo>
                <a:lnTo>
                  <a:pt x="1014240" y="0"/>
                </a:lnTo>
                <a:lnTo>
                  <a:pt x="1014240" y="989841"/>
                </a:lnTo>
                <a:close/>
              </a:path>
            </a:pathLst>
          </a:custGeom>
          <a:solidFill>
            <a:srgbClr val="DE37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95960" y="33858"/>
            <a:ext cx="471174" cy="525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066" y="148756"/>
            <a:ext cx="99098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574" y="1221340"/>
            <a:ext cx="1139085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53515" y="6479269"/>
            <a:ext cx="700404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981" y="6398859"/>
            <a:ext cx="15621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antos19/spotop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" y="0"/>
            <a:ext cx="8911590" cy="6858000"/>
            <a:chOff x="0" y="0"/>
            <a:chExt cx="89115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015423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1534" y="5392654"/>
              <a:ext cx="3239999" cy="8616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960" y="1868713"/>
            <a:ext cx="3563620" cy="6052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130935" marR="5080" indent="-1118870" algn="ctr">
              <a:lnSpc>
                <a:spcPts val="4100"/>
              </a:lnSpc>
              <a:spcBef>
                <a:spcPts val="620"/>
              </a:spcBef>
            </a:pPr>
            <a:r>
              <a:rPr sz="3800" spc="-10" dirty="0">
                <a:solidFill>
                  <a:srgbClr val="FFFFFF"/>
                </a:solidFill>
              </a:rPr>
              <a:t>SpotoPark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280555" y="4166006"/>
            <a:ext cx="4766945" cy="6915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786765">
              <a:lnSpc>
                <a:spcPts val="2480"/>
              </a:lnSpc>
              <a:spcBef>
                <a:spcPts val="415"/>
              </a:spcBef>
            </a:pP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416628"/>
            <a:ext cx="2979929" cy="46038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Duarte Correia </a:t>
            </a:r>
            <a:r>
              <a:rPr lang="pt-PT" sz="1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20200746</a:t>
            </a:r>
          </a:p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lang="en-AS" sz="1400" spc="-5" dirty="0">
                <a:solidFill>
                  <a:srgbClr val="FFFFFF"/>
                </a:solidFill>
                <a:latin typeface="Trebuchet MS"/>
                <a:cs typeface="Trebuchet MS"/>
              </a:rPr>
              <a:t>Pedro Santos - 2020094</a:t>
            </a:r>
            <a:r>
              <a:rPr lang="pt-PT" sz="14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584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826750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Enquadramento App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Aplicação que permite a clientes a reserva imediata de um lugar de estacionamento ,assim como, o tipo de lugar que querem, a partir da app com pagamento na aplicação e entrada por QR code. É indicado aos utilizadores o caminho até ao parque assim como o lugar a onde se devem deslocar.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>
                <a:latin typeface="Trebuchet MS"/>
                <a:cs typeface="Trebuchet MS"/>
              </a:rPr>
              <a:t>Repositório Github: </a:t>
            </a:r>
            <a:r>
              <a:rPr lang="pt-PT" sz="2000" spc="-5" dirty="0">
                <a:latin typeface="Trebuchet MS"/>
                <a:cs typeface="Trebuchet MS"/>
                <a:hlinkClick r:id="rId2"/>
              </a:rPr>
              <a:t>https://github.com/psantos19/spotopark</a:t>
            </a:r>
            <a:r>
              <a:rPr lang="pt-PT" sz="2000" spc="-5" dirty="0">
                <a:latin typeface="Trebuchet MS"/>
                <a:cs typeface="Trebuchet MS"/>
              </a:rPr>
              <a:t> (o master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o código do projeto e o </a:t>
            </a:r>
            <a:r>
              <a:rPr lang="pt-PT" sz="2000" spc="-5" dirty="0" err="1">
                <a:latin typeface="Trebuchet MS"/>
                <a:cs typeface="Trebuchet MS"/>
              </a:rPr>
              <a:t>main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informações do projeto tais como relatórios, diagramas, </a:t>
            </a:r>
            <a:r>
              <a:rPr lang="pt-PT" sz="2000" spc="-5" dirty="0" err="1">
                <a:latin typeface="Trebuchet MS"/>
                <a:cs typeface="Trebuchet MS"/>
              </a:rPr>
              <a:t>creates</a:t>
            </a:r>
            <a:r>
              <a:rPr lang="pt-PT" sz="2000" spc="-5" dirty="0">
                <a:latin typeface="Trebuchet MS"/>
                <a:cs typeface="Trebuchet MS"/>
              </a:rPr>
              <a:t> e </a:t>
            </a:r>
            <a:r>
              <a:rPr lang="pt-PT" sz="2000" spc="-5" dirty="0" err="1">
                <a:latin typeface="Trebuchet MS"/>
                <a:cs typeface="Trebuchet MS"/>
              </a:rPr>
              <a:t>inserts</a:t>
            </a:r>
            <a:r>
              <a:rPr lang="pt-PT" sz="2000" spc="-5" dirty="0">
                <a:latin typeface="Trebuchet MS"/>
                <a:cs typeface="Trebuchet MS"/>
              </a:rPr>
              <a:t> da parte de base de dados, em ficheiros organizados por pastas)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74045" cy="45883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base de dados </a:t>
            </a:r>
            <a:r>
              <a:rPr lang="pt-PT" sz="2000" spc="-5" dirty="0">
                <a:latin typeface="Trebuchet MS"/>
                <a:cs typeface="Trebuchet MS"/>
              </a:rPr>
              <a:t>está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funcional</a:t>
            </a:r>
            <a:r>
              <a:rPr sz="2000" spc="-5" dirty="0">
                <a:latin typeface="Trebuchet MS"/>
                <a:cs typeface="Trebuchet MS"/>
              </a:rPr>
              <a:t>. </a:t>
            </a:r>
            <a:r>
              <a:rPr lang="pt-PT" sz="2000" spc="-5" dirty="0">
                <a:latin typeface="Trebuchet MS"/>
                <a:cs typeface="Trebuchet MS"/>
              </a:rPr>
              <a:t>Creates e os inserts a funcionarem corretamente, apesar de ter apenas dados suficientes para teste da aplicação. 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futuras):</a:t>
            </a:r>
            <a:endParaRPr sz="2000" dirty="0">
              <a:latin typeface="Trebuchet MS"/>
              <a:cs typeface="Trebuchet MS"/>
            </a:endParaRP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Implementar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uma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entidade que indique o estado de uma reserva assim como trocar a relação entre utilizador e </a:t>
            </a:r>
            <a:r>
              <a:rPr lang="pt-PT" sz="2000" spc="-5" dirty="0" err="1">
                <a:latin typeface="Trebuchet MS"/>
                <a:cs typeface="Trebuchet MS"/>
              </a:rPr>
              <a:t>user_car</a:t>
            </a:r>
            <a:r>
              <a:rPr lang="pt-PT" sz="2000" spc="-5" dirty="0">
                <a:latin typeface="Trebuchet MS"/>
                <a:cs typeface="Trebuchet MS"/>
              </a:rPr>
              <a:t> para que um utilizador possa inserir na aplicação os seus carros. </a:t>
            </a: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Incluir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</a:t>
            </a:r>
            <a:r>
              <a:rPr lang="en-GB" sz="2000" spc="-5" dirty="0">
                <a:latin typeface="Trebuchet MS"/>
                <a:cs typeface="Trebuchet MS"/>
              </a:rPr>
              <a:t>, </a:t>
            </a:r>
            <a:r>
              <a:rPr lang="en-GB" sz="2000" spc="-5" dirty="0" err="1">
                <a:latin typeface="Trebuchet MS"/>
                <a:cs typeface="Trebuchet MS"/>
              </a:rPr>
              <a:t>tais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como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os</a:t>
            </a:r>
            <a:r>
              <a:rPr lang="en-GB" sz="2000" spc="-5" dirty="0">
                <a:latin typeface="Trebuchet MS"/>
                <a:cs typeface="Trebuchet MS"/>
              </a:rPr>
              <a:t> inserts,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possibilitar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 implementações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aplicação.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E68BA5-42B0-47F8-86DC-C83073B9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73" y="783756"/>
            <a:ext cx="8600453" cy="5101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67695" cy="46294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Trebuchet MS"/>
                <a:cs typeface="Trebuchet MS"/>
              </a:rPr>
              <a:t>Todos os Gets All, Gets One, Posts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Deletes para todas as entidades principais da base 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dados.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Principais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obter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essenciais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“core”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 aplicação.</a:t>
            </a:r>
            <a:endParaRPr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</a:t>
            </a:r>
            <a:r>
              <a:rPr sz="2000" spc="-5" dirty="0">
                <a:latin typeface="Trebuchet MS"/>
                <a:cs typeface="Trebuchet MS"/>
              </a:rPr>
              <a:t>“queries” nos </a:t>
            </a:r>
            <a:r>
              <a:rPr sz="2000" spc="-5" dirty="0" err="1">
                <a:latin typeface="Trebuchet MS"/>
                <a:cs typeface="Trebuchet MS"/>
              </a:rPr>
              <a:t>métodos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que </a:t>
            </a:r>
            <a:r>
              <a:rPr sz="2000" spc="-5" dirty="0" err="1">
                <a:latin typeface="Trebuchet MS"/>
                <a:cs typeface="Trebuchet MS"/>
              </a:rPr>
              <a:t>possibilita</a:t>
            </a:r>
            <a:r>
              <a:rPr lang="pt-PT" sz="2000" spc="-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lang="pt-BR" sz="2000" spc="-5" dirty="0">
              <a:latin typeface="Trebuchet MS"/>
              <a:cs typeface="Trebuchet MS"/>
            </a:endParaRP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Desafios</a:t>
            </a:r>
            <a:r>
              <a:rPr lang="pt-PT" sz="2000" spc="-10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000" spc="-5" dirty="0" err="1">
                <a:latin typeface="Trebuchet MS"/>
                <a:cs typeface="Trebuchet MS"/>
              </a:rPr>
              <a:t>Melhorar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torná-los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mais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eficientes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adequados</a:t>
            </a:r>
            <a:r>
              <a:rPr lang="en-GB"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DE3731"/>
                </a:solidFill>
                <a:latin typeface="Trebuchet MS"/>
                <a:cs typeface="Trebuchet MS"/>
              </a:rPr>
              <a:t>API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B2A07-54E6-4612-AC90-F516E9F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"/>
            <a:ext cx="699135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291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Aplicação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657205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momento</a:t>
            </a:r>
            <a:r>
              <a:rPr sz="2000" spc="-5" dirty="0">
                <a:latin typeface="Trebuchet MS"/>
                <a:cs typeface="Trebuchet MS"/>
              </a:rPr>
              <a:t>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Relativamente há aplicação ainda não foi implementado nada de relevante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futuras</a:t>
            </a:r>
            <a:r>
              <a:rPr sz="2000" spc="-5" dirty="0">
                <a:latin typeface="Trebuchet MS"/>
                <a:cs typeface="Trebuchet MS"/>
              </a:rPr>
              <a:t>):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Criação de uma barra de pesquisa que mostre os parques da aplicação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parques de estacionamento com informação sobre os lugares livres assim como o tipo desses lugares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Indicar o caminho do utilizador até ao parque de estacionamento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Associar um QR code a cada reserva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392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Trebuchet MS</vt:lpstr>
      <vt:lpstr>Office Theme</vt:lpstr>
      <vt:lpstr>SpotoPark</vt:lpstr>
      <vt:lpstr>Introdução</vt:lpstr>
      <vt:lpstr>Base de dados</vt:lpstr>
      <vt:lpstr>Base de dados</vt:lpstr>
      <vt:lpstr>API</vt:lpstr>
      <vt:lpstr>Apresentação do PowerPoint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Ulide_v2</dc:title>
  <cp:lastModifiedBy>Pedro Santos</cp:lastModifiedBy>
  <cp:revision>4</cp:revision>
  <dcterms:created xsi:type="dcterms:W3CDTF">2021-11-19T18:57:12Z</dcterms:created>
  <dcterms:modified xsi:type="dcterms:W3CDTF">2021-11-19T22:31:02Z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