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2" d="100"/>
          <a:sy n="82" d="100"/>
        </p:scale>
        <p:origin x="69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pc="-5"/>
              <a:t>Internal</a:t>
            </a:r>
            <a:r>
              <a:rPr lang="en-GB" spc="-70"/>
              <a:t> </a:t>
            </a:r>
            <a:r>
              <a:rPr lang="en-GB" spc="-5"/>
              <a:t>use</a:t>
            </a:r>
            <a:endParaRPr lang="en-GB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GB" smtClean="0"/>
              <a:t>‹nº›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617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pc="-5"/>
              <a:t>Internal</a:t>
            </a:r>
            <a:r>
              <a:rPr lang="en-GB" spc="-70"/>
              <a:t> </a:t>
            </a:r>
            <a:r>
              <a:rPr lang="en-GB" spc="-5"/>
              <a:t>use</a:t>
            </a:r>
            <a:endParaRPr lang="en-GB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4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pc="-5"/>
              <a:t>Internal</a:t>
            </a:r>
            <a:r>
              <a:rPr lang="en-GB" spc="-70"/>
              <a:t> </a:t>
            </a:r>
            <a:r>
              <a:rPr lang="en-GB" spc="-5"/>
              <a:t>use</a:t>
            </a:r>
            <a:endParaRPr lang="en-GB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43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6963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5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pc="-5"/>
              <a:t>Internal</a:t>
            </a:r>
            <a:r>
              <a:rPr lang="en-GB" spc="-70"/>
              <a:t> </a:t>
            </a:r>
            <a:r>
              <a:rPr lang="en-GB" spc="-5"/>
              <a:t>use</a:t>
            </a:r>
            <a:endParaRPr lang="en-GB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35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pc="-5"/>
              <a:t>Internal</a:t>
            </a:r>
            <a:r>
              <a:rPr lang="en-GB" spc="-70"/>
              <a:t> </a:t>
            </a:r>
            <a:r>
              <a:rPr lang="en-GB" spc="-5"/>
              <a:t>use</a:t>
            </a:r>
            <a:endParaRPr lang="en-GB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GB" smtClean="0"/>
              <a:t>‹nº›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87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pc="-5"/>
              <a:t>Internal</a:t>
            </a:r>
            <a:r>
              <a:rPr lang="en-GB" spc="-70"/>
              <a:t> </a:t>
            </a:r>
            <a:r>
              <a:rPr lang="en-GB" spc="-5"/>
              <a:t>use</a:t>
            </a:r>
            <a:endParaRPr lang="en-GB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9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pc="-5"/>
              <a:t>Internal</a:t>
            </a:r>
            <a:r>
              <a:rPr lang="en-GB" spc="-70"/>
              <a:t> </a:t>
            </a:r>
            <a:r>
              <a:rPr lang="en-GB" spc="-5"/>
              <a:t>use</a:t>
            </a:r>
            <a:endParaRPr lang="en-GB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25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pc="-5"/>
              <a:t>Internal</a:t>
            </a:r>
            <a:r>
              <a:rPr lang="en-GB" spc="-70"/>
              <a:t> </a:t>
            </a:r>
            <a:r>
              <a:rPr lang="en-GB" spc="-5"/>
              <a:t>use</a:t>
            </a:r>
            <a:endParaRPr lang="en-GB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05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pc="-5"/>
              <a:t>Internal</a:t>
            </a:r>
            <a:r>
              <a:rPr lang="en-GB" spc="-70"/>
              <a:t> </a:t>
            </a:r>
            <a:r>
              <a:rPr lang="en-GB" spc="-5"/>
              <a:t>use</a:t>
            </a:r>
            <a:endParaRPr lang="en-GB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56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pc="-5"/>
              <a:t>Internal</a:t>
            </a:r>
            <a:r>
              <a:rPr lang="en-GB" spc="-70"/>
              <a:t> </a:t>
            </a:r>
            <a:r>
              <a:rPr lang="en-GB" spc="-5"/>
              <a:t>use</a:t>
            </a:r>
            <a:endParaRPr lang="en-GB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54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pc="-5"/>
              <a:t>Internal</a:t>
            </a:r>
            <a:r>
              <a:rPr lang="en-GB" spc="-70"/>
              <a:t> </a:t>
            </a:r>
            <a:r>
              <a:rPr lang="en-GB" spc="-5"/>
              <a:t>use</a:t>
            </a:r>
            <a:endParaRPr lang="en-GB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9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pc="-5"/>
              <a:t>Internal</a:t>
            </a:r>
            <a:r>
              <a:rPr lang="en-GB" spc="-70"/>
              <a:t> </a:t>
            </a:r>
            <a:r>
              <a:rPr lang="en-GB" spc="-5"/>
              <a:t>use</a:t>
            </a:r>
            <a:endParaRPr lang="en-GB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5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santos19/spotopa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5" y="0"/>
            <a:ext cx="8911590" cy="6858000"/>
            <a:chOff x="0" y="0"/>
            <a:chExt cx="891159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015423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1534" y="5392654"/>
              <a:ext cx="3239999" cy="86166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2960" y="1868713"/>
            <a:ext cx="3563620" cy="60529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130935" marR="5080" indent="-1118870" algn="ctr">
              <a:lnSpc>
                <a:spcPts val="4100"/>
              </a:lnSpc>
              <a:spcBef>
                <a:spcPts val="620"/>
              </a:spcBef>
            </a:pPr>
            <a:r>
              <a:rPr sz="3800" spc="-10" dirty="0">
                <a:solidFill>
                  <a:srgbClr val="FFFFFF"/>
                </a:solidFill>
              </a:rPr>
              <a:t>SpotoPark</a:t>
            </a:r>
            <a:endParaRPr sz="3800" dirty="0"/>
          </a:p>
        </p:txBody>
      </p:sp>
      <p:sp>
        <p:nvSpPr>
          <p:cNvPr id="6" name="object 6"/>
          <p:cNvSpPr txBox="1"/>
          <p:nvPr/>
        </p:nvSpPr>
        <p:spPr>
          <a:xfrm>
            <a:off x="280555" y="4166006"/>
            <a:ext cx="4766945" cy="6915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786765">
              <a:lnSpc>
                <a:spcPts val="2480"/>
              </a:lnSpc>
              <a:spcBef>
                <a:spcPts val="415"/>
              </a:spcBef>
            </a:pP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Engenharia Informática 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Projeto</a:t>
            </a:r>
            <a:r>
              <a:rPr sz="23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3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Desenvolvimento</a:t>
            </a:r>
            <a:r>
              <a:rPr sz="23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Móvel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5416628"/>
            <a:ext cx="2979929" cy="460382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07010" marR="5080" indent="-194945">
              <a:lnSpc>
                <a:spcPts val="1510"/>
              </a:lnSpc>
              <a:spcBef>
                <a:spcPts val="29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Duarte Correia </a:t>
            </a:r>
            <a:r>
              <a:rPr lang="pt-PT" sz="14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20200746</a:t>
            </a:r>
          </a:p>
          <a:p>
            <a:pPr marL="207010" marR="5080" indent="-194945">
              <a:lnSpc>
                <a:spcPts val="1510"/>
              </a:lnSpc>
              <a:spcBef>
                <a:spcPts val="290"/>
              </a:spcBef>
            </a:pPr>
            <a:r>
              <a:rPr lang="en-AS" sz="1400" spc="-5" dirty="0">
                <a:solidFill>
                  <a:srgbClr val="FFFFFF"/>
                </a:solidFill>
                <a:latin typeface="Trebuchet MS"/>
                <a:cs typeface="Trebuchet MS"/>
              </a:rPr>
              <a:t>Pedro Santos - 2020094</a:t>
            </a:r>
            <a:r>
              <a:rPr lang="pt-PT" sz="1400" spc="-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574" y="531408"/>
            <a:ext cx="325067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ntroduç</a:t>
            </a:r>
            <a:r>
              <a:rPr spc="-5" dirty="0"/>
              <a:t>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574" y="1221340"/>
            <a:ext cx="10826750" cy="342657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0"/>
              </a:spcBef>
            </a:pPr>
            <a:r>
              <a:rPr lang="pt-PT" sz="2000" spc="-5" dirty="0">
                <a:latin typeface="Trebuchet MS"/>
                <a:cs typeface="Trebuchet MS"/>
              </a:rPr>
              <a:t>Enquadramento App</a:t>
            </a: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lang="pt-PT" sz="2000" spc="-5" dirty="0">
                <a:latin typeface="Trebuchet MS"/>
                <a:cs typeface="Trebuchet MS"/>
              </a:rPr>
              <a:t>Aplicação que permite a clientes a reserva imediata de um lugar de estacionamento, assim como, o tipo de lugar que querem, a partir da app com pagamento na aplicação e entrada por QR code. É indicado aos utilizadores o caminho até ao parque assim como o lugar a onde se devem deslocar.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har char="•"/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z="2000" spc="-5" dirty="0">
                <a:latin typeface="Trebuchet MS"/>
                <a:cs typeface="Trebuchet MS"/>
              </a:rPr>
              <a:t>Repositório Github: </a:t>
            </a:r>
            <a:r>
              <a:rPr lang="pt-PT" sz="2000" spc="-5" dirty="0">
                <a:latin typeface="Trebuchet MS"/>
                <a:cs typeface="Trebuchet MS"/>
                <a:hlinkClick r:id="rId2"/>
              </a:rPr>
              <a:t>https://github.com/psantos19/spotopark</a:t>
            </a:r>
            <a:r>
              <a:rPr lang="pt-PT" sz="2000" spc="-5" dirty="0">
                <a:latin typeface="Trebuchet MS"/>
                <a:cs typeface="Trebuchet MS"/>
              </a:rPr>
              <a:t> (o master </a:t>
            </a:r>
            <a:r>
              <a:rPr lang="pt-PT" sz="2000" spc="-5" dirty="0" err="1">
                <a:latin typeface="Trebuchet MS"/>
                <a:cs typeface="Trebuchet MS"/>
              </a:rPr>
              <a:t>branch</a:t>
            </a:r>
            <a:r>
              <a:rPr lang="pt-PT" sz="2000" spc="-5" dirty="0">
                <a:latin typeface="Trebuchet MS"/>
                <a:cs typeface="Trebuchet MS"/>
              </a:rPr>
              <a:t> com o código do projeto e o </a:t>
            </a:r>
            <a:r>
              <a:rPr lang="pt-PT" sz="2000" spc="-5" dirty="0" err="1">
                <a:latin typeface="Trebuchet MS"/>
                <a:cs typeface="Trebuchet MS"/>
              </a:rPr>
              <a:t>main</a:t>
            </a:r>
            <a:r>
              <a:rPr lang="pt-PT" sz="2000" spc="-5" dirty="0">
                <a:latin typeface="Trebuchet MS"/>
                <a:cs typeface="Trebuchet MS"/>
              </a:rPr>
              <a:t> </a:t>
            </a:r>
            <a:r>
              <a:rPr lang="pt-PT" sz="2000" spc="-5" dirty="0" err="1">
                <a:latin typeface="Trebuchet MS"/>
                <a:cs typeface="Trebuchet MS"/>
              </a:rPr>
              <a:t>branch</a:t>
            </a:r>
            <a:r>
              <a:rPr lang="pt-PT" sz="2000" spc="-5" dirty="0">
                <a:latin typeface="Trebuchet MS"/>
                <a:cs typeface="Trebuchet MS"/>
              </a:rPr>
              <a:t> com informações do projeto tais como relatórios, diagramas, </a:t>
            </a:r>
            <a:r>
              <a:rPr lang="pt-PT" sz="2000" spc="-5" dirty="0" err="1">
                <a:latin typeface="Trebuchet MS"/>
                <a:cs typeface="Trebuchet MS"/>
              </a:rPr>
              <a:t>creates</a:t>
            </a:r>
            <a:r>
              <a:rPr lang="pt-PT" sz="2000" spc="-5" dirty="0">
                <a:latin typeface="Trebuchet MS"/>
                <a:cs typeface="Trebuchet MS"/>
              </a:rPr>
              <a:t> e </a:t>
            </a:r>
            <a:r>
              <a:rPr lang="pt-PT" sz="2000" spc="-5" dirty="0" err="1">
                <a:latin typeface="Trebuchet MS"/>
                <a:cs typeface="Trebuchet MS"/>
              </a:rPr>
              <a:t>inserts</a:t>
            </a:r>
            <a:r>
              <a:rPr lang="pt-PT" sz="2000" spc="-5" dirty="0">
                <a:latin typeface="Trebuchet MS"/>
                <a:cs typeface="Trebuchet MS"/>
              </a:rPr>
              <a:t> da parte de base de dados, em ficheiros organizados por pastas)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68" y="366462"/>
            <a:ext cx="37357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5"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lang="en-GB" spc="-5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pc="-5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n-GB" spc="-55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pc="-5"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  <a:endParaRPr lang="en-GB" spc="-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277600" y="6190460"/>
            <a:ext cx="914400" cy="55720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spcBef>
                <a:spcPts val="25"/>
              </a:spcBef>
            </a:pPr>
            <a:r>
              <a:rPr lang="en-GB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574" y="1221340"/>
            <a:ext cx="10774045" cy="412670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foi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feito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até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momento:</a:t>
            </a:r>
            <a:endParaRPr sz="2000" dirty="0">
              <a:latin typeface="Trebuchet MS"/>
              <a:cs typeface="Trebuchet MS"/>
            </a:endParaRPr>
          </a:p>
          <a:p>
            <a:pPr marL="469900" marR="508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base de dados </a:t>
            </a:r>
            <a:r>
              <a:rPr lang="pt-PT" sz="2000" spc="-5" dirty="0">
                <a:latin typeface="Trebuchet MS"/>
                <a:cs typeface="Trebuchet MS"/>
              </a:rPr>
              <a:t>está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funcional</a:t>
            </a:r>
            <a:r>
              <a:rPr sz="2000" spc="-5" dirty="0">
                <a:latin typeface="Trebuchet MS"/>
                <a:cs typeface="Trebuchet MS"/>
              </a:rPr>
              <a:t>. </a:t>
            </a:r>
            <a:r>
              <a:rPr lang="pt-PT" sz="2000" spc="-5" dirty="0">
                <a:latin typeface="Trebuchet MS"/>
                <a:cs typeface="Trebuchet MS"/>
              </a:rPr>
              <a:t>Os </a:t>
            </a:r>
            <a:r>
              <a:rPr lang="pt-PT" sz="2000" spc="-5" dirty="0" err="1">
                <a:latin typeface="Trebuchet MS"/>
                <a:cs typeface="Trebuchet MS"/>
              </a:rPr>
              <a:t>creates</a:t>
            </a:r>
            <a:r>
              <a:rPr lang="pt-PT" sz="2000" spc="-5" dirty="0">
                <a:latin typeface="Trebuchet MS"/>
                <a:cs typeface="Trebuchet MS"/>
              </a:rPr>
              <a:t> e os </a:t>
            </a:r>
            <a:r>
              <a:rPr lang="pt-PT" sz="2000" spc="-5" dirty="0" err="1">
                <a:latin typeface="Trebuchet MS"/>
                <a:cs typeface="Trebuchet MS"/>
              </a:rPr>
              <a:t>inserts</a:t>
            </a:r>
            <a:r>
              <a:rPr lang="pt-PT" sz="2000" spc="-5" dirty="0">
                <a:latin typeface="Trebuchet MS"/>
                <a:cs typeface="Trebuchet MS"/>
              </a:rPr>
              <a:t> estão a funcionar corretamente. Também temos </a:t>
            </a:r>
            <a:r>
              <a:rPr lang="pt-PT" sz="2000" spc="-5" dirty="0" err="1">
                <a:latin typeface="Trebuchet MS"/>
                <a:cs typeface="Trebuchet MS"/>
              </a:rPr>
              <a:t>queries</a:t>
            </a:r>
            <a:r>
              <a:rPr lang="pt-PT" sz="2000" spc="-5" dirty="0">
                <a:latin typeface="Trebuchet MS"/>
                <a:cs typeface="Trebuchet MS"/>
              </a:rPr>
              <a:t> funcionais, apesar de haverem apenas dados suficientes para o teste da aplicação. 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Desafios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(implementações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futuras):</a:t>
            </a:r>
            <a:endParaRPr sz="2000" dirty="0">
              <a:latin typeface="Trebuchet MS"/>
              <a:cs typeface="Trebuchet MS"/>
            </a:endParaRPr>
          </a:p>
          <a:p>
            <a:pPr marL="469900" marR="84455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000" spc="-5" dirty="0">
                <a:latin typeface="Trebuchet MS"/>
                <a:cs typeface="Trebuchet MS"/>
              </a:rPr>
              <a:t>Implementar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uma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entidade que indique o estado de uma reserva. </a:t>
            </a:r>
          </a:p>
          <a:p>
            <a:pPr marL="469900" marR="84455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spc="-5" dirty="0" err="1">
                <a:latin typeface="Trebuchet MS"/>
                <a:cs typeface="Trebuchet MS"/>
              </a:rPr>
              <a:t>Incluir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mais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dados</a:t>
            </a:r>
            <a:r>
              <a:rPr lang="en-GB" sz="2000" spc="-5" dirty="0">
                <a:latin typeface="Trebuchet MS"/>
                <a:cs typeface="Trebuchet MS"/>
              </a:rPr>
              <a:t>, </a:t>
            </a:r>
            <a:r>
              <a:rPr lang="en-GB" sz="2000" spc="-5" dirty="0" err="1">
                <a:latin typeface="Trebuchet MS"/>
                <a:cs typeface="Trebuchet MS"/>
              </a:rPr>
              <a:t>tais</a:t>
            </a:r>
            <a:r>
              <a:rPr lang="en-GB" sz="2000" spc="-5" dirty="0">
                <a:latin typeface="Trebuchet MS"/>
                <a:cs typeface="Trebuchet MS"/>
              </a:rPr>
              <a:t> </a:t>
            </a:r>
            <a:r>
              <a:rPr lang="en-GB" sz="2000" spc="-5" dirty="0" err="1">
                <a:latin typeface="Trebuchet MS"/>
                <a:cs typeface="Trebuchet MS"/>
              </a:rPr>
              <a:t>como</a:t>
            </a:r>
            <a:r>
              <a:rPr lang="en-GB" sz="2000" spc="-5" dirty="0">
                <a:latin typeface="Trebuchet MS"/>
                <a:cs typeface="Trebuchet MS"/>
              </a:rPr>
              <a:t> </a:t>
            </a:r>
            <a:r>
              <a:rPr lang="en-GB" sz="2000" spc="-5" dirty="0" err="1">
                <a:latin typeface="Trebuchet MS"/>
                <a:cs typeface="Trebuchet MS"/>
              </a:rPr>
              <a:t>os</a:t>
            </a:r>
            <a:r>
              <a:rPr lang="en-GB" sz="2000" spc="-5" dirty="0">
                <a:latin typeface="Trebuchet MS"/>
                <a:cs typeface="Trebuchet MS"/>
              </a:rPr>
              <a:t> inserts,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 possibilitar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testes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das implementações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futuras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aplicação.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3365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spc="-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pc="-5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B07F7E-5A87-415C-A411-ADAF05C3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85800"/>
            <a:ext cx="9380650" cy="5907937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88BD0C5E-9014-437E-903A-B1B11B2DF0D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277600" y="6212142"/>
            <a:ext cx="914400" cy="55720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 marR="0" lvl="0" indent="0" algn="ctr" defTabSz="4572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dirty="0">
                <a:solidFill>
                  <a:srgbClr val="46464A">
                    <a:lumMod val="60000"/>
                    <a:lumOff val="40000"/>
                  </a:srgbClr>
                </a:solidFill>
                <a:latin typeface="Century Schoolbook" panose="02040604050505020304"/>
                <a:cs typeface="+mn-cs"/>
              </a:rPr>
              <a:t>4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574" y="381000"/>
            <a:ext cx="11658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574" y="1447800"/>
            <a:ext cx="10767695" cy="364965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foi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feito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até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momento:</a:t>
            </a:r>
            <a:endParaRPr sz="2000" dirty="0">
              <a:latin typeface="Trebuchet MS"/>
              <a:cs typeface="Trebuchet MS"/>
            </a:endParaRPr>
          </a:p>
          <a:p>
            <a:pPr marL="469900" marR="508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endParaRPr lang="en-GB" sz="2000" spc="-5" dirty="0">
              <a:latin typeface="Trebuchet MS"/>
              <a:cs typeface="Trebuchet MS"/>
            </a:endParaRPr>
          </a:p>
          <a:p>
            <a:pPr marL="469900" marR="508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spc="-5" dirty="0" err="1">
                <a:latin typeface="Trebuchet MS"/>
                <a:cs typeface="Trebuchet MS"/>
              </a:rPr>
              <a:t>Todos</a:t>
            </a:r>
            <a:r>
              <a:rPr sz="2000" spc="-5" dirty="0">
                <a:latin typeface="Trebuchet MS"/>
                <a:cs typeface="Trebuchet MS"/>
              </a:rPr>
              <a:t> os Gets All, Gets One, Posts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Deletes para todas as entidades principais da base de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dados.</a:t>
            </a:r>
            <a:endParaRPr sz="2000" dirty="0">
              <a:latin typeface="Trebuchet MS"/>
              <a:cs typeface="Trebuchet MS"/>
            </a:endParaRPr>
          </a:p>
          <a:p>
            <a:pPr marL="469900" indent="-317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endParaRPr lang="en-GB" sz="2000" spc="-5" dirty="0">
              <a:latin typeface="Trebuchet MS"/>
              <a:cs typeface="Trebuchet MS"/>
            </a:endParaRPr>
          </a:p>
          <a:p>
            <a:pPr marL="469900" marR="16002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000" spc="-5" dirty="0">
                <a:latin typeface="Trebuchet MS"/>
                <a:cs typeface="Trebuchet MS"/>
              </a:rPr>
              <a:t>Criação e utilização de </a:t>
            </a:r>
            <a:r>
              <a:rPr sz="2000" spc="-5" dirty="0">
                <a:latin typeface="Trebuchet MS"/>
                <a:cs typeface="Trebuchet MS"/>
              </a:rPr>
              <a:t>“queries” nos </a:t>
            </a:r>
            <a:r>
              <a:rPr sz="2000" spc="-5" dirty="0" err="1">
                <a:latin typeface="Trebuchet MS"/>
                <a:cs typeface="Trebuchet MS"/>
              </a:rPr>
              <a:t>métodos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que </a:t>
            </a:r>
            <a:r>
              <a:rPr sz="2000" spc="-5" dirty="0" err="1">
                <a:latin typeface="Trebuchet MS"/>
                <a:cs typeface="Trebuchet MS"/>
              </a:rPr>
              <a:t>possibilita</a:t>
            </a:r>
            <a:r>
              <a:rPr lang="pt-PT" sz="2000" spc="-5" dirty="0">
                <a:latin typeface="Trebuchet MS"/>
                <a:cs typeface="Trebuchet MS"/>
              </a:rPr>
              <a:t>m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obter várias informações tais como: </a:t>
            </a:r>
            <a:r>
              <a:rPr lang="pt-BR" sz="2000" spc="-5" dirty="0">
                <a:latin typeface="Trebuchet MS"/>
                <a:cs typeface="Trebuchet MS"/>
              </a:rPr>
              <a:t>ver quantos lugares tem um parque, ver que parque está associado a cada reserva, ver quantos lugares existem de um certo tipo, entre outras.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186" y="381000"/>
            <a:ext cx="1028672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Trebuchet MS"/>
                <a:cs typeface="Trebuchet MS"/>
              </a:rPr>
              <a:t>API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92840" y="6190460"/>
            <a:ext cx="914400" cy="55720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 marR="0" lvl="0" indent="0" algn="ctr" defTabSz="4572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dirty="0">
                <a:solidFill>
                  <a:srgbClr val="46464A">
                    <a:lumMod val="60000"/>
                    <a:lumOff val="40000"/>
                  </a:srgbClr>
                </a:solidFill>
                <a:latin typeface="Century Schoolbook" panose="02040604050505020304"/>
                <a:cs typeface="+mn-cs"/>
              </a:rPr>
              <a:t>6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4B2A07-54E6-4612-AC90-F516E9F0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77324"/>
            <a:ext cx="7028942" cy="67033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574" y="381000"/>
            <a:ext cx="25927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Aplicação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574" y="1415628"/>
            <a:ext cx="10657205" cy="386003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 err="1">
                <a:latin typeface="Trebuchet MS"/>
                <a:cs typeface="Trebuchet MS"/>
              </a:rPr>
              <a:t>Desafios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(implementações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futuras</a:t>
            </a:r>
            <a:r>
              <a:rPr sz="2000" spc="-5" dirty="0">
                <a:latin typeface="Trebuchet MS"/>
                <a:cs typeface="Trebuchet MS"/>
              </a:rPr>
              <a:t>):</a:t>
            </a:r>
            <a:endParaRPr lang="pt-PT" sz="2000" spc="-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pt-PT" sz="2000" spc="-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Criação de uma barra de pesquisa que permita pesquisar os parques. 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Um mapa na página principal com a localização do utilizador e respetivos parques disponíveis à sua volta. 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Mostrar no mapa os parques de estacionamento com informação sobre os lugares livres assim como o tipo desses lugares. 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Indicar o caminho do utilizador até ao parque de estacionamento.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Associar um código QR a cada reserva.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pt-PT" sz="2000" spc="-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pt-PT" sz="2000" spc="-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221</TotalTime>
  <Words>368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MT</vt:lpstr>
      <vt:lpstr>Calibri</vt:lpstr>
      <vt:lpstr>Century Schoolbook</vt:lpstr>
      <vt:lpstr>Trebuchet MS</vt:lpstr>
      <vt:lpstr>Wingdings 2</vt:lpstr>
      <vt:lpstr>Exibir</vt:lpstr>
      <vt:lpstr>SpotoPark</vt:lpstr>
      <vt:lpstr>Introdução</vt:lpstr>
      <vt:lpstr>Base de dados</vt:lpstr>
      <vt:lpstr>Base de dados</vt:lpstr>
      <vt:lpstr>API</vt:lpstr>
      <vt:lpstr>Apresentação do PowerPoint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Ulide_v2</dc:title>
  <dc:creator>Pedro Santos</dc:creator>
  <cp:lastModifiedBy>Pedro Santos</cp:lastModifiedBy>
  <cp:revision>9</cp:revision>
  <dcterms:created xsi:type="dcterms:W3CDTF">2021-11-19T18:57:12Z</dcterms:created>
  <dcterms:modified xsi:type="dcterms:W3CDTF">2021-11-24T10:03:31Z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