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jpg"/><Relationship Id="rId3" Type="http://schemas.openxmlformats.org/officeDocument/2006/relationships/image" Target="../media/image03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HScYuRhgEJw" TargetMode="External"/><Relationship Id="rId6" Type="http://schemas.openxmlformats.org/officeDocument/2006/relationships/hyperlink" Target="https://www.youtube.com/watch?v=HScYuRhgEJw" TargetMode="External"/><Relationship Id="rId5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jpg"/><Relationship Id="rId3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GigaVoxels: Ray-Guided Streaming for Efficient and Detailed Voxel Rendering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4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Cyril Crassin, Fabrice Neyret, Sylvain Lefebvre, Elmar Eisemann</a:t>
            </a:r>
          </a:p>
        </p:txBody>
      </p:sp>
      <p:sp>
        <p:nvSpPr>
          <p:cNvPr id="32" name="Shape 32"/>
          <p:cNvSpPr txBox="1"/>
          <p:nvPr>
            <p:ph idx="2" type="subTitle"/>
          </p:nvPr>
        </p:nvSpPr>
        <p:spPr>
          <a:xfrm>
            <a:off x="675450" y="33546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4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summarized by Sarah Kushner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Rendering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971550"/>
            <a:ext cx="8422199" cy="38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/>
              <a:t>-March the data in the structure along the view rays while accumulating color and opacity.</a:t>
            </a:r>
          </a:p>
          <a:p>
            <a:pPr rtl="0">
              <a:spcBef>
                <a:spcPts val="0"/>
              </a:spcBef>
              <a:buNone/>
            </a:pPr>
            <a:r>
              <a:rPr lang="en" sz="2600"/>
              <a:t>-Iterative descent from the tree root like the kd-restart algorithm.</a:t>
            </a:r>
          </a:p>
          <a:p>
            <a:pPr rtl="0">
              <a:spcBef>
                <a:spcPts val="0"/>
              </a:spcBef>
              <a:buNone/>
            </a:pPr>
            <a:r>
              <a:rPr lang="en" sz="2600"/>
              <a:t>-Level-of-detail determined in shader.</a:t>
            </a:r>
          </a:p>
          <a:p>
            <a:pPr rtl="0">
              <a:spcBef>
                <a:spcPts val="0"/>
              </a:spcBef>
              <a:buNone/>
            </a:pPr>
            <a:r>
              <a:rPr lang="en" sz="2600"/>
              <a:t>-Ray-casting in one big fragment shader.</a:t>
            </a:r>
          </a:p>
          <a:p>
            <a:pPr>
              <a:spcBef>
                <a:spcPts val="0"/>
              </a:spcBef>
              <a:buNone/>
            </a:pPr>
            <a:r>
              <a:rPr lang="en" sz="2600"/>
              <a:t>-Adapt sampling rate &amp; mipmap level during the ray marching depending on viewpoint.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Communication with CPU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422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-Brick pool on CPU.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-Texture-update calls -&gt; modifications go to GPU (Node pool).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-Unified management of the brick pool and the node pool as two Last Recently Used controlled caches.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Node List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/>
              <a:t>-During rendering, traverse the node tree. Stop on node corresponding to the needed level-of-detail. </a:t>
            </a:r>
          </a:p>
          <a:p>
            <a:pPr rtl="0">
              <a:spcBef>
                <a:spcPts val="0"/>
              </a:spcBef>
              <a:buNone/>
            </a:pPr>
            <a:r>
              <a:rPr lang="en" sz="2600"/>
              <a:t>-If the required data is present, we traverse the mipmapped brick.</a:t>
            </a:r>
          </a:p>
          <a:p>
            <a:pPr rtl="0">
              <a:spcBef>
                <a:spcPts val="0"/>
              </a:spcBef>
              <a:buNone/>
            </a:pPr>
            <a:r>
              <a:rPr lang="en" sz="2600"/>
              <a:t>-For CPU to keep correct nodes in pool, collect the current node index in a node-list.</a:t>
            </a:r>
          </a:p>
          <a:p>
            <a:pPr rtl="0">
              <a:spcBef>
                <a:spcPts val="0"/>
              </a:spcBef>
              <a:buNone/>
            </a:pPr>
            <a:r>
              <a:rPr lang="en" sz="2600"/>
              <a:t>-If level-of-detail is missing or the node is terminal, it is added to the node-list.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Neighbor Rays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-Group rays in packages in the image plane.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-Instead of brute-force sorting, rays are only compared with neighboring rays.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37" y="1943100"/>
            <a:ext cx="45434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505725" y="2038775"/>
            <a:ext cx="3083999" cy="12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-Sort to ensure only one instance of each node reference.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-Sorting can also be costly.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75" y="895350"/>
            <a:ext cx="3392000" cy="33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0" y="895350"/>
            <a:ext cx="3392000" cy="3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17450" y="4287350"/>
            <a:ext cx="35084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-1024</a:t>
            </a:r>
            <a:r>
              <a:rPr baseline="30000" lang="en" sz="1300">
                <a:solidFill>
                  <a:srgbClr val="FFFFFF"/>
                </a:solidFill>
              </a:rPr>
              <a:t>3</a:t>
            </a:r>
            <a:r>
              <a:rPr lang="en" sz="1300">
                <a:solidFill>
                  <a:srgbClr val="FFFFFF"/>
                </a:solidFill>
              </a:rPr>
              <a:t> scanned volume of bone</a:t>
            </a:r>
          </a:p>
          <a:p>
            <a:pPr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-N = 2 and M = 16</a:t>
            </a:r>
          </a:p>
          <a:p>
            <a:pPr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-60 fps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229400" y="136975"/>
            <a:ext cx="3508499" cy="5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- 20 octaves of Perlin noise, shading, materials</a:t>
            </a:r>
          </a:p>
          <a:p>
            <a:pPr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-20 fps for a 1024</a:t>
            </a:r>
            <a:r>
              <a:rPr baseline="30000" lang="en" sz="1300">
                <a:solidFill>
                  <a:srgbClr val="FFFFFF"/>
                </a:solidFill>
              </a:rPr>
              <a:t>3</a:t>
            </a:r>
            <a:r>
              <a:rPr lang="en" sz="1300">
                <a:solidFill>
                  <a:srgbClr val="FFFFFF"/>
                </a:solidFill>
              </a:rPr>
              <a:t> volume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Through compact data structures and limited, clever CPU to GPU communication, interactive and real-time rendering speeds are possible for extremely large volume data.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>
            <a:hlinkClick r:id="rId4"/>
          </p:cNvPr>
          <p:cNvSpPr/>
          <p:nvPr/>
        </p:nvSpPr>
        <p:spPr>
          <a:xfrm>
            <a:off x="2286000" y="1085850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214700" y="4677800"/>
            <a:ext cx="4729500" cy="39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https://www.youtube.com/watch?v=HScYuRhgEJw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Volume Rendering and Voxels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962475"/>
            <a:ext cx="8229600" cy="396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Used to represent pseudo-surfaces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like foliage, clouds, smoke and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even extremely detailed geometry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                       </a:t>
            </a:r>
            <a:r>
              <a:rPr lang="en" sz="1400"/>
              <a:t>These two techniques together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					   are used in conjunction to deal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                                                 with the level-of-detail problem.  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550" y="1063374"/>
            <a:ext cx="2065249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145150"/>
            <a:ext cx="2471600" cy="17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2013" y="3145150"/>
            <a:ext cx="3104786" cy="17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hardware is ready to render massive amounts (several billion voxels) of volume data in real-time or at an interactive rate.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Memory limitations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The transfer of 512MB of data onto the GPU prevents real-time performance.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"/>
              <a:t>Costly rendering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en"/>
              <a:t>Costly because of large amounts of voxels.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-The norm for concentration of scene details in CG is usually an interface between dense clusters of detail and empty space.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-Focuses on out-of-core voxel rendering.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-Depending on the camera, not everything needs to be in memory all the time.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-Distant objects can have lower mipmap levels, less detail, and in turn take less memory.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-N</a:t>
            </a:r>
            <a:r>
              <a:rPr baseline="30000" lang="en" sz="2800"/>
              <a:t>3</a:t>
            </a:r>
            <a:r>
              <a:rPr lang="en" sz="2800"/>
              <a:t> trees and mipmapped texture tiles.</a:t>
            </a:r>
          </a:p>
          <a:p>
            <a:pPr>
              <a:spcBef>
                <a:spcPts val="0"/>
              </a:spcBef>
              <a:buNone/>
            </a:pPr>
            <a:r>
              <a:rPr lang="en" sz="2800"/>
              <a:t>-Each node is single pointer to a "brick" or an empty space.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72850"/>
            <a:ext cx="3294224" cy="18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849875" y="2483775"/>
            <a:ext cx="4936499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-Brick: small voxel grid of size M</a:t>
            </a:r>
            <a:r>
              <a:rPr baseline="30000" lang="en" sz="1800">
                <a:solidFill>
                  <a:srgbClr val="FFFFFF"/>
                </a:solidFill>
              </a:rPr>
              <a:t>3</a:t>
            </a:r>
            <a:r>
              <a:rPr lang="en" sz="1800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(usually M = 32) that approximates part of the original volume.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-All bricks stored in brick pool.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-Updates only triggered if data in the brick pool is missing.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-New bricks stored in oldest locations according to timestamp. (Last Recently Used)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Organization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/>
              <a:t>-All nodes in 3D texture called "node pool".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-Grouping gains access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to all children through 1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pointer.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-16x memory improvement</a:t>
            </a:r>
          </a:p>
          <a:p>
            <a:pPr rtl="0">
              <a:spcBef>
                <a:spcPts val="0"/>
              </a:spcBef>
              <a:buNone/>
            </a:pPr>
            <a:r>
              <a:rPr lang="en" sz="2800"/>
              <a:t>since nodes are now 64</a:t>
            </a:r>
          </a:p>
          <a:p>
            <a:pPr>
              <a:spcBef>
                <a:spcPts val="0"/>
              </a:spcBef>
              <a:buNone/>
            </a:pPr>
            <a:r>
              <a:rPr lang="en" sz="2800"/>
              <a:t>partitioned accordingly.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150" y="2194000"/>
            <a:ext cx="3574650" cy="27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Nodes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2038775"/>
            <a:ext cx="8229600" cy="28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-30 bits - encode a pointer to the child nodes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-1 bit - whether the node is refined to a maximum or contains more data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-1 bit - whether the content is a constant RGBA8 value or described by a brick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-30/32 bits - either a pointer to an M</a:t>
            </a:r>
            <a:r>
              <a:rPr baseline="30000" lang="en" sz="2400"/>
              <a:t>3</a:t>
            </a:r>
            <a:r>
              <a:rPr lang="en" sz="2400"/>
              <a:t> brick or the average value at this location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00" y="688375"/>
            <a:ext cx="4605250" cy="14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