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nalyticsvidhya.com/blog/2017/09/naive-bayes-explained/?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lyticsvidhya.com/blog/2017/09/naive-bayes-explained/?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nalyticsvidhya.com/blog/2017/09/naive-bayes-explained/?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nalyticsvidhya.com/blog/2017/09/naive-bayes-explained/?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nalyticsvidhya.com/blog/2017/09/naive-bayes-explained/?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Naïve Bayes method of classification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9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Naive Bayes algorithm?</a:t>
            </a:r>
          </a:p>
          <a:p>
            <a:r>
              <a:rPr lang="en-US" dirty="0"/>
              <a:t>How Naive Bayes Algorithms works?</a:t>
            </a:r>
          </a:p>
          <a:p>
            <a:r>
              <a:rPr lang="en-US" dirty="0"/>
              <a:t>What are the Pros and Cons of using Naive Bayes?</a:t>
            </a:r>
          </a:p>
          <a:p>
            <a:r>
              <a:rPr lang="en-US" dirty="0"/>
              <a:t>4 Applications of Naive Bayes Algorithm</a:t>
            </a:r>
          </a:p>
          <a:p>
            <a:r>
              <a:rPr lang="en-US" dirty="0"/>
              <a:t>Steps to build a basic Naive Bayes Model in Python</a:t>
            </a:r>
          </a:p>
          <a:p>
            <a:r>
              <a:rPr lang="en-US" dirty="0"/>
              <a:t>Tips to improve the power of Naive Bayes </a:t>
            </a:r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856688" y="6468036"/>
            <a:ext cx="1532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Source: </a:t>
            </a:r>
            <a:r>
              <a:rPr lang="en-US" sz="1100" dirty="0" err="1" smtClean="0">
                <a:hlinkClick r:id="rId2"/>
              </a:rPr>
              <a:t>AnalyticsVidhya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80356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 smtClean="0"/>
          </a:p>
          <a:p>
            <a:pPr marL="0" indent="0">
              <a:buNone/>
            </a:pPr>
            <a:r>
              <a:rPr lang="en-US" sz="3400" u="sng" dirty="0" smtClean="0"/>
              <a:t>Problem</a:t>
            </a:r>
            <a:r>
              <a:rPr lang="en-US" b="1" dirty="0"/>
              <a:t>: </a:t>
            </a:r>
            <a:r>
              <a:rPr lang="en-US" dirty="0"/>
              <a:t>Players will play if weather is sunny. Is this statement is correct?</a:t>
            </a:r>
          </a:p>
          <a:p>
            <a:pPr marL="0" indent="0">
              <a:buNone/>
            </a:pPr>
            <a:r>
              <a:rPr lang="en-US" dirty="0"/>
              <a:t>We can solve it using above discussed method of posterior probability.</a:t>
            </a:r>
          </a:p>
          <a:p>
            <a:pPr marL="0" indent="0">
              <a:buNone/>
            </a:pPr>
            <a:r>
              <a:rPr lang="en-US" dirty="0"/>
              <a:t>P(Yes | Sunny) = P( Sunny | Yes) * P(Yes) / P (Sunny)</a:t>
            </a:r>
          </a:p>
          <a:p>
            <a:pPr marL="0" indent="0">
              <a:buNone/>
            </a:pPr>
            <a:r>
              <a:rPr lang="en-US" dirty="0"/>
              <a:t>Here we have P (Sunny |Yes) = 3/9 = 0.33, P(Sunny) = 5/14 = 0.36, P( Yes)= 9/14 = 0.64</a:t>
            </a:r>
          </a:p>
          <a:p>
            <a:pPr marL="0" indent="0">
              <a:buNone/>
            </a:pPr>
            <a:r>
              <a:rPr lang="en-US" dirty="0"/>
              <a:t>Now, P (Yes | Sunny) = 0.33 * 0.64 / 0.36 = 0.60, which has higher probability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6286" y="618518"/>
            <a:ext cx="8096250" cy="29527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9856688" y="6468036"/>
            <a:ext cx="1532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Source: </a:t>
            </a:r>
            <a:r>
              <a:rPr lang="en-US" sz="1100" dirty="0" err="1" smtClean="0">
                <a:hlinkClick r:id="rId3"/>
              </a:rPr>
              <a:t>AnalyticsVidhya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7323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 and 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" indent="0">
              <a:spcBef>
                <a:spcPts val="0"/>
              </a:spcBef>
              <a:buNone/>
            </a:pPr>
            <a:r>
              <a:rPr lang="en-US" sz="1800" u="sng" dirty="0"/>
              <a:t>Pros</a:t>
            </a:r>
            <a:r>
              <a:rPr lang="en-US" sz="1800" dirty="0" smtClean="0"/>
              <a:t>:</a:t>
            </a:r>
            <a:endParaRPr lang="en-US" sz="1800" dirty="0"/>
          </a:p>
          <a:p>
            <a:pPr marL="274320">
              <a:spcBef>
                <a:spcPts val="0"/>
              </a:spcBef>
            </a:pPr>
            <a:r>
              <a:rPr lang="en-US" sz="1400" dirty="0"/>
              <a:t>    It is easy and fast to predict class of test data set. It also perform well in multi class prediction</a:t>
            </a:r>
          </a:p>
          <a:p>
            <a:pPr marL="274320">
              <a:spcBef>
                <a:spcPts val="0"/>
              </a:spcBef>
            </a:pPr>
            <a:r>
              <a:rPr lang="en-US" sz="1400" dirty="0"/>
              <a:t>    When assumption of independence holds, a Naive Bayes classifier performs better compare to other models like logistic regression and you need less training data.</a:t>
            </a:r>
          </a:p>
          <a:p>
            <a:pPr marL="274320">
              <a:spcBef>
                <a:spcPts val="0"/>
              </a:spcBef>
            </a:pPr>
            <a:r>
              <a:rPr lang="en-US" sz="1400" dirty="0"/>
              <a:t>    It perform well in case of categorical input variables compared to numerical variable(s). For numerical variable, normal distribution is assumed (bell curve, which is a strong assumption</a:t>
            </a:r>
            <a:r>
              <a:rPr lang="en-US" sz="1400" dirty="0" smtClean="0"/>
              <a:t>).</a:t>
            </a:r>
          </a:p>
          <a:p>
            <a:pPr marL="274320">
              <a:spcBef>
                <a:spcPts val="0"/>
              </a:spcBef>
            </a:pPr>
            <a:endParaRPr lang="en-US" sz="1400" dirty="0"/>
          </a:p>
          <a:p>
            <a:pPr marL="45720" indent="0">
              <a:spcBef>
                <a:spcPts val="0"/>
              </a:spcBef>
              <a:buNone/>
            </a:pPr>
            <a:r>
              <a:rPr lang="en-US" sz="1800" u="sng" dirty="0"/>
              <a:t>Cons</a:t>
            </a:r>
            <a:r>
              <a:rPr lang="en-US" sz="1400" dirty="0" smtClean="0"/>
              <a:t>:</a:t>
            </a:r>
            <a:endParaRPr lang="en-US" sz="1400" dirty="0"/>
          </a:p>
          <a:p>
            <a:pPr marL="274320">
              <a:spcBef>
                <a:spcPts val="0"/>
              </a:spcBef>
            </a:pPr>
            <a:r>
              <a:rPr lang="en-US" sz="1400" dirty="0"/>
              <a:t>    If categorical variable has a category (in test data set), which was not observed in training data set, then model will assign a 0 (zero) probability and will be unable to make a prediction. This is often known as “Zero Frequency”. To solve this, we can use the smoothing technique. One of the simplest smoothing techniques is called Laplace estimation.</a:t>
            </a:r>
          </a:p>
          <a:p>
            <a:pPr marL="274320">
              <a:spcBef>
                <a:spcPts val="0"/>
              </a:spcBef>
            </a:pPr>
            <a:r>
              <a:rPr lang="en-US" sz="1400" dirty="0"/>
              <a:t>    On the other side naive Bayes is also known as a bad estimator, so the probability outputs from </a:t>
            </a:r>
            <a:r>
              <a:rPr lang="en-US" sz="1400" dirty="0" err="1"/>
              <a:t>predict_proba</a:t>
            </a:r>
            <a:r>
              <a:rPr lang="en-US" sz="1400" dirty="0"/>
              <a:t> are not to be taken too seriously.</a:t>
            </a:r>
          </a:p>
          <a:p>
            <a:pPr marL="274320">
              <a:spcBef>
                <a:spcPts val="0"/>
              </a:spcBef>
            </a:pPr>
            <a:r>
              <a:rPr lang="en-US" sz="1400" dirty="0"/>
              <a:t>    Another limitation of Naive Bayes is the assumption of independent predictors. In real life, it is almost impossible that we get a set of predictors which are completely independent</a:t>
            </a:r>
            <a:r>
              <a:rPr lang="en-US" sz="1400" dirty="0" smtClean="0"/>
              <a:t>.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9856688" y="6468036"/>
            <a:ext cx="1532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Source: </a:t>
            </a:r>
            <a:r>
              <a:rPr lang="en-US" sz="1100" dirty="0" err="1" smtClean="0">
                <a:hlinkClick r:id="rId2"/>
              </a:rPr>
              <a:t>AnalyticsVidhya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28580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of Naïve Bayes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Real time Prediction: </a:t>
            </a:r>
            <a:r>
              <a:rPr lang="en-US" dirty="0"/>
              <a:t>Naive Bayes is an eager learning classifier and it is sure fast. Thus, it could be used for making predictions in real time.</a:t>
            </a:r>
          </a:p>
          <a:p>
            <a:r>
              <a:rPr lang="en-US" b="1" dirty="0"/>
              <a:t>Multi class Prediction: </a:t>
            </a:r>
            <a:r>
              <a:rPr lang="en-US" dirty="0"/>
              <a:t>This algorithm is also well known for multi class prediction feature. Here we can predict the probability of multiple classes of target variable.</a:t>
            </a:r>
          </a:p>
          <a:p>
            <a:r>
              <a:rPr lang="en-US" b="1" dirty="0"/>
              <a:t>Text classification/ Spam Filtering/ Sentiment Analysis:</a:t>
            </a:r>
            <a:r>
              <a:rPr lang="en-US" dirty="0"/>
              <a:t> Naive Bayes classifiers mostly used in text classification (due to better result in multi class problems and independence rule) have higher success rate as compared to other algorithms. As a result, it is widely used in Spam filtering (identify spam e-mail) and Sentiment Analysis (in social media analysis, to identify positive and negative customer sentiments)</a:t>
            </a:r>
          </a:p>
          <a:p>
            <a:r>
              <a:rPr lang="en-US" b="1" dirty="0"/>
              <a:t>Recommendation System: </a:t>
            </a:r>
            <a:r>
              <a:rPr lang="en-US" dirty="0"/>
              <a:t>Naive Bayes Classifier and Collaborative Filtering together builds a Recommendation System that uses machine learning and data mining techniques to filter unseen information and predict whether a user would like a given resource or not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856688" y="6468036"/>
            <a:ext cx="1532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Source: </a:t>
            </a:r>
            <a:r>
              <a:rPr lang="en-US" sz="1100" dirty="0" err="1" smtClean="0">
                <a:hlinkClick r:id="rId2"/>
              </a:rPr>
              <a:t>AnalyticsVidhya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291698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improve Naïve Bayes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/>
              <a:t>If continuous features do not have normal distribution, we should use transformation or different methods to convert it in normal distribution.</a:t>
            </a:r>
          </a:p>
          <a:p>
            <a:r>
              <a:rPr lang="en-US" sz="1600" dirty="0"/>
              <a:t>If test data set has zero frequency issue, apply smoothing techniques “Laplace Correction” to predict the class of test data set.</a:t>
            </a:r>
          </a:p>
          <a:p>
            <a:r>
              <a:rPr lang="en-US" sz="1600" dirty="0"/>
              <a:t>Remove correlated features, as the highly correlated features are voted twice in the model and it can lead to over inflating importance.</a:t>
            </a:r>
          </a:p>
          <a:p>
            <a:r>
              <a:rPr lang="en-US" sz="1600" dirty="0"/>
              <a:t>Naive Bayes classifiers has limited options for parameter tuning like alpha=1 for smoothing, </a:t>
            </a:r>
            <a:r>
              <a:rPr lang="en-US" sz="1600" dirty="0" err="1"/>
              <a:t>fit_prior</a:t>
            </a:r>
            <a:r>
              <a:rPr lang="en-US" sz="1600" dirty="0"/>
              <a:t>=[</a:t>
            </a:r>
            <a:r>
              <a:rPr lang="en-US" sz="1600" dirty="0" err="1"/>
              <a:t>True|False</a:t>
            </a:r>
            <a:r>
              <a:rPr lang="en-US" sz="1600" dirty="0"/>
              <a:t>] to learn class prior probabilities or not and some other </a:t>
            </a:r>
            <a:r>
              <a:rPr lang="en-US" sz="1600" dirty="0" smtClean="0"/>
              <a:t>options. </a:t>
            </a:r>
            <a:r>
              <a:rPr lang="en-US" sz="1600" dirty="0"/>
              <a:t>I would recommend to focus on your  pre-processing of data and the feature selection.</a:t>
            </a:r>
          </a:p>
          <a:p>
            <a:r>
              <a:rPr lang="en-US" sz="1600" dirty="0"/>
              <a:t>You might think to apply some classifier combination technique like </a:t>
            </a:r>
            <a:r>
              <a:rPr lang="en-US" sz="1600" dirty="0" err="1"/>
              <a:t>ensembling</a:t>
            </a:r>
            <a:r>
              <a:rPr lang="en-US" sz="1600" dirty="0"/>
              <a:t>, bagging and boosting but these methods would not help. Actually, “</a:t>
            </a:r>
            <a:r>
              <a:rPr lang="en-US" sz="1600" dirty="0" err="1"/>
              <a:t>ensembling</a:t>
            </a:r>
            <a:r>
              <a:rPr lang="en-US" sz="1600" dirty="0"/>
              <a:t>, boosting, bagging” won’t help since their purpose is to reduce variance. Naive Bayes has no variance to minimize</a:t>
            </a:r>
            <a:r>
              <a:rPr lang="en-US" sz="1600" dirty="0" smtClean="0"/>
              <a:t>.</a:t>
            </a: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9856688" y="6468036"/>
            <a:ext cx="1532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Source: </a:t>
            </a:r>
            <a:r>
              <a:rPr lang="en-US" sz="1100" dirty="0" err="1" smtClean="0">
                <a:hlinkClick r:id="rId2"/>
              </a:rPr>
              <a:t>AnalyticsVidhya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30467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236</TotalTime>
  <Words>457</Words>
  <Application>Microsoft Office PowerPoint</Application>
  <PresentationFormat>Widescreen</PresentationFormat>
  <Paragraphs>43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Tw Cen MT</vt:lpstr>
      <vt:lpstr>Circuit</vt:lpstr>
      <vt:lpstr>Naïve Bayes method of classification</vt:lpstr>
      <vt:lpstr>Agenda</vt:lpstr>
      <vt:lpstr>PowerPoint Presentation</vt:lpstr>
      <vt:lpstr>Pros and cons</vt:lpstr>
      <vt:lpstr>Applications of Naïve Bayes Algorithms</vt:lpstr>
      <vt:lpstr>How to improve Naïve Bayes Model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Naïve Bayes method of classification</dc:title>
  <dc:creator>Priyanka Sariya</dc:creator>
  <cp:lastModifiedBy>Priyanka Sariya</cp:lastModifiedBy>
  <cp:revision>4</cp:revision>
  <dcterms:created xsi:type="dcterms:W3CDTF">2020-05-04T01:50:33Z</dcterms:created>
  <dcterms:modified xsi:type="dcterms:W3CDTF">2020-05-04T05:46:50Z</dcterms:modified>
</cp:coreProperties>
</file>