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5" r:id="rId3"/>
    <p:sldId id="304" r:id="rId4"/>
    <p:sldId id="305" r:id="rId5"/>
    <p:sldId id="275" r:id="rId6"/>
    <p:sldId id="278" r:id="rId7"/>
    <p:sldId id="281" r:id="rId8"/>
    <p:sldId id="306" r:id="rId9"/>
    <p:sldId id="307" r:id="rId10"/>
    <p:sldId id="308" r:id="rId11"/>
    <p:sldId id="309" r:id="rId12"/>
    <p:sldId id="31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9C831-7103-7B4A-9EBB-FF3A36A95980}" v="10" dt="2019-08-02T21:17:35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26"/>
  </p:normalViewPr>
  <p:slideViewPr>
    <p:cSldViewPr snapToGrid="0">
      <p:cViewPr varScale="1">
        <p:scale>
          <a:sx n="120" d="100"/>
          <a:sy n="12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ino Atencio Ortiz" userId="7e3f8fc5-2148-4f1f-9ffa-f9daa733dd69" providerId="ADAL" clId="{F819C831-7103-7B4A-9EBB-FF3A36A95980}"/>
    <pc:docChg chg="undo custSel modSld">
      <pc:chgData name="Pedro Sandino Atencio Ortiz" userId="7e3f8fc5-2148-4f1f-9ffa-f9daa733dd69" providerId="ADAL" clId="{F819C831-7103-7B4A-9EBB-FF3A36A95980}" dt="2019-08-02T21:23:43.066" v="999" actId="123"/>
      <pc:docMkLst>
        <pc:docMk/>
      </pc:docMkLst>
      <pc:sldChg chg="addSp delSp modSp">
        <pc:chgData name="Pedro Sandino Atencio Ortiz" userId="7e3f8fc5-2148-4f1f-9ffa-f9daa733dd69" providerId="ADAL" clId="{F819C831-7103-7B4A-9EBB-FF3A36A95980}" dt="2019-08-02T21:12:50.624" v="886" actId="313"/>
        <pc:sldMkLst>
          <pc:docMk/>
          <pc:sldMk cId="1127753493" sldId="265"/>
        </pc:sldMkLst>
        <pc:spChg chg="mod">
          <ac:chgData name="Pedro Sandino Atencio Ortiz" userId="7e3f8fc5-2148-4f1f-9ffa-f9daa733dd69" providerId="ADAL" clId="{F819C831-7103-7B4A-9EBB-FF3A36A95980}" dt="2019-08-02T21:04:16.715" v="18" actId="20577"/>
          <ac:spMkLst>
            <pc:docMk/>
            <pc:sldMk cId="1127753493" sldId="265"/>
            <ac:spMk id="2" creationId="{00000000-0000-0000-0000-000000000000}"/>
          </ac:spMkLst>
        </pc:spChg>
        <pc:spChg chg="del mod">
          <ac:chgData name="Pedro Sandino Atencio Ortiz" userId="7e3f8fc5-2148-4f1f-9ffa-f9daa733dd69" providerId="ADAL" clId="{F819C831-7103-7B4A-9EBB-FF3A36A95980}" dt="2019-08-02T21:08:03.615" v="356" actId="478"/>
          <ac:spMkLst>
            <pc:docMk/>
            <pc:sldMk cId="1127753493" sldId="265"/>
            <ac:spMk id="3" creationId="{00000000-0000-0000-0000-000000000000}"/>
          </ac:spMkLst>
        </pc:spChg>
        <pc:spChg chg="add mod">
          <ac:chgData name="Pedro Sandino Atencio Ortiz" userId="7e3f8fc5-2148-4f1f-9ffa-f9daa733dd69" providerId="ADAL" clId="{F819C831-7103-7B4A-9EBB-FF3A36A95980}" dt="2019-08-02T21:12:50.624" v="886" actId="313"/>
          <ac:spMkLst>
            <pc:docMk/>
            <pc:sldMk cId="1127753493" sldId="265"/>
            <ac:spMk id="5" creationId="{C2C6BAEC-2A68-0945-8F0C-1FD5E622C799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21:46.951" v="994" actId="123"/>
        <pc:sldMkLst>
          <pc:docMk/>
          <pc:sldMk cId="1596030612" sldId="275"/>
        </pc:sldMkLst>
        <pc:graphicFrameChg chg="modGraphic">
          <ac:chgData name="Pedro Sandino Atencio Ortiz" userId="7e3f8fc5-2148-4f1f-9ffa-f9daa733dd69" providerId="ADAL" clId="{F819C831-7103-7B4A-9EBB-FF3A36A95980}" dt="2019-08-02T21:21:46.951" v="994" actId="123"/>
          <ac:graphicFrameMkLst>
            <pc:docMk/>
            <pc:sldMk cId="1596030612" sldId="275"/>
            <ac:graphicFrameMk id="4" creationId="{00000000-0000-0000-0000-000000000000}"/>
          </ac:graphicFrameMkLst>
        </pc:graphicFrameChg>
      </pc:sldChg>
      <pc:sldChg chg="modSp">
        <pc:chgData name="Pedro Sandino Atencio Ortiz" userId="7e3f8fc5-2148-4f1f-9ffa-f9daa733dd69" providerId="ADAL" clId="{F819C831-7103-7B4A-9EBB-FF3A36A95980}" dt="2019-08-02T21:22:32.282" v="995" actId="123"/>
        <pc:sldMkLst>
          <pc:docMk/>
          <pc:sldMk cId="573543934" sldId="281"/>
        </pc:sldMkLst>
        <pc:spChg chg="mod">
          <ac:chgData name="Pedro Sandino Atencio Ortiz" userId="7e3f8fc5-2148-4f1f-9ffa-f9daa733dd69" providerId="ADAL" clId="{F819C831-7103-7B4A-9EBB-FF3A36A95980}" dt="2019-08-02T21:22:32.282" v="995" actId="123"/>
          <ac:spMkLst>
            <pc:docMk/>
            <pc:sldMk cId="573543934" sldId="281"/>
            <ac:spMk id="3" creationId="{00000000-0000-0000-0000-000000000000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13:55.091" v="953" actId="14100"/>
        <pc:sldMkLst>
          <pc:docMk/>
          <pc:sldMk cId="4098882267" sldId="304"/>
        </pc:sldMkLst>
        <pc:spChg chg="mod">
          <ac:chgData name="Pedro Sandino Atencio Ortiz" userId="7e3f8fc5-2148-4f1f-9ffa-f9daa733dd69" providerId="ADAL" clId="{F819C831-7103-7B4A-9EBB-FF3A36A95980}" dt="2019-08-02T21:13:25.105" v="916" actId="20577"/>
          <ac:spMkLst>
            <pc:docMk/>
            <pc:sldMk cId="4098882267" sldId="304"/>
            <ac:spMk id="3" creationId="{00000000-0000-0000-0000-000000000000}"/>
          </ac:spMkLst>
        </pc:spChg>
        <pc:spChg chg="mod">
          <ac:chgData name="Pedro Sandino Atencio Ortiz" userId="7e3f8fc5-2148-4f1f-9ffa-f9daa733dd69" providerId="ADAL" clId="{F819C831-7103-7B4A-9EBB-FF3A36A95980}" dt="2019-08-02T21:13:55.091" v="953" actId="14100"/>
          <ac:spMkLst>
            <pc:docMk/>
            <pc:sldMk cId="4098882267" sldId="304"/>
            <ac:spMk id="5" creationId="{00000000-0000-0000-0000-000000000000}"/>
          </ac:spMkLst>
        </pc:spChg>
        <pc:spChg chg="mod">
          <ac:chgData name="Pedro Sandino Atencio Ortiz" userId="7e3f8fc5-2148-4f1f-9ffa-f9daa733dd69" providerId="ADAL" clId="{F819C831-7103-7B4A-9EBB-FF3A36A95980}" dt="2019-08-02T21:13:33.131" v="928" actId="20577"/>
          <ac:spMkLst>
            <pc:docMk/>
            <pc:sldMk cId="4098882267" sldId="304"/>
            <ac:spMk id="6" creationId="{00000000-0000-0000-0000-000000000000}"/>
          </ac:spMkLst>
        </pc:spChg>
        <pc:spChg chg="mod">
          <ac:chgData name="Pedro Sandino Atencio Ortiz" userId="7e3f8fc5-2148-4f1f-9ffa-f9daa733dd69" providerId="ADAL" clId="{F819C831-7103-7B4A-9EBB-FF3A36A95980}" dt="2019-08-02T21:13:37.496" v="939" actId="20577"/>
          <ac:spMkLst>
            <pc:docMk/>
            <pc:sldMk cId="4098882267" sldId="304"/>
            <ac:spMk id="7" creationId="{EFE7A4A3-0F20-4D57-AAC4-48F7F6476866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17:37.436" v="986" actId="113"/>
        <pc:sldMkLst>
          <pc:docMk/>
          <pc:sldMk cId="3463566156" sldId="305"/>
        </pc:sldMkLst>
        <pc:spChg chg="mod">
          <ac:chgData name="Pedro Sandino Atencio Ortiz" userId="7e3f8fc5-2148-4f1f-9ffa-f9daa733dd69" providerId="ADAL" clId="{F819C831-7103-7B4A-9EBB-FF3A36A95980}" dt="2019-08-02T21:16:44.452" v="972" actId="20577"/>
          <ac:spMkLst>
            <pc:docMk/>
            <pc:sldMk cId="3463566156" sldId="305"/>
            <ac:spMk id="2" creationId="{00000000-0000-0000-0000-000000000000}"/>
          </ac:spMkLst>
        </pc:spChg>
        <pc:spChg chg="mod">
          <ac:chgData name="Pedro Sandino Atencio Ortiz" userId="7e3f8fc5-2148-4f1f-9ffa-f9daa733dd69" providerId="ADAL" clId="{F819C831-7103-7B4A-9EBB-FF3A36A95980}" dt="2019-08-02T21:17:37.436" v="986" actId="113"/>
          <ac:spMkLst>
            <pc:docMk/>
            <pc:sldMk cId="3463566156" sldId="305"/>
            <ac:spMk id="3" creationId="{00000000-0000-0000-0000-000000000000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22:39.239" v="996" actId="123"/>
        <pc:sldMkLst>
          <pc:docMk/>
          <pc:sldMk cId="361123390" sldId="306"/>
        </pc:sldMkLst>
        <pc:spChg chg="mod">
          <ac:chgData name="Pedro Sandino Atencio Ortiz" userId="7e3f8fc5-2148-4f1f-9ffa-f9daa733dd69" providerId="ADAL" clId="{F819C831-7103-7B4A-9EBB-FF3A36A95980}" dt="2019-08-02T21:22:39.239" v="996" actId="123"/>
          <ac:spMkLst>
            <pc:docMk/>
            <pc:sldMk cId="361123390" sldId="306"/>
            <ac:spMk id="3" creationId="{00000000-0000-0000-0000-000000000000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23:01.925" v="997" actId="123"/>
        <pc:sldMkLst>
          <pc:docMk/>
          <pc:sldMk cId="469733510" sldId="307"/>
        </pc:sldMkLst>
        <pc:spChg chg="mod">
          <ac:chgData name="Pedro Sandino Atencio Ortiz" userId="7e3f8fc5-2148-4f1f-9ffa-f9daa733dd69" providerId="ADAL" clId="{F819C831-7103-7B4A-9EBB-FF3A36A95980}" dt="2019-08-02T21:23:01.925" v="997" actId="123"/>
          <ac:spMkLst>
            <pc:docMk/>
            <pc:sldMk cId="469733510" sldId="307"/>
            <ac:spMk id="3" creationId="{00000000-0000-0000-0000-000000000000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23:08.560" v="998" actId="123"/>
        <pc:sldMkLst>
          <pc:docMk/>
          <pc:sldMk cId="4037975163" sldId="308"/>
        </pc:sldMkLst>
        <pc:spChg chg="mod">
          <ac:chgData name="Pedro Sandino Atencio Ortiz" userId="7e3f8fc5-2148-4f1f-9ffa-f9daa733dd69" providerId="ADAL" clId="{F819C831-7103-7B4A-9EBB-FF3A36A95980}" dt="2019-08-02T21:23:08.560" v="998" actId="123"/>
          <ac:spMkLst>
            <pc:docMk/>
            <pc:sldMk cId="4037975163" sldId="308"/>
            <ac:spMk id="3" creationId="{00000000-0000-0000-0000-000000000000}"/>
          </ac:spMkLst>
        </pc:spChg>
      </pc:sldChg>
      <pc:sldChg chg="modSp">
        <pc:chgData name="Pedro Sandino Atencio Ortiz" userId="7e3f8fc5-2148-4f1f-9ffa-f9daa733dd69" providerId="ADAL" clId="{F819C831-7103-7B4A-9EBB-FF3A36A95980}" dt="2019-08-02T21:23:43.066" v="999" actId="123"/>
        <pc:sldMkLst>
          <pc:docMk/>
          <pc:sldMk cId="3814810090" sldId="309"/>
        </pc:sldMkLst>
        <pc:spChg chg="mod">
          <ac:chgData name="Pedro Sandino Atencio Ortiz" userId="7e3f8fc5-2148-4f1f-9ffa-f9daa733dd69" providerId="ADAL" clId="{F819C831-7103-7B4A-9EBB-FF3A36A95980}" dt="2019-08-02T21:23:43.066" v="999" actId="123"/>
          <ac:spMkLst>
            <pc:docMk/>
            <pc:sldMk cId="3814810090" sldId="30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74D4C-002F-43FB-9367-6B58B6217C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36DE15-6FBB-42F7-A4B0-84A0FE4DB1C9}">
      <dgm:prSet phldrT="[Texto]" custT="1"/>
      <dgm:spPr/>
      <dgm:t>
        <a:bodyPr/>
        <a:lstStyle/>
        <a:p>
          <a:r>
            <a:rPr lang="es-ES" sz="2000" dirty="0">
              <a:solidFill>
                <a:schemeClr val="tx1"/>
              </a:solidFill>
            </a:rPr>
            <a:t>Investigación</a:t>
          </a:r>
        </a:p>
      </dgm:t>
    </dgm:pt>
    <dgm:pt modelId="{A8A1FAAF-FB5F-43B3-A5CE-C1C9CBC6DAA2}" type="parTrans" cxnId="{B5FC4501-2D4B-41CB-8C74-EECA3A906E5C}">
      <dgm:prSet/>
      <dgm:spPr/>
      <dgm:t>
        <a:bodyPr/>
        <a:lstStyle/>
        <a:p>
          <a:endParaRPr lang="es-ES" sz="1600">
            <a:solidFill>
              <a:schemeClr val="tx1"/>
            </a:solidFill>
          </a:endParaRPr>
        </a:p>
      </dgm:t>
    </dgm:pt>
    <dgm:pt modelId="{306D63FD-3E33-413C-B9B4-85ECA3F5441F}" type="sibTrans" cxnId="{B5FC4501-2D4B-41CB-8C74-EECA3A906E5C}">
      <dgm:prSet custT="1"/>
      <dgm:spPr/>
      <dgm:t>
        <a:bodyPr/>
        <a:lstStyle/>
        <a:p>
          <a:endParaRPr lang="es-ES" sz="1800">
            <a:solidFill>
              <a:schemeClr val="tx1"/>
            </a:solidFill>
          </a:endParaRPr>
        </a:p>
      </dgm:t>
    </dgm:pt>
    <dgm:pt modelId="{0A9BD2D3-0AC7-410A-8015-190F71336269}">
      <dgm:prSet phldrT="[Texto]" custT="1"/>
      <dgm:spPr/>
      <dgm:t>
        <a:bodyPr/>
        <a:lstStyle/>
        <a:p>
          <a:r>
            <a:rPr lang="es-ES" sz="2000" u="none" dirty="0">
              <a:solidFill>
                <a:schemeClr val="tx1"/>
              </a:solidFill>
            </a:rPr>
            <a:t>Obtención de nuevos conocimientos </a:t>
          </a:r>
        </a:p>
      </dgm:t>
    </dgm:pt>
    <dgm:pt modelId="{5B5C407B-A847-41DC-A516-B3B8BCD4DB97}" type="parTrans" cxnId="{2E8FBE85-28BC-4027-AA34-F7B84E67C599}">
      <dgm:prSet/>
      <dgm:spPr/>
      <dgm:t>
        <a:bodyPr/>
        <a:lstStyle/>
        <a:p>
          <a:endParaRPr lang="es-ES" sz="1600">
            <a:solidFill>
              <a:schemeClr val="tx1"/>
            </a:solidFill>
          </a:endParaRPr>
        </a:p>
      </dgm:t>
    </dgm:pt>
    <dgm:pt modelId="{699157FC-60B3-45F0-9B69-39E79633E4A3}" type="sibTrans" cxnId="{2E8FBE85-28BC-4027-AA34-F7B84E67C599}">
      <dgm:prSet custT="1"/>
      <dgm:spPr/>
      <dgm:t>
        <a:bodyPr/>
        <a:lstStyle/>
        <a:p>
          <a:endParaRPr lang="es-ES" sz="1800">
            <a:solidFill>
              <a:schemeClr val="tx1"/>
            </a:solidFill>
          </a:endParaRPr>
        </a:p>
      </dgm:t>
    </dgm:pt>
    <dgm:pt modelId="{65316079-A964-49C4-BD94-23B13AA84198}">
      <dgm:prSet phldrT="[Texto]" custT="1"/>
      <dgm:spPr/>
      <dgm:t>
        <a:bodyPr/>
        <a:lstStyle/>
        <a:p>
          <a:r>
            <a:rPr lang="es-ES" sz="2000" u="none" dirty="0">
              <a:solidFill>
                <a:schemeClr val="tx1"/>
              </a:solidFill>
            </a:rPr>
            <a:t>Para la solución a problemas</a:t>
          </a:r>
        </a:p>
      </dgm:t>
    </dgm:pt>
    <dgm:pt modelId="{29EDF541-1AD9-40FD-A7FF-D7335DCA9725}" type="parTrans" cxnId="{E50ACEEA-811D-4C4E-932B-B60966567428}">
      <dgm:prSet/>
      <dgm:spPr/>
      <dgm:t>
        <a:bodyPr/>
        <a:lstStyle/>
        <a:p>
          <a:endParaRPr lang="es-ES" sz="1600">
            <a:solidFill>
              <a:schemeClr val="tx1"/>
            </a:solidFill>
          </a:endParaRPr>
        </a:p>
      </dgm:t>
    </dgm:pt>
    <dgm:pt modelId="{FFE64823-6CF3-4E7A-91CD-15552A38774E}" type="sibTrans" cxnId="{E50ACEEA-811D-4C4E-932B-B60966567428}">
      <dgm:prSet/>
      <dgm:spPr/>
      <dgm:t>
        <a:bodyPr/>
        <a:lstStyle/>
        <a:p>
          <a:endParaRPr lang="es-ES" sz="1600">
            <a:solidFill>
              <a:schemeClr val="tx1"/>
            </a:solidFill>
          </a:endParaRPr>
        </a:p>
      </dgm:t>
    </dgm:pt>
    <dgm:pt modelId="{B2FD3F42-0D7B-4ECC-9646-31AD7FE5D8A1}" type="pres">
      <dgm:prSet presAssocID="{59874D4C-002F-43FB-9367-6B58B6217C53}" presName="Name0" presStyleCnt="0">
        <dgm:presLayoutVars>
          <dgm:dir/>
          <dgm:resizeHandles val="exact"/>
        </dgm:presLayoutVars>
      </dgm:prSet>
      <dgm:spPr/>
    </dgm:pt>
    <dgm:pt modelId="{0AEFC0BB-2934-486B-A5EE-2A750722CF1C}" type="pres">
      <dgm:prSet presAssocID="{F036DE15-6FBB-42F7-A4B0-84A0FE4DB1C9}" presName="node" presStyleLbl="node1" presStyleIdx="0" presStyleCnt="3">
        <dgm:presLayoutVars>
          <dgm:bulletEnabled val="1"/>
        </dgm:presLayoutVars>
      </dgm:prSet>
      <dgm:spPr/>
    </dgm:pt>
    <dgm:pt modelId="{B2BC4E93-D2C0-48A6-AFE8-F94E20DB7932}" type="pres">
      <dgm:prSet presAssocID="{306D63FD-3E33-413C-B9B4-85ECA3F5441F}" presName="sibTrans" presStyleLbl="sibTrans2D1" presStyleIdx="0" presStyleCnt="2"/>
      <dgm:spPr/>
    </dgm:pt>
    <dgm:pt modelId="{0A7CD513-AFA2-4F34-A682-2B8A7CEB1A7F}" type="pres">
      <dgm:prSet presAssocID="{306D63FD-3E33-413C-B9B4-85ECA3F5441F}" presName="connectorText" presStyleLbl="sibTrans2D1" presStyleIdx="0" presStyleCnt="2"/>
      <dgm:spPr/>
    </dgm:pt>
    <dgm:pt modelId="{AFFCCECC-0848-46E1-A07E-4FDA4F502D55}" type="pres">
      <dgm:prSet presAssocID="{0A9BD2D3-0AC7-410A-8015-190F71336269}" presName="node" presStyleLbl="node1" presStyleIdx="1" presStyleCnt="3">
        <dgm:presLayoutVars>
          <dgm:bulletEnabled val="1"/>
        </dgm:presLayoutVars>
      </dgm:prSet>
      <dgm:spPr/>
    </dgm:pt>
    <dgm:pt modelId="{8777567C-A596-4159-AB80-C01960C783B8}" type="pres">
      <dgm:prSet presAssocID="{699157FC-60B3-45F0-9B69-39E79633E4A3}" presName="sibTrans" presStyleLbl="sibTrans2D1" presStyleIdx="1" presStyleCnt="2"/>
      <dgm:spPr/>
    </dgm:pt>
    <dgm:pt modelId="{75E8035B-D589-4549-8825-81D1EAD74A1D}" type="pres">
      <dgm:prSet presAssocID="{699157FC-60B3-45F0-9B69-39E79633E4A3}" presName="connectorText" presStyleLbl="sibTrans2D1" presStyleIdx="1" presStyleCnt="2"/>
      <dgm:spPr/>
    </dgm:pt>
    <dgm:pt modelId="{6D6809F8-A8F7-49FE-BEBF-7F04A2411A5B}" type="pres">
      <dgm:prSet presAssocID="{65316079-A964-49C4-BD94-23B13AA84198}" presName="node" presStyleLbl="node1" presStyleIdx="2" presStyleCnt="3">
        <dgm:presLayoutVars>
          <dgm:bulletEnabled val="1"/>
        </dgm:presLayoutVars>
      </dgm:prSet>
      <dgm:spPr/>
    </dgm:pt>
  </dgm:ptLst>
  <dgm:cxnLst>
    <dgm:cxn modelId="{B5FC4501-2D4B-41CB-8C74-EECA3A906E5C}" srcId="{59874D4C-002F-43FB-9367-6B58B6217C53}" destId="{F036DE15-6FBB-42F7-A4B0-84A0FE4DB1C9}" srcOrd="0" destOrd="0" parTransId="{A8A1FAAF-FB5F-43B3-A5CE-C1C9CBC6DAA2}" sibTransId="{306D63FD-3E33-413C-B9B4-85ECA3F5441F}"/>
    <dgm:cxn modelId="{0F2CE81F-35C3-4454-B413-C322C85AB567}" type="presOf" srcId="{F036DE15-6FBB-42F7-A4B0-84A0FE4DB1C9}" destId="{0AEFC0BB-2934-486B-A5EE-2A750722CF1C}" srcOrd="0" destOrd="0" presId="urn:microsoft.com/office/officeart/2005/8/layout/process1"/>
    <dgm:cxn modelId="{3A314956-BEFC-40ED-81F0-7D9098BF41EA}" type="presOf" srcId="{306D63FD-3E33-413C-B9B4-85ECA3F5441F}" destId="{0A7CD513-AFA2-4F34-A682-2B8A7CEB1A7F}" srcOrd="1" destOrd="0" presId="urn:microsoft.com/office/officeart/2005/8/layout/process1"/>
    <dgm:cxn modelId="{6595E958-5325-48EF-A249-05572A51BA4D}" type="presOf" srcId="{306D63FD-3E33-413C-B9B4-85ECA3F5441F}" destId="{B2BC4E93-D2C0-48A6-AFE8-F94E20DB7932}" srcOrd="0" destOrd="0" presId="urn:microsoft.com/office/officeart/2005/8/layout/process1"/>
    <dgm:cxn modelId="{2E8FBE85-28BC-4027-AA34-F7B84E67C599}" srcId="{59874D4C-002F-43FB-9367-6B58B6217C53}" destId="{0A9BD2D3-0AC7-410A-8015-190F71336269}" srcOrd="1" destOrd="0" parTransId="{5B5C407B-A847-41DC-A516-B3B8BCD4DB97}" sibTransId="{699157FC-60B3-45F0-9B69-39E79633E4A3}"/>
    <dgm:cxn modelId="{B5681BA3-79B9-41F0-AAC2-FFE387F26250}" type="presOf" srcId="{699157FC-60B3-45F0-9B69-39E79633E4A3}" destId="{75E8035B-D589-4549-8825-81D1EAD74A1D}" srcOrd="1" destOrd="0" presId="urn:microsoft.com/office/officeart/2005/8/layout/process1"/>
    <dgm:cxn modelId="{0E6C03A8-D634-4FF7-9308-95DD2B8AA741}" type="presOf" srcId="{65316079-A964-49C4-BD94-23B13AA84198}" destId="{6D6809F8-A8F7-49FE-BEBF-7F04A2411A5B}" srcOrd="0" destOrd="0" presId="urn:microsoft.com/office/officeart/2005/8/layout/process1"/>
    <dgm:cxn modelId="{420450BE-3A67-4BA8-BD8E-33A6CE4A3D81}" type="presOf" srcId="{0A9BD2D3-0AC7-410A-8015-190F71336269}" destId="{AFFCCECC-0848-46E1-A07E-4FDA4F502D55}" srcOrd="0" destOrd="0" presId="urn:microsoft.com/office/officeart/2005/8/layout/process1"/>
    <dgm:cxn modelId="{0121C4D7-0B7E-4F1A-8EE3-3367266F6E15}" type="presOf" srcId="{59874D4C-002F-43FB-9367-6B58B6217C53}" destId="{B2FD3F42-0D7B-4ECC-9646-31AD7FE5D8A1}" srcOrd="0" destOrd="0" presId="urn:microsoft.com/office/officeart/2005/8/layout/process1"/>
    <dgm:cxn modelId="{D965FEDA-AB15-44F3-A3AA-39ABC87C1FA0}" type="presOf" srcId="{699157FC-60B3-45F0-9B69-39E79633E4A3}" destId="{8777567C-A596-4159-AB80-C01960C783B8}" srcOrd="0" destOrd="0" presId="urn:microsoft.com/office/officeart/2005/8/layout/process1"/>
    <dgm:cxn modelId="{E50ACEEA-811D-4C4E-932B-B60966567428}" srcId="{59874D4C-002F-43FB-9367-6B58B6217C53}" destId="{65316079-A964-49C4-BD94-23B13AA84198}" srcOrd="2" destOrd="0" parTransId="{29EDF541-1AD9-40FD-A7FF-D7335DCA9725}" sibTransId="{FFE64823-6CF3-4E7A-91CD-15552A38774E}"/>
    <dgm:cxn modelId="{0A8229D4-8E1D-451F-B1C2-0DADD0150DBC}" type="presParOf" srcId="{B2FD3F42-0D7B-4ECC-9646-31AD7FE5D8A1}" destId="{0AEFC0BB-2934-486B-A5EE-2A750722CF1C}" srcOrd="0" destOrd="0" presId="urn:microsoft.com/office/officeart/2005/8/layout/process1"/>
    <dgm:cxn modelId="{DB6046FC-5B59-4557-8EA5-7749F9F83E8D}" type="presParOf" srcId="{B2FD3F42-0D7B-4ECC-9646-31AD7FE5D8A1}" destId="{B2BC4E93-D2C0-48A6-AFE8-F94E20DB7932}" srcOrd="1" destOrd="0" presId="urn:microsoft.com/office/officeart/2005/8/layout/process1"/>
    <dgm:cxn modelId="{2B825796-B76F-4FAD-980F-8EF3331EC9EC}" type="presParOf" srcId="{B2BC4E93-D2C0-48A6-AFE8-F94E20DB7932}" destId="{0A7CD513-AFA2-4F34-A682-2B8A7CEB1A7F}" srcOrd="0" destOrd="0" presId="urn:microsoft.com/office/officeart/2005/8/layout/process1"/>
    <dgm:cxn modelId="{7C0C9C4F-2499-4B41-BE32-754177F783BD}" type="presParOf" srcId="{B2FD3F42-0D7B-4ECC-9646-31AD7FE5D8A1}" destId="{AFFCCECC-0848-46E1-A07E-4FDA4F502D55}" srcOrd="2" destOrd="0" presId="urn:microsoft.com/office/officeart/2005/8/layout/process1"/>
    <dgm:cxn modelId="{88D93855-0843-4AC6-829A-CC77DF3E2B63}" type="presParOf" srcId="{B2FD3F42-0D7B-4ECC-9646-31AD7FE5D8A1}" destId="{8777567C-A596-4159-AB80-C01960C783B8}" srcOrd="3" destOrd="0" presId="urn:microsoft.com/office/officeart/2005/8/layout/process1"/>
    <dgm:cxn modelId="{AA366A6A-21A2-4522-9E68-0AC6B9DC43D7}" type="presParOf" srcId="{8777567C-A596-4159-AB80-C01960C783B8}" destId="{75E8035B-D589-4549-8825-81D1EAD74A1D}" srcOrd="0" destOrd="0" presId="urn:microsoft.com/office/officeart/2005/8/layout/process1"/>
    <dgm:cxn modelId="{F054DD3E-7C0C-4D03-954D-1D35A3AA4137}" type="presParOf" srcId="{B2FD3F42-0D7B-4ECC-9646-31AD7FE5D8A1}" destId="{6D6809F8-A8F7-49FE-BEBF-7F04A2411A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74D4C-002F-43FB-9367-6B58B6217C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036DE15-6FBB-42F7-A4B0-84A0FE4DB1C9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Investigación</a:t>
          </a:r>
        </a:p>
        <a:p>
          <a:r>
            <a:rPr lang="es-ES" dirty="0">
              <a:solidFill>
                <a:schemeClr val="tx1"/>
              </a:solidFill>
            </a:rPr>
            <a:t>Aplicada</a:t>
          </a:r>
        </a:p>
      </dgm:t>
    </dgm:pt>
    <dgm:pt modelId="{A8A1FAAF-FB5F-43B3-A5CE-C1C9CBC6DAA2}" type="parTrans" cxnId="{B5FC4501-2D4B-41CB-8C74-EECA3A906E5C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06D63FD-3E33-413C-B9B4-85ECA3F5441F}" type="sibTrans" cxnId="{B5FC4501-2D4B-41CB-8C74-EECA3A906E5C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0A9BD2D3-0AC7-410A-8015-190F71336269}">
      <dgm:prSet phldrT="[Texto]"/>
      <dgm:spPr/>
      <dgm:t>
        <a:bodyPr/>
        <a:lstStyle/>
        <a:p>
          <a:r>
            <a:rPr lang="es-ES" u="none" dirty="0">
              <a:solidFill>
                <a:schemeClr val="tx1"/>
              </a:solidFill>
            </a:rPr>
            <a:t>Aplicación o utilización de conocimientos</a:t>
          </a:r>
        </a:p>
      </dgm:t>
    </dgm:pt>
    <dgm:pt modelId="{5B5C407B-A847-41DC-A516-B3B8BCD4DB97}" type="parTrans" cxnId="{2E8FBE85-28BC-4027-AA34-F7B84E67C599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699157FC-60B3-45F0-9B69-39E79633E4A3}" type="sibTrans" cxnId="{2E8FBE85-28BC-4027-AA34-F7B84E67C599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65316079-A964-49C4-BD94-23B13AA84198}">
      <dgm:prSet phldrT="[Texto]"/>
      <dgm:spPr/>
      <dgm:t>
        <a:bodyPr/>
        <a:lstStyle/>
        <a:p>
          <a:r>
            <a:rPr lang="es-ES" u="none" dirty="0">
              <a:solidFill>
                <a:schemeClr val="tx1"/>
              </a:solidFill>
            </a:rPr>
            <a:t>Para implementarlos de forma práctica</a:t>
          </a:r>
        </a:p>
      </dgm:t>
    </dgm:pt>
    <dgm:pt modelId="{29EDF541-1AD9-40FD-A7FF-D7335DCA9725}" type="parTrans" cxnId="{E50ACEEA-811D-4C4E-932B-B6096656742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FFE64823-6CF3-4E7A-91CD-15552A38774E}" type="sibTrans" cxnId="{E50ACEEA-811D-4C4E-932B-B60966567428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B2FD3F42-0D7B-4ECC-9646-31AD7FE5D8A1}" type="pres">
      <dgm:prSet presAssocID="{59874D4C-002F-43FB-9367-6B58B6217C53}" presName="Name0" presStyleCnt="0">
        <dgm:presLayoutVars>
          <dgm:dir/>
          <dgm:resizeHandles val="exact"/>
        </dgm:presLayoutVars>
      </dgm:prSet>
      <dgm:spPr/>
    </dgm:pt>
    <dgm:pt modelId="{0AEFC0BB-2934-486B-A5EE-2A750722CF1C}" type="pres">
      <dgm:prSet presAssocID="{F036DE15-6FBB-42F7-A4B0-84A0FE4DB1C9}" presName="node" presStyleLbl="node1" presStyleIdx="0" presStyleCnt="3">
        <dgm:presLayoutVars>
          <dgm:bulletEnabled val="1"/>
        </dgm:presLayoutVars>
      </dgm:prSet>
      <dgm:spPr/>
    </dgm:pt>
    <dgm:pt modelId="{B2BC4E93-D2C0-48A6-AFE8-F94E20DB7932}" type="pres">
      <dgm:prSet presAssocID="{306D63FD-3E33-413C-B9B4-85ECA3F5441F}" presName="sibTrans" presStyleLbl="sibTrans2D1" presStyleIdx="0" presStyleCnt="2"/>
      <dgm:spPr/>
    </dgm:pt>
    <dgm:pt modelId="{0A7CD513-AFA2-4F34-A682-2B8A7CEB1A7F}" type="pres">
      <dgm:prSet presAssocID="{306D63FD-3E33-413C-B9B4-85ECA3F5441F}" presName="connectorText" presStyleLbl="sibTrans2D1" presStyleIdx="0" presStyleCnt="2"/>
      <dgm:spPr/>
    </dgm:pt>
    <dgm:pt modelId="{AFFCCECC-0848-46E1-A07E-4FDA4F502D55}" type="pres">
      <dgm:prSet presAssocID="{0A9BD2D3-0AC7-410A-8015-190F71336269}" presName="node" presStyleLbl="node1" presStyleIdx="1" presStyleCnt="3">
        <dgm:presLayoutVars>
          <dgm:bulletEnabled val="1"/>
        </dgm:presLayoutVars>
      </dgm:prSet>
      <dgm:spPr/>
    </dgm:pt>
    <dgm:pt modelId="{8777567C-A596-4159-AB80-C01960C783B8}" type="pres">
      <dgm:prSet presAssocID="{699157FC-60B3-45F0-9B69-39E79633E4A3}" presName="sibTrans" presStyleLbl="sibTrans2D1" presStyleIdx="1" presStyleCnt="2"/>
      <dgm:spPr/>
    </dgm:pt>
    <dgm:pt modelId="{75E8035B-D589-4549-8825-81D1EAD74A1D}" type="pres">
      <dgm:prSet presAssocID="{699157FC-60B3-45F0-9B69-39E79633E4A3}" presName="connectorText" presStyleLbl="sibTrans2D1" presStyleIdx="1" presStyleCnt="2"/>
      <dgm:spPr/>
    </dgm:pt>
    <dgm:pt modelId="{6D6809F8-A8F7-49FE-BEBF-7F04A2411A5B}" type="pres">
      <dgm:prSet presAssocID="{65316079-A964-49C4-BD94-23B13AA84198}" presName="node" presStyleLbl="node1" presStyleIdx="2" presStyleCnt="3">
        <dgm:presLayoutVars>
          <dgm:bulletEnabled val="1"/>
        </dgm:presLayoutVars>
      </dgm:prSet>
      <dgm:spPr/>
    </dgm:pt>
  </dgm:ptLst>
  <dgm:cxnLst>
    <dgm:cxn modelId="{B5FC4501-2D4B-41CB-8C74-EECA3A906E5C}" srcId="{59874D4C-002F-43FB-9367-6B58B6217C53}" destId="{F036DE15-6FBB-42F7-A4B0-84A0FE4DB1C9}" srcOrd="0" destOrd="0" parTransId="{A8A1FAAF-FB5F-43B3-A5CE-C1C9CBC6DAA2}" sibTransId="{306D63FD-3E33-413C-B9B4-85ECA3F5441F}"/>
    <dgm:cxn modelId="{0F2CE81F-35C3-4454-B413-C322C85AB567}" type="presOf" srcId="{F036DE15-6FBB-42F7-A4B0-84A0FE4DB1C9}" destId="{0AEFC0BB-2934-486B-A5EE-2A750722CF1C}" srcOrd="0" destOrd="0" presId="urn:microsoft.com/office/officeart/2005/8/layout/process1"/>
    <dgm:cxn modelId="{3A314956-BEFC-40ED-81F0-7D9098BF41EA}" type="presOf" srcId="{306D63FD-3E33-413C-B9B4-85ECA3F5441F}" destId="{0A7CD513-AFA2-4F34-A682-2B8A7CEB1A7F}" srcOrd="1" destOrd="0" presId="urn:microsoft.com/office/officeart/2005/8/layout/process1"/>
    <dgm:cxn modelId="{6595E958-5325-48EF-A249-05572A51BA4D}" type="presOf" srcId="{306D63FD-3E33-413C-B9B4-85ECA3F5441F}" destId="{B2BC4E93-D2C0-48A6-AFE8-F94E20DB7932}" srcOrd="0" destOrd="0" presId="urn:microsoft.com/office/officeart/2005/8/layout/process1"/>
    <dgm:cxn modelId="{2E8FBE85-28BC-4027-AA34-F7B84E67C599}" srcId="{59874D4C-002F-43FB-9367-6B58B6217C53}" destId="{0A9BD2D3-0AC7-410A-8015-190F71336269}" srcOrd="1" destOrd="0" parTransId="{5B5C407B-A847-41DC-A516-B3B8BCD4DB97}" sibTransId="{699157FC-60B3-45F0-9B69-39E79633E4A3}"/>
    <dgm:cxn modelId="{B5681BA3-79B9-41F0-AAC2-FFE387F26250}" type="presOf" srcId="{699157FC-60B3-45F0-9B69-39E79633E4A3}" destId="{75E8035B-D589-4549-8825-81D1EAD74A1D}" srcOrd="1" destOrd="0" presId="urn:microsoft.com/office/officeart/2005/8/layout/process1"/>
    <dgm:cxn modelId="{0E6C03A8-D634-4FF7-9308-95DD2B8AA741}" type="presOf" srcId="{65316079-A964-49C4-BD94-23B13AA84198}" destId="{6D6809F8-A8F7-49FE-BEBF-7F04A2411A5B}" srcOrd="0" destOrd="0" presId="urn:microsoft.com/office/officeart/2005/8/layout/process1"/>
    <dgm:cxn modelId="{420450BE-3A67-4BA8-BD8E-33A6CE4A3D81}" type="presOf" srcId="{0A9BD2D3-0AC7-410A-8015-190F71336269}" destId="{AFFCCECC-0848-46E1-A07E-4FDA4F502D55}" srcOrd="0" destOrd="0" presId="urn:microsoft.com/office/officeart/2005/8/layout/process1"/>
    <dgm:cxn modelId="{0121C4D7-0B7E-4F1A-8EE3-3367266F6E15}" type="presOf" srcId="{59874D4C-002F-43FB-9367-6B58B6217C53}" destId="{B2FD3F42-0D7B-4ECC-9646-31AD7FE5D8A1}" srcOrd="0" destOrd="0" presId="urn:microsoft.com/office/officeart/2005/8/layout/process1"/>
    <dgm:cxn modelId="{D965FEDA-AB15-44F3-A3AA-39ABC87C1FA0}" type="presOf" srcId="{699157FC-60B3-45F0-9B69-39E79633E4A3}" destId="{8777567C-A596-4159-AB80-C01960C783B8}" srcOrd="0" destOrd="0" presId="urn:microsoft.com/office/officeart/2005/8/layout/process1"/>
    <dgm:cxn modelId="{E50ACEEA-811D-4C4E-932B-B60966567428}" srcId="{59874D4C-002F-43FB-9367-6B58B6217C53}" destId="{65316079-A964-49C4-BD94-23B13AA84198}" srcOrd="2" destOrd="0" parTransId="{29EDF541-1AD9-40FD-A7FF-D7335DCA9725}" sibTransId="{FFE64823-6CF3-4E7A-91CD-15552A38774E}"/>
    <dgm:cxn modelId="{0A8229D4-8E1D-451F-B1C2-0DADD0150DBC}" type="presParOf" srcId="{B2FD3F42-0D7B-4ECC-9646-31AD7FE5D8A1}" destId="{0AEFC0BB-2934-486B-A5EE-2A750722CF1C}" srcOrd="0" destOrd="0" presId="urn:microsoft.com/office/officeart/2005/8/layout/process1"/>
    <dgm:cxn modelId="{DB6046FC-5B59-4557-8EA5-7749F9F83E8D}" type="presParOf" srcId="{B2FD3F42-0D7B-4ECC-9646-31AD7FE5D8A1}" destId="{B2BC4E93-D2C0-48A6-AFE8-F94E20DB7932}" srcOrd="1" destOrd="0" presId="urn:microsoft.com/office/officeart/2005/8/layout/process1"/>
    <dgm:cxn modelId="{2B825796-B76F-4FAD-980F-8EF3331EC9EC}" type="presParOf" srcId="{B2BC4E93-D2C0-48A6-AFE8-F94E20DB7932}" destId="{0A7CD513-AFA2-4F34-A682-2B8A7CEB1A7F}" srcOrd="0" destOrd="0" presId="urn:microsoft.com/office/officeart/2005/8/layout/process1"/>
    <dgm:cxn modelId="{7C0C9C4F-2499-4B41-BE32-754177F783BD}" type="presParOf" srcId="{B2FD3F42-0D7B-4ECC-9646-31AD7FE5D8A1}" destId="{AFFCCECC-0848-46E1-A07E-4FDA4F502D55}" srcOrd="2" destOrd="0" presId="urn:microsoft.com/office/officeart/2005/8/layout/process1"/>
    <dgm:cxn modelId="{88D93855-0843-4AC6-829A-CC77DF3E2B63}" type="presParOf" srcId="{B2FD3F42-0D7B-4ECC-9646-31AD7FE5D8A1}" destId="{8777567C-A596-4159-AB80-C01960C783B8}" srcOrd="3" destOrd="0" presId="urn:microsoft.com/office/officeart/2005/8/layout/process1"/>
    <dgm:cxn modelId="{AA366A6A-21A2-4522-9E68-0AC6B9DC43D7}" type="presParOf" srcId="{8777567C-A596-4159-AB80-C01960C783B8}" destId="{75E8035B-D589-4549-8825-81D1EAD74A1D}" srcOrd="0" destOrd="0" presId="urn:microsoft.com/office/officeart/2005/8/layout/process1"/>
    <dgm:cxn modelId="{F054DD3E-7C0C-4D03-954D-1D35A3AA4137}" type="presParOf" srcId="{B2FD3F42-0D7B-4ECC-9646-31AD7FE5D8A1}" destId="{6D6809F8-A8F7-49FE-BEBF-7F04A2411A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C0BB-2934-486B-A5EE-2A750722CF1C}">
      <dsp:nvSpPr>
        <dsp:cNvPr id="0" name=""/>
        <dsp:cNvSpPr/>
      </dsp:nvSpPr>
      <dsp:spPr>
        <a:xfrm>
          <a:off x="7143" y="2346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Investigación</a:t>
          </a:r>
        </a:p>
      </dsp:txBody>
      <dsp:txXfrm>
        <a:off x="44665" y="272177"/>
        <a:ext cx="2060143" cy="1206068"/>
      </dsp:txXfrm>
    </dsp:sp>
    <dsp:sp modelId="{B2BC4E93-D2C0-48A6-AFE8-F94E20DB7932}">
      <dsp:nvSpPr>
        <dsp:cNvPr id="0" name=""/>
        <dsp:cNvSpPr/>
      </dsp:nvSpPr>
      <dsp:spPr>
        <a:xfrm>
          <a:off x="2355850" y="6104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</a:endParaRPr>
        </a:p>
      </dsp:txBody>
      <dsp:txXfrm>
        <a:off x="2355850" y="716353"/>
        <a:ext cx="316861" cy="317716"/>
      </dsp:txXfrm>
    </dsp:sp>
    <dsp:sp modelId="{AFFCCECC-0848-46E1-A07E-4FDA4F502D55}">
      <dsp:nvSpPr>
        <dsp:cNvPr id="0" name=""/>
        <dsp:cNvSpPr/>
      </dsp:nvSpPr>
      <dsp:spPr>
        <a:xfrm>
          <a:off x="2996406" y="2346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u="none" kern="1200" dirty="0">
              <a:solidFill>
                <a:schemeClr val="tx1"/>
              </a:solidFill>
            </a:rPr>
            <a:t>Obtención de nuevos conocimientos </a:t>
          </a:r>
        </a:p>
      </dsp:txBody>
      <dsp:txXfrm>
        <a:off x="3033928" y="272177"/>
        <a:ext cx="2060143" cy="1206068"/>
      </dsp:txXfrm>
    </dsp:sp>
    <dsp:sp modelId="{8777567C-A596-4159-AB80-C01960C783B8}">
      <dsp:nvSpPr>
        <dsp:cNvPr id="0" name=""/>
        <dsp:cNvSpPr/>
      </dsp:nvSpPr>
      <dsp:spPr>
        <a:xfrm>
          <a:off x="5345112" y="6104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>
            <a:solidFill>
              <a:schemeClr val="tx1"/>
            </a:solidFill>
          </a:endParaRPr>
        </a:p>
      </dsp:txBody>
      <dsp:txXfrm>
        <a:off x="5345112" y="716353"/>
        <a:ext cx="316861" cy="317716"/>
      </dsp:txXfrm>
    </dsp:sp>
    <dsp:sp modelId="{6D6809F8-A8F7-49FE-BEBF-7F04A2411A5B}">
      <dsp:nvSpPr>
        <dsp:cNvPr id="0" name=""/>
        <dsp:cNvSpPr/>
      </dsp:nvSpPr>
      <dsp:spPr>
        <a:xfrm>
          <a:off x="5985668" y="2346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u="none" kern="1200" dirty="0">
              <a:solidFill>
                <a:schemeClr val="tx1"/>
              </a:solidFill>
            </a:rPr>
            <a:t>Para la solución a problemas</a:t>
          </a:r>
        </a:p>
      </dsp:txBody>
      <dsp:txXfrm>
        <a:off x="6023190" y="272177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FC0BB-2934-486B-A5EE-2A750722CF1C}">
      <dsp:nvSpPr>
        <dsp:cNvPr id="0" name=""/>
        <dsp:cNvSpPr/>
      </dsp:nvSpPr>
      <dsp:spPr>
        <a:xfrm>
          <a:off x="7143" y="2346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Investigación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solidFill>
                <a:schemeClr val="tx1"/>
              </a:solidFill>
            </a:rPr>
            <a:t>Aplicada</a:t>
          </a:r>
        </a:p>
      </dsp:txBody>
      <dsp:txXfrm>
        <a:off x="44665" y="272177"/>
        <a:ext cx="2060143" cy="1206068"/>
      </dsp:txXfrm>
    </dsp:sp>
    <dsp:sp modelId="{B2BC4E93-D2C0-48A6-AFE8-F94E20DB7932}">
      <dsp:nvSpPr>
        <dsp:cNvPr id="0" name=""/>
        <dsp:cNvSpPr/>
      </dsp:nvSpPr>
      <dsp:spPr>
        <a:xfrm>
          <a:off x="2355850" y="6104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solidFill>
              <a:schemeClr val="tx1"/>
            </a:solidFill>
          </a:endParaRPr>
        </a:p>
      </dsp:txBody>
      <dsp:txXfrm>
        <a:off x="2355850" y="716353"/>
        <a:ext cx="316861" cy="317716"/>
      </dsp:txXfrm>
    </dsp:sp>
    <dsp:sp modelId="{AFFCCECC-0848-46E1-A07E-4FDA4F502D55}">
      <dsp:nvSpPr>
        <dsp:cNvPr id="0" name=""/>
        <dsp:cNvSpPr/>
      </dsp:nvSpPr>
      <dsp:spPr>
        <a:xfrm>
          <a:off x="2996406" y="2346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u="none" kern="1200" dirty="0">
              <a:solidFill>
                <a:schemeClr val="tx1"/>
              </a:solidFill>
            </a:rPr>
            <a:t>Aplicación o utilización de conocimientos</a:t>
          </a:r>
        </a:p>
      </dsp:txBody>
      <dsp:txXfrm>
        <a:off x="3033928" y="272177"/>
        <a:ext cx="2060143" cy="1206068"/>
      </dsp:txXfrm>
    </dsp:sp>
    <dsp:sp modelId="{8777567C-A596-4159-AB80-C01960C783B8}">
      <dsp:nvSpPr>
        <dsp:cNvPr id="0" name=""/>
        <dsp:cNvSpPr/>
      </dsp:nvSpPr>
      <dsp:spPr>
        <a:xfrm>
          <a:off x="5345112" y="6104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solidFill>
              <a:schemeClr val="tx1"/>
            </a:solidFill>
          </a:endParaRPr>
        </a:p>
      </dsp:txBody>
      <dsp:txXfrm>
        <a:off x="5345112" y="716353"/>
        <a:ext cx="316861" cy="317716"/>
      </dsp:txXfrm>
    </dsp:sp>
    <dsp:sp modelId="{6D6809F8-A8F7-49FE-BEBF-7F04A2411A5B}">
      <dsp:nvSpPr>
        <dsp:cNvPr id="0" name=""/>
        <dsp:cNvSpPr/>
      </dsp:nvSpPr>
      <dsp:spPr>
        <a:xfrm>
          <a:off x="5985668" y="2346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u="none" kern="1200" dirty="0">
              <a:solidFill>
                <a:schemeClr val="tx1"/>
              </a:solidFill>
            </a:rPr>
            <a:t>Para implementarlos de forma práctica</a:t>
          </a:r>
        </a:p>
      </dsp:txBody>
      <dsp:txXfrm>
        <a:off x="6023190" y="27217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8AFCF-E03D-4A93-A37D-68805BA4DAD7}" type="datetimeFigureOut">
              <a:rPr lang="es-CO" smtClean="0"/>
              <a:t>2/08/19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03E21-90F9-4E3B-8DD6-3033CFBD68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5502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B0F3-E2FD-4B2D-89D4-9D0280C3B0DA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CBBA-6CC2-46DC-A826-E4F49EDF41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>
                <a:solidFill>
                  <a:srgbClr val="002060"/>
                </a:solidFill>
              </a:rPr>
              <a:t>investigación</a:t>
            </a:r>
            <a:r>
              <a:rPr lang="es-ES" dirty="0"/>
              <a:t> es considerada una actividad orientada a la obtención de </a:t>
            </a:r>
            <a:r>
              <a:rPr lang="es-ES" u="sng" dirty="0"/>
              <a:t>nuevos conocimientos </a:t>
            </a:r>
            <a:r>
              <a:rPr lang="es-ES" dirty="0"/>
              <a:t>y su aplicación para la </a:t>
            </a:r>
            <a:r>
              <a:rPr lang="es-ES" u="sng" dirty="0"/>
              <a:t>solución a problemas</a:t>
            </a:r>
            <a:r>
              <a:rPr lang="es-ES" dirty="0"/>
              <a:t>. </a:t>
            </a:r>
          </a:p>
          <a:p>
            <a:r>
              <a:rPr lang="es-ES" dirty="0"/>
              <a:t>La </a:t>
            </a:r>
            <a:r>
              <a:rPr lang="es-ES" b="1" dirty="0">
                <a:solidFill>
                  <a:srgbClr val="002060"/>
                </a:solidFill>
              </a:rPr>
              <a:t>Investigación Aplicada</a:t>
            </a:r>
            <a:r>
              <a:rPr lang="es-ES" dirty="0"/>
              <a:t> se centra en la resolución de problemas en un contexto determinado, es decir, busca </a:t>
            </a:r>
            <a:r>
              <a:rPr lang="es-ES" u="sng" dirty="0"/>
              <a:t>la aplicación o utilización de conocimientos</a:t>
            </a:r>
            <a:r>
              <a:rPr lang="es-ES" dirty="0"/>
              <a:t>, desde una o varias áreas especializadas, con el propósito de </a:t>
            </a:r>
            <a:r>
              <a:rPr lang="es-ES" u="sng" dirty="0"/>
              <a:t>implementarlos de forma práctica </a:t>
            </a:r>
            <a:r>
              <a:rPr lang="es-ES" dirty="0"/>
              <a:t>para satisfacer necesidades concretas, proporcionando una solución a problemas del sector social o productivo.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CBBA-6CC2-46DC-A826-E4F49EDF41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55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5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9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9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3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1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7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01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96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9D20-CDA2-4B53-95E4-080A996034E6}" type="datetimeFigureOut">
              <a:rPr lang="es-CO" smtClean="0"/>
              <a:t>2/08/19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0693-1E4B-4E7C-AB49-4CFAD45870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99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87691"/>
            <a:ext cx="9144000" cy="3436758"/>
          </a:xfrm>
        </p:spPr>
        <p:txBody>
          <a:bodyPr>
            <a:noAutofit/>
          </a:bodyPr>
          <a:lstStyle/>
          <a:p>
            <a:r>
              <a:rPr lang="es-CO" sz="8000" b="1" dirty="0">
                <a:solidFill>
                  <a:srgbClr val="002060"/>
                </a:solidFill>
              </a:rPr>
              <a:t>Seminario 1</a:t>
            </a:r>
            <a:br>
              <a:rPr lang="es-CO" sz="8000" b="1" dirty="0">
                <a:solidFill>
                  <a:srgbClr val="002060"/>
                </a:solidFill>
              </a:rPr>
            </a:br>
            <a:r>
              <a:rPr lang="es-CO" sz="8000" b="1" dirty="0">
                <a:solidFill>
                  <a:srgbClr val="002060"/>
                </a:solidFill>
              </a:rPr>
              <a:t>Maestría en Seguridad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24449"/>
            <a:ext cx="9144000" cy="901520"/>
          </a:xfrm>
        </p:spPr>
        <p:txBody>
          <a:bodyPr>
            <a:normAutofit/>
          </a:bodyPr>
          <a:lstStyle/>
          <a:p>
            <a:r>
              <a:rPr lang="es-CO" sz="4800" b="1" dirty="0">
                <a:solidFill>
                  <a:srgbClr val="002060"/>
                </a:solidFill>
              </a:rPr>
              <a:t>SIS113</a:t>
            </a:r>
          </a:p>
        </p:txBody>
      </p:sp>
    </p:spTree>
    <p:extLst>
      <p:ext uri="{BB962C8B-B14F-4D97-AF65-F5344CB8AC3E}">
        <p14:creationId xmlns:p14="http://schemas.microsoft.com/office/powerpoint/2010/main" val="278707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Maestría en Seguridad Informática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Competencias profesionales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El egresado del programa en Seguridad Informática está en capacidad de:</a:t>
            </a:r>
          </a:p>
          <a:p>
            <a:pPr algn="just"/>
            <a:r>
              <a:rPr lang="es-ES" dirty="0"/>
              <a:t>Profundizar en los conocimientos teóricos de las metodologías y herramientas necesarias para el monitoreo y vigilancia en los activos de información de una organización.</a:t>
            </a:r>
          </a:p>
          <a:p>
            <a:pPr algn="just"/>
            <a:r>
              <a:rPr lang="es-ES" dirty="0"/>
              <a:t>Establecer la ejecución, coordinación y apoyo en la respuesta a incidentes de seguridad de la información.</a:t>
            </a:r>
          </a:p>
          <a:p>
            <a:pPr algn="just"/>
            <a:r>
              <a:rPr lang="es-ES" dirty="0"/>
              <a:t>Desarrollar capacidades y habilidades para la solución creativa de problemas surgidos por incidentes de seguridad de la información con una visión sistémica y holística.</a:t>
            </a:r>
          </a:p>
          <a:p>
            <a:pPr algn="just"/>
            <a:r>
              <a:rPr lang="es-ES" dirty="0"/>
              <a:t>Analizar los elementos necesarios para medir con exactitud el impacto sufrido cuando se presenta un ataque a la información de una organización y los tiempos y recursos requeridos para la implementación de las acciones correctivas necesarias.</a:t>
            </a:r>
          </a:p>
          <a:p>
            <a:pPr algn="just"/>
            <a:r>
              <a:rPr lang="es-ES" b="1" dirty="0">
                <a:solidFill>
                  <a:srgbClr val="002060"/>
                </a:solidFill>
              </a:rPr>
              <a:t>Proponer proyectos de investigación o participar en grupos de investigación en el área, aplicar y generar nuevos conocimientos, </a:t>
            </a:r>
            <a:r>
              <a:rPr lang="es-ES" b="1" u="sng" dirty="0">
                <a:solidFill>
                  <a:srgbClr val="002060"/>
                </a:solidFill>
              </a:rPr>
              <a:t>comunicar las soluciones </a:t>
            </a:r>
            <a:r>
              <a:rPr lang="es-ES" b="1" dirty="0">
                <a:solidFill>
                  <a:srgbClr val="002060"/>
                </a:solidFill>
              </a:rPr>
              <a:t>y los resultados de sus investigaciones.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7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Maestría en profundización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“Tienen como propósito </a:t>
            </a:r>
            <a:r>
              <a:rPr lang="es-ES" b="1" dirty="0">
                <a:solidFill>
                  <a:srgbClr val="002060"/>
                </a:solidFill>
              </a:rPr>
              <a:t>profundizar</a:t>
            </a:r>
            <a:r>
              <a:rPr lang="es-ES" dirty="0"/>
              <a:t> en un área del conocimiento y el desarrollo de competencias que permitan la </a:t>
            </a:r>
            <a:r>
              <a:rPr lang="es-ES" b="1" dirty="0">
                <a:solidFill>
                  <a:srgbClr val="002060"/>
                </a:solidFill>
              </a:rPr>
              <a:t>solución de problemas </a:t>
            </a:r>
            <a:r>
              <a:rPr lang="es-ES" dirty="0"/>
              <a:t>o el análisis de situaciones particulares de carácter disciplinario, interdisciplinario o profesional, a través de la asimilación o </a:t>
            </a:r>
            <a:r>
              <a:rPr lang="es-ES" b="1" dirty="0">
                <a:solidFill>
                  <a:srgbClr val="002060"/>
                </a:solidFill>
              </a:rPr>
              <a:t>apropiación de conocimientos,</a:t>
            </a:r>
            <a:r>
              <a:rPr lang="es-ES" dirty="0"/>
              <a:t> metodologías y desarrollos científicos, tecnológicos o artísticos. </a:t>
            </a:r>
            <a:r>
              <a:rPr lang="es-CO" dirty="0"/>
              <a:t>El trabajo de investigación, podrá estar dirigido a la </a:t>
            </a:r>
            <a:r>
              <a:rPr lang="es-CO" b="1" dirty="0">
                <a:solidFill>
                  <a:srgbClr val="002060"/>
                </a:solidFill>
              </a:rPr>
              <a:t>investigación aplicada, </a:t>
            </a:r>
            <a:r>
              <a:rPr lang="es-CO" dirty="0"/>
              <a:t>al estudio del caso, o la creación o interpretación documentada de una obra artística, según la naturaleza del programa</a:t>
            </a:r>
            <a:r>
              <a:rPr lang="es-ES" i="1" dirty="0"/>
              <a:t>…”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48000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i="1" dirty="0"/>
              <a:t>Ministerio de Educación Nacional. Decreto 1075 de 2015. Decreto Único Reglamentario del Sector Educación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481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Investigación Aplicada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10897282"/>
              </p:ext>
            </p:extLst>
          </p:nvPr>
        </p:nvGraphicFramePr>
        <p:xfrm>
          <a:off x="2967379" y="1690688"/>
          <a:ext cx="8128000" cy="175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67924799"/>
              </p:ext>
            </p:extLst>
          </p:nvPr>
        </p:nvGraphicFramePr>
        <p:xfrm>
          <a:off x="2967379" y="3814990"/>
          <a:ext cx="8128000" cy="175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573771" y="3056768"/>
            <a:ext cx="2135187" cy="1281112"/>
            <a:chOff x="7143" y="234655"/>
            <a:chExt cx="2135187" cy="1281112"/>
          </a:xfrm>
        </p:grpSpPr>
        <p:sp>
          <p:nvSpPr>
            <p:cNvPr id="9" name="Rectángulo redondeado 8"/>
            <p:cNvSpPr/>
            <p:nvPr/>
          </p:nvSpPr>
          <p:spPr>
            <a:xfrm>
              <a:off x="7143" y="234655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uadroTexto 9"/>
            <p:cNvSpPr txBox="1"/>
            <p:nvPr/>
          </p:nvSpPr>
          <p:spPr>
            <a:xfrm>
              <a:off x="44665" y="272177"/>
              <a:ext cx="2060143" cy="12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>
                  <a:solidFill>
                    <a:schemeClr val="tx1"/>
                  </a:solidFill>
                </a:rPr>
                <a:t>Necesidades 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dirty="0">
                  <a:solidFill>
                    <a:schemeClr val="tx1"/>
                  </a:solidFill>
                </a:rPr>
                <a:t>Problemas</a:t>
              </a:r>
              <a:endParaRPr lang="es-ES" sz="20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Conector recto de flecha 11"/>
          <p:cNvCxnSpPr>
            <a:stCxn id="10" idx="0"/>
            <a:endCxn id="4" idx="1"/>
          </p:cNvCxnSpPr>
          <p:nvPr/>
        </p:nvCxnSpPr>
        <p:spPr>
          <a:xfrm flipV="1">
            <a:off x="1641365" y="2565900"/>
            <a:ext cx="1326014" cy="5283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9" idx="2"/>
            <a:endCxn id="5" idx="1"/>
          </p:cNvCxnSpPr>
          <p:nvPr/>
        </p:nvCxnSpPr>
        <p:spPr>
          <a:xfrm>
            <a:off x="1641365" y="4337880"/>
            <a:ext cx="1326014" cy="3523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rgbClr val="002060"/>
                </a:solidFill>
              </a:rPr>
              <a:t>Pedro Atencio Ortiz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2C6BAEC-2A68-0945-8F0C-1FD5E622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7670"/>
          </a:xfrm>
        </p:spPr>
        <p:txBody>
          <a:bodyPr>
            <a:normAutofit fontScale="92500" lnSpcReduction="10000"/>
          </a:bodyPr>
          <a:lstStyle/>
          <a:p>
            <a:r>
              <a:rPr lang="es-ES_tradnl" b="1" dirty="0"/>
              <a:t>Sobre mí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Ingeniero de Sistemas.</a:t>
            </a:r>
          </a:p>
          <a:p>
            <a:pPr lvl="1"/>
            <a:r>
              <a:rPr lang="es-ES_tradnl" dirty="0"/>
              <a:t>Magister en Ingeniería de Sistemas.</a:t>
            </a:r>
          </a:p>
          <a:p>
            <a:pPr lvl="1"/>
            <a:r>
              <a:rPr lang="es-ES_tradnl" dirty="0"/>
              <a:t>Estudiante de último semestre de doctorado.</a:t>
            </a:r>
          </a:p>
          <a:p>
            <a:pPr lvl="1"/>
            <a:r>
              <a:rPr lang="es-ES_tradnl" dirty="0"/>
              <a:t>Docente Auxiliar – Facultad de Ingenierías – ITM.</a:t>
            </a:r>
          </a:p>
          <a:p>
            <a:r>
              <a:rPr lang="es-ES_tradnl" b="1" dirty="0"/>
              <a:t>Áreas de interés académico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Inteligencia Artificial.</a:t>
            </a:r>
          </a:p>
          <a:p>
            <a:pPr lvl="1"/>
            <a:r>
              <a:rPr lang="es-ES_tradnl" dirty="0"/>
              <a:t>Deep </a:t>
            </a:r>
            <a:r>
              <a:rPr lang="es-ES_tradnl" dirty="0" err="1"/>
              <a:t>Learning</a:t>
            </a:r>
            <a:r>
              <a:rPr lang="es-ES_tradnl" dirty="0"/>
              <a:t>.</a:t>
            </a:r>
          </a:p>
          <a:p>
            <a:pPr lvl="1"/>
            <a:r>
              <a:rPr lang="es-ES_tradnl" dirty="0"/>
              <a:t>Análisis de imágenes y videos digitales.</a:t>
            </a:r>
          </a:p>
          <a:p>
            <a:pPr lvl="1"/>
            <a:r>
              <a:rPr lang="es-ES_tradnl" dirty="0"/>
              <a:t>Automatización industrial.</a:t>
            </a:r>
          </a:p>
          <a:p>
            <a:r>
              <a:rPr lang="es-ES_tradnl" b="1" dirty="0"/>
              <a:t>Lugar de trabajo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Sede Fraternidad – L306.</a:t>
            </a:r>
          </a:p>
        </p:txBody>
      </p:sp>
    </p:spTree>
    <p:extLst>
      <p:ext uri="{BB962C8B-B14F-4D97-AF65-F5344CB8AC3E}">
        <p14:creationId xmlns:p14="http://schemas.microsoft.com/office/powerpoint/2010/main" val="112775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Asesorías estudiantes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0634" y="2038622"/>
            <a:ext cx="10515600" cy="4016693"/>
          </a:xfrm>
        </p:spPr>
        <p:txBody>
          <a:bodyPr/>
          <a:lstStyle/>
          <a:p>
            <a:r>
              <a:rPr lang="es-CO" dirty="0"/>
              <a:t>Sábados 10 a.m. a 11 a.m. K306</a:t>
            </a:r>
          </a:p>
        </p:txBody>
      </p:sp>
      <p:pic>
        <p:nvPicPr>
          <p:cNvPr id="4" name="Picture 2" descr="http://www.literautas.com/es/blog/wp-content/uploads/como-se-describe-un-personaj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94" y="2485144"/>
            <a:ext cx="2077752" cy="22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517129" y="4822499"/>
            <a:ext cx="33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Confirmar por e-mail la asistencia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903095" y="3069555"/>
            <a:ext cx="437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pedroatencio@itm.edu.co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E7A4A3-0F20-4D57-AAC4-48F7F6476866}"/>
              </a:ext>
            </a:extLst>
          </p:cNvPr>
          <p:cNvSpPr txBox="1"/>
          <p:nvPr/>
        </p:nvSpPr>
        <p:spPr>
          <a:xfrm>
            <a:off x="1903095" y="3940709"/>
            <a:ext cx="437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Fraternidad</a:t>
            </a:r>
          </a:p>
        </p:txBody>
      </p:sp>
    </p:spTree>
    <p:extLst>
      <p:ext uri="{BB962C8B-B14F-4D97-AF65-F5344CB8AC3E}">
        <p14:creationId xmlns:p14="http://schemas.microsoft.com/office/powerpoint/2010/main" val="40988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Objetivo del curso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Desarrollar las </a:t>
            </a:r>
            <a:r>
              <a:rPr lang="es-CO" b="1" dirty="0">
                <a:solidFill>
                  <a:srgbClr val="0070C0"/>
                </a:solidFill>
              </a:rPr>
              <a:t>competencias investigativas </a:t>
            </a:r>
            <a:r>
              <a:rPr lang="es-CO" dirty="0"/>
              <a:t>en el estudiante. En este seminario 1 se fomenta la capacidad de indagación, la capacidad y pensamiento autónomo, </a:t>
            </a:r>
            <a:r>
              <a:rPr lang="es-CO" b="1" dirty="0">
                <a:solidFill>
                  <a:srgbClr val="0070C0"/>
                </a:solidFill>
              </a:rPr>
              <a:t>dominio de las técnicas de investigación</a:t>
            </a:r>
            <a:r>
              <a:rPr lang="es-CO" dirty="0"/>
              <a:t>, y la capacidad de </a:t>
            </a:r>
            <a:r>
              <a:rPr lang="es-CO" b="1" dirty="0">
                <a:solidFill>
                  <a:srgbClr val="0070C0"/>
                </a:solidFill>
              </a:rPr>
              <a:t>construir un estado del arte </a:t>
            </a:r>
            <a:r>
              <a:rPr lang="es-CO" dirty="0"/>
              <a:t>reconociendo tendencias y necesidades en un campo del conocimiento. </a:t>
            </a:r>
          </a:p>
        </p:txBody>
      </p:sp>
    </p:spTree>
    <p:extLst>
      <p:ext uri="{BB962C8B-B14F-4D97-AF65-F5344CB8AC3E}">
        <p14:creationId xmlns:p14="http://schemas.microsoft.com/office/powerpoint/2010/main" val="346356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Eventos evaluativos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042299"/>
              </p:ext>
            </p:extLst>
          </p:nvPr>
        </p:nvGraphicFramePr>
        <p:xfrm>
          <a:off x="452846" y="1533933"/>
          <a:ext cx="11286307" cy="4739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9702">
                  <a:extLst>
                    <a:ext uri="{9D8B030D-6E8A-4147-A177-3AD203B41FA5}">
                      <a16:colId xmlns:a16="http://schemas.microsoft.com/office/drawing/2014/main" val="47378244"/>
                    </a:ext>
                  </a:extLst>
                </a:gridCol>
                <a:gridCol w="1972491">
                  <a:extLst>
                    <a:ext uri="{9D8B030D-6E8A-4147-A177-3AD203B41FA5}">
                      <a16:colId xmlns:a16="http://schemas.microsoft.com/office/drawing/2014/main" val="3101925276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960759188"/>
                    </a:ext>
                  </a:extLst>
                </a:gridCol>
              </a:tblGrid>
              <a:tr h="3502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Eventos evaluativos 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Ponderación (%)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Fecha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679415"/>
                  </a:ext>
                </a:extLst>
              </a:tr>
              <a:tr h="700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</a:rPr>
                        <a:t>Exposición del tema de investigación y justificación con visto bueno del asesor.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Semana 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390050"/>
                  </a:ext>
                </a:extLst>
              </a:tr>
              <a:tr h="700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</a:rPr>
                        <a:t>Bibliografía anotada usando una herramienta de gestión bibliográfica.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>
                          <a:effectLst/>
                        </a:rPr>
                        <a:t>Semana 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6629717"/>
                  </a:ext>
                </a:extLst>
              </a:tr>
              <a:tr h="700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</a:rPr>
                        <a:t>Primer borrador de la propuesta: ficha técnica, justificación, revisión de literatura y referencias.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Semana 11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798799"/>
                  </a:ext>
                </a:extLst>
              </a:tr>
              <a:tr h="700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</a:rPr>
                        <a:t>Exposición del planteamiento del problema específico en las áreas de seguridad informática.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Semana 13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5049232"/>
                  </a:ext>
                </a:extLst>
              </a:tr>
              <a:tr h="3502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</a:rPr>
                        <a:t>Exposición de la hipótesis, </a:t>
                      </a:r>
                      <a:r>
                        <a:rPr lang="es-ES" sz="2400" b="1" dirty="0">
                          <a:effectLst/>
                        </a:rPr>
                        <a:t>objetivo </a:t>
                      </a:r>
                      <a:r>
                        <a:rPr lang="es-ES" sz="2400" b="0" dirty="0">
                          <a:effectLst/>
                        </a:rPr>
                        <a:t>y título de la tesis.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Semana 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297435"/>
                  </a:ext>
                </a:extLst>
              </a:tr>
              <a:tr h="1050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2400" b="0" dirty="0">
                          <a:effectLst/>
                        </a:rPr>
                        <a:t>Segundo borrador de la propuesta: ficha técnica, justificación, revisión de literatura, planteamiento del problema, objetivos, titulo, referencias.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Semana 15-16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90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3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Compromiso Académico</a:t>
            </a:r>
            <a:br>
              <a:rPr lang="es-CO" dirty="0"/>
            </a:br>
            <a:r>
              <a:rPr lang="es-CO" dirty="0"/>
              <a:t>Condiciones para el desarrollo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2938" y="1825624"/>
            <a:ext cx="10901362" cy="4518025"/>
          </a:xfrm>
        </p:spPr>
        <p:txBody>
          <a:bodyPr>
            <a:normAutofit/>
          </a:bodyPr>
          <a:lstStyle/>
          <a:p>
            <a:pPr lvl="0"/>
            <a:r>
              <a:rPr lang="es-CO" dirty="0"/>
              <a:t>Ser cuidadosos con el uso de celulares.</a:t>
            </a:r>
            <a:endParaRPr lang="en-US" dirty="0"/>
          </a:p>
          <a:p>
            <a:pPr lvl="0"/>
            <a:r>
              <a:rPr lang="es-ES" dirty="0"/>
              <a:t>Respetar la palabra y a los demás compañeros. La participación activa es fundamental para fortalecer el nivel de conocimiento.</a:t>
            </a:r>
            <a:endParaRPr lang="en-US" dirty="0"/>
          </a:p>
          <a:p>
            <a:pPr lvl="0"/>
            <a:r>
              <a:rPr lang="es-ES" dirty="0"/>
              <a:t>Los trabajos se pueden desarrollar en grupo, máximo 3. Cualquier excepción a esto será revisada.</a:t>
            </a:r>
            <a:endParaRPr lang="en-US" dirty="0"/>
          </a:p>
          <a:p>
            <a:pPr lvl="0"/>
            <a:r>
              <a:rPr lang="es-ES" dirty="0"/>
              <a:t>Cuando se haga uso de los elementos computaciones de la institución, tener la debida diligencia y el debido cuidad para con los elementos en préstamo.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Compromiso Académico</a:t>
            </a:r>
            <a:br>
              <a:rPr lang="es-CO" dirty="0"/>
            </a:br>
            <a:r>
              <a:rPr lang="es-CO" dirty="0"/>
              <a:t>Condiciones para el desarrollo del curso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es-ES" dirty="0"/>
              <a:t>Las diferentes evaluaciones serán calificadas basada en el cumplimiento de los objetivos, utilización de procedimientos explicados o consultados y la coherencia de los contenidos.</a:t>
            </a:r>
            <a:endParaRPr lang="en-US" dirty="0"/>
          </a:p>
          <a:p>
            <a:pPr lvl="0" algn="just"/>
            <a:r>
              <a:rPr lang="es-ES" dirty="0"/>
              <a:t>Es necesario acatar las recomendaciones con respecto al uso de herramientas técnicas de seguridad, en especial aquellas que puedan estar en contravía de las leyes de Habeas data, de delitos informáticos o en general, de las leyes en Colombia.</a:t>
            </a:r>
            <a:endParaRPr lang="en-US" dirty="0"/>
          </a:p>
          <a:p>
            <a:pPr lvl="0" algn="just"/>
            <a:r>
              <a:rPr lang="es-ES" dirty="0"/>
              <a:t>Cualquier trabajo o exposición debe respetar los derechos de autor y propiedad intelectual, se deben realizar las citas respectivas y la referenciación como tal. Cualquier violación a estas normas podrá ser sancionada acorde al reglamento estudiantil.</a:t>
            </a:r>
            <a:endParaRPr lang="en-US" dirty="0"/>
          </a:p>
          <a:p>
            <a:pPr lvl="0" algn="just"/>
            <a:r>
              <a:rPr lang="es-ES" dirty="0"/>
              <a:t>Es necesario que todos los elementos evaluativos se entreguen en las fechas planeadas.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Maestría en Seguridad Informática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Misión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El programa de Maestría en Seguridad Informática del ITM tiene por misión la </a:t>
            </a:r>
            <a:r>
              <a:rPr lang="es-ES" b="1" dirty="0">
                <a:solidFill>
                  <a:srgbClr val="002060"/>
                </a:solidFill>
              </a:rPr>
              <a:t>generación de propuestas, modelos, estrategias y soluciones </a:t>
            </a:r>
            <a:r>
              <a:rPr lang="es-ES" dirty="0"/>
              <a:t>tecnológicas en </a:t>
            </a:r>
            <a:r>
              <a:rPr lang="es-ES" dirty="0" err="1"/>
              <a:t>ciber</a:t>
            </a:r>
            <a:r>
              <a:rPr lang="es-ES" dirty="0"/>
              <a:t>-defensa y </a:t>
            </a:r>
            <a:r>
              <a:rPr lang="es-ES" dirty="0" err="1"/>
              <a:t>ciber</a:t>
            </a:r>
            <a:r>
              <a:rPr lang="es-ES" dirty="0"/>
              <a:t>-seguridad. Así mismo, la MSI propende por ofrecer una docencia que trascienda lo conceptual, que avance hacia nuevas actitudes y valores, que permitan el logro de visiones éticas y de compromiso con el desarrollo social; y </a:t>
            </a:r>
            <a:r>
              <a:rPr lang="es-ES" b="1" dirty="0">
                <a:solidFill>
                  <a:srgbClr val="002060"/>
                </a:solidFill>
              </a:rPr>
              <a:t>proyectar socialmente</a:t>
            </a:r>
            <a:r>
              <a:rPr lang="es-ES" dirty="0"/>
              <a:t> sus logros investigativos e innovadores como indicador de calidad de su gestión.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Maestría en Seguridad Informática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Objeto de formación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Crear perfiles profesionales para la </a:t>
            </a:r>
            <a:r>
              <a:rPr lang="es-ES" b="1" dirty="0">
                <a:solidFill>
                  <a:srgbClr val="002060"/>
                </a:solidFill>
              </a:rPr>
              <a:t>solución de problemas </a:t>
            </a:r>
            <a:r>
              <a:rPr lang="es-ES" dirty="0"/>
              <a:t>en Seguridad Informática con Énfasis en Gestión de Incidentes de Seguridad de la Información orientado hacia la profundización del dominio técnico y de los desarrollos teóricos modernos que subyacen en esta práctica profesional, teniendo en cuenta su objeto de formación, el cual está basado en </a:t>
            </a:r>
            <a:r>
              <a:rPr lang="es-ES" b="1" dirty="0">
                <a:solidFill>
                  <a:srgbClr val="002060"/>
                </a:solidFill>
              </a:rPr>
              <a:t>la investigación para la innovación y desarrollo</a:t>
            </a:r>
            <a:r>
              <a:rPr lang="es-ES" dirty="0"/>
              <a:t> de nuevas tecnologías dirigidas a brindar soluciones a problemas reales en las organizaciones con responsabilidad social y ambiental.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3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1003</Words>
  <Application>Microsoft Macintosh PowerPoint</Application>
  <PresentationFormat>Panorámica</PresentationFormat>
  <Paragraphs>84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Seminario 1 Maestría en Seguridad Informática</vt:lpstr>
      <vt:lpstr>Pedro Atencio Ortiz</vt:lpstr>
      <vt:lpstr>Asesorías estudiantes</vt:lpstr>
      <vt:lpstr>Objetivo del curso</vt:lpstr>
      <vt:lpstr>Eventos evaluativos</vt:lpstr>
      <vt:lpstr>Compromiso Académico Condiciones para el desarrollo del curso</vt:lpstr>
      <vt:lpstr>Compromiso Académico Condiciones para el desarrollo del curso</vt:lpstr>
      <vt:lpstr>Maestría en Seguridad Informática</vt:lpstr>
      <vt:lpstr>Maestría en Seguridad Informática</vt:lpstr>
      <vt:lpstr>Maestría en Seguridad Informática</vt:lpstr>
      <vt:lpstr>Maestría en profundización</vt:lpstr>
      <vt:lpstr>Investigación Aplicada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Rodriguez Andrade</dc:creator>
  <cp:lastModifiedBy>Pedro Atencio Ortiz</cp:lastModifiedBy>
  <cp:revision>40</cp:revision>
  <dcterms:created xsi:type="dcterms:W3CDTF">2017-07-31T19:21:32Z</dcterms:created>
  <dcterms:modified xsi:type="dcterms:W3CDTF">2019-08-02T21:23:53Z</dcterms:modified>
</cp:coreProperties>
</file>