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66" d="100"/>
          <a:sy n="66" d="100"/>
        </p:scale>
        <p:origin x="-12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373221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394051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352309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219359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281844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63CE6F34-EB63-4315-BBE0-9A691C2F6E2E}" type="datetimeFigureOut">
              <a:rPr lang="ar-SA" smtClean="0"/>
              <a:t>15/11/44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28766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63CE6F34-EB63-4315-BBE0-9A691C2F6E2E}" type="datetimeFigureOut">
              <a:rPr lang="ar-SA" smtClean="0"/>
              <a:t>15/11/44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5857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63CE6F34-EB63-4315-BBE0-9A691C2F6E2E}" type="datetimeFigureOut">
              <a:rPr lang="ar-SA" smtClean="0"/>
              <a:t>15/11/44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278299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63CE6F34-EB63-4315-BBE0-9A691C2F6E2E}" type="datetimeFigureOut">
              <a:rPr lang="ar-SA" smtClean="0"/>
              <a:t>15/11/44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342064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63CE6F34-EB63-4315-BBE0-9A691C2F6E2E}" type="datetimeFigureOut">
              <a:rPr lang="ar-SA" smtClean="0"/>
              <a:t>15/11/44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60891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63CE6F34-EB63-4315-BBE0-9A691C2F6E2E}" type="datetimeFigureOut">
              <a:rPr lang="ar-SA" smtClean="0"/>
              <a:t>15/11/44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8D62EBC-BE4C-445E-98A2-77288C7B48B5}" type="slidenum">
              <a:rPr lang="ar-SA" smtClean="0"/>
              <a:t>‹#›</a:t>
            </a:fld>
            <a:endParaRPr lang="ar-SA"/>
          </a:p>
        </p:txBody>
      </p:sp>
    </p:spTree>
    <p:extLst>
      <p:ext uri="{BB962C8B-B14F-4D97-AF65-F5344CB8AC3E}">
        <p14:creationId xmlns:p14="http://schemas.microsoft.com/office/powerpoint/2010/main" val="355170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3CE6F34-EB63-4315-BBE0-9A691C2F6E2E}" type="datetimeFigureOut">
              <a:rPr lang="ar-SA" smtClean="0"/>
              <a:t>15/11/44</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8D62EBC-BE4C-445E-98A2-77288C7B48B5}" type="slidenum">
              <a:rPr lang="ar-SA" smtClean="0"/>
              <a:t>‹#›</a:t>
            </a:fld>
            <a:endParaRPr lang="ar-SA"/>
          </a:p>
        </p:txBody>
      </p:sp>
    </p:spTree>
    <p:extLst>
      <p:ext uri="{BB962C8B-B14F-4D97-AF65-F5344CB8AC3E}">
        <p14:creationId xmlns:p14="http://schemas.microsoft.com/office/powerpoint/2010/main" val="2449623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1556792"/>
            <a:ext cx="7772400" cy="1470025"/>
          </a:xfrm>
        </p:spPr>
        <p:txBody>
          <a:bodyPr/>
          <a:lstStyle/>
          <a:p>
            <a:r>
              <a:rPr lang="en-US" dirty="0" err="1" smtClean="0"/>
              <a:t>Sehhaty</a:t>
            </a:r>
            <a:r>
              <a:rPr lang="en-US" dirty="0" smtClean="0"/>
              <a:t> app</a:t>
            </a:r>
            <a:endParaRPr lang="ar-SA"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043" y="3212976"/>
            <a:ext cx="2098402" cy="1666354"/>
          </a:xfrm>
          <a:prstGeom prst="rect">
            <a:avLst/>
          </a:prstGeom>
        </p:spPr>
      </p:pic>
    </p:spTree>
    <p:extLst>
      <p:ext uri="{BB962C8B-B14F-4D97-AF65-F5344CB8AC3E}">
        <p14:creationId xmlns:p14="http://schemas.microsoft.com/office/powerpoint/2010/main" val="1188952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30643"/>
            <a:ext cx="7772400" cy="1470025"/>
          </a:xfrm>
        </p:spPr>
        <p:txBody>
          <a:bodyPr/>
          <a:lstStyle/>
          <a:p>
            <a:r>
              <a:rPr lang="en-US" dirty="0" smtClean="0"/>
              <a:t>Functional </a:t>
            </a:r>
            <a:r>
              <a:rPr lang="en-US" dirty="0" err="1" smtClean="0"/>
              <a:t>requierments</a:t>
            </a:r>
            <a:endParaRPr lang="ar-SA" dirty="0"/>
          </a:p>
        </p:txBody>
      </p:sp>
      <p:sp>
        <p:nvSpPr>
          <p:cNvPr id="3" name="عنوان فرعي 2"/>
          <p:cNvSpPr>
            <a:spLocks noGrp="1"/>
          </p:cNvSpPr>
          <p:nvPr>
            <p:ph type="subTitle" idx="1"/>
          </p:nvPr>
        </p:nvSpPr>
        <p:spPr>
          <a:xfrm>
            <a:off x="1331640" y="1484784"/>
            <a:ext cx="6400800" cy="2808312"/>
          </a:xfrm>
        </p:spPr>
        <p:txBody>
          <a:bodyPr/>
          <a:lstStyle/>
          <a:p>
            <a:pPr rtl="0"/>
            <a:r>
              <a:rPr lang="en-US" b="1" dirty="0"/>
              <a:t>Sections</a:t>
            </a:r>
            <a:r>
              <a:rPr lang="en-US" dirty="0"/>
              <a:t> – the system shall allow the user to section that he want.</a:t>
            </a:r>
          </a:p>
          <a:p>
            <a:pPr rtl="0"/>
            <a:r>
              <a:rPr lang="en-US" b="1" dirty="0"/>
              <a:t>Appointments reports – </a:t>
            </a:r>
            <a:r>
              <a:rPr lang="en-US" dirty="0"/>
              <a:t>the system shall allow the doctor to sent the reports to the user </a:t>
            </a:r>
            <a:r>
              <a:rPr lang="en-US" dirty="0" smtClean="0"/>
              <a:t>.</a:t>
            </a:r>
            <a:endParaRPr lang="en-US" dirty="0"/>
          </a:p>
          <a:p>
            <a:endParaRPr lang="ar-SA" dirty="0"/>
          </a:p>
        </p:txBody>
      </p:sp>
    </p:spTree>
    <p:extLst>
      <p:ext uri="{BB962C8B-B14F-4D97-AF65-F5344CB8AC3E}">
        <p14:creationId xmlns:p14="http://schemas.microsoft.com/office/powerpoint/2010/main" val="281315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34549"/>
            <a:ext cx="7772400" cy="1470025"/>
          </a:xfrm>
        </p:spPr>
        <p:txBody>
          <a:bodyPr/>
          <a:lstStyle/>
          <a:p>
            <a:r>
              <a:rPr lang="en-US" dirty="0"/>
              <a:t>Functional </a:t>
            </a:r>
            <a:r>
              <a:rPr lang="en-US" dirty="0" err="1"/>
              <a:t>requierments</a:t>
            </a:r>
            <a:endParaRPr lang="ar-SA" dirty="0"/>
          </a:p>
        </p:txBody>
      </p:sp>
      <p:sp>
        <p:nvSpPr>
          <p:cNvPr id="3" name="عنوان فرعي 2"/>
          <p:cNvSpPr>
            <a:spLocks noGrp="1"/>
          </p:cNvSpPr>
          <p:nvPr>
            <p:ph type="subTitle" idx="1"/>
          </p:nvPr>
        </p:nvSpPr>
        <p:spPr>
          <a:xfrm>
            <a:off x="1403648" y="1484784"/>
            <a:ext cx="6400800" cy="2880320"/>
          </a:xfrm>
        </p:spPr>
        <p:txBody>
          <a:bodyPr/>
          <a:lstStyle/>
          <a:p>
            <a:pPr rtl="0"/>
            <a:r>
              <a:rPr lang="en-US" b="1" dirty="0"/>
              <a:t>Database</a:t>
            </a:r>
            <a:r>
              <a:rPr lang="en-US" dirty="0"/>
              <a:t> – system database shall contain all info about users.</a:t>
            </a:r>
          </a:p>
          <a:p>
            <a:pPr rtl="0"/>
            <a:r>
              <a:rPr lang="en-US" b="1" dirty="0"/>
              <a:t>Chat</a:t>
            </a:r>
            <a:r>
              <a:rPr lang="en-US" dirty="0"/>
              <a:t> – the system shall contain a chat between the patients and the doctor for answer his question.</a:t>
            </a:r>
          </a:p>
          <a:p>
            <a:endParaRPr lang="ar-SA" dirty="0"/>
          </a:p>
        </p:txBody>
      </p:sp>
    </p:spTree>
    <p:extLst>
      <p:ext uri="{BB962C8B-B14F-4D97-AF65-F5344CB8AC3E}">
        <p14:creationId xmlns:p14="http://schemas.microsoft.com/office/powerpoint/2010/main" val="112688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260648"/>
            <a:ext cx="7772400" cy="1470025"/>
          </a:xfrm>
        </p:spPr>
        <p:txBody>
          <a:bodyPr/>
          <a:lstStyle/>
          <a:p>
            <a:r>
              <a:rPr lang="en-US" dirty="0"/>
              <a:t>Non-Functional </a:t>
            </a:r>
            <a:r>
              <a:rPr lang="en-US" dirty="0" err="1"/>
              <a:t>requierments</a:t>
            </a:r>
            <a:endParaRPr lang="ar-SA" dirty="0"/>
          </a:p>
        </p:txBody>
      </p:sp>
      <p:sp>
        <p:nvSpPr>
          <p:cNvPr id="3" name="عنوان فرعي 2"/>
          <p:cNvSpPr>
            <a:spLocks noGrp="1"/>
          </p:cNvSpPr>
          <p:nvPr>
            <p:ph type="subTitle" idx="1"/>
          </p:nvPr>
        </p:nvSpPr>
        <p:spPr>
          <a:xfrm>
            <a:off x="1547664" y="1700808"/>
            <a:ext cx="6400800" cy="3024336"/>
          </a:xfrm>
        </p:spPr>
        <p:txBody>
          <a:bodyPr/>
          <a:lstStyle/>
          <a:p>
            <a:pPr rtl="0"/>
            <a:r>
              <a:rPr lang="en-US" b="1" dirty="0"/>
              <a:t>Availability</a:t>
            </a:r>
            <a:r>
              <a:rPr lang="en-US" dirty="0"/>
              <a:t> – app availability </a:t>
            </a:r>
            <a:r>
              <a:rPr lang="en-US" dirty="0" smtClean="0"/>
              <a:t>27/4.</a:t>
            </a:r>
          </a:p>
          <a:p>
            <a:pPr rtl="0"/>
            <a:endParaRPr lang="en-US" dirty="0"/>
          </a:p>
          <a:p>
            <a:pPr rtl="0"/>
            <a:r>
              <a:rPr lang="en-US" b="1" dirty="0"/>
              <a:t>Security</a:t>
            </a:r>
            <a:r>
              <a:rPr lang="en-US" dirty="0"/>
              <a:t> – the app should keep the information safe and log out the user auto.</a:t>
            </a:r>
          </a:p>
          <a:p>
            <a:endParaRPr lang="ar-SA" dirty="0"/>
          </a:p>
        </p:txBody>
      </p:sp>
    </p:spTree>
    <p:extLst>
      <p:ext uri="{BB962C8B-B14F-4D97-AF65-F5344CB8AC3E}">
        <p14:creationId xmlns:p14="http://schemas.microsoft.com/office/powerpoint/2010/main" val="57063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620688"/>
            <a:ext cx="7772400" cy="1470025"/>
          </a:xfrm>
        </p:spPr>
        <p:txBody>
          <a:bodyPr/>
          <a:lstStyle/>
          <a:p>
            <a:r>
              <a:rPr lang="en-US" dirty="0"/>
              <a:t>Non-Functional </a:t>
            </a:r>
            <a:r>
              <a:rPr lang="en-US" dirty="0" err="1"/>
              <a:t>requierments</a:t>
            </a:r>
            <a:endParaRPr lang="ar-SA" dirty="0"/>
          </a:p>
        </p:txBody>
      </p:sp>
      <p:sp>
        <p:nvSpPr>
          <p:cNvPr id="3" name="عنوان فرعي 2"/>
          <p:cNvSpPr>
            <a:spLocks noGrp="1"/>
          </p:cNvSpPr>
          <p:nvPr>
            <p:ph type="subTitle" idx="1"/>
          </p:nvPr>
        </p:nvSpPr>
        <p:spPr>
          <a:xfrm>
            <a:off x="1331640" y="1916832"/>
            <a:ext cx="6400800" cy="1872208"/>
          </a:xfrm>
        </p:spPr>
        <p:txBody>
          <a:bodyPr/>
          <a:lstStyle/>
          <a:p>
            <a:pPr rtl="0"/>
            <a:r>
              <a:rPr lang="en-US" b="1" dirty="0"/>
              <a:t>Usability</a:t>
            </a:r>
            <a:r>
              <a:rPr lang="en-US" dirty="0"/>
              <a:t> – ease of use .</a:t>
            </a:r>
          </a:p>
          <a:p>
            <a:pPr rtl="0"/>
            <a:r>
              <a:rPr lang="en-US" b="1" dirty="0" err="1"/>
              <a:t>Accessability</a:t>
            </a:r>
            <a:r>
              <a:rPr lang="en-US" dirty="0"/>
              <a:t> – the app should have many languages .</a:t>
            </a:r>
          </a:p>
          <a:p>
            <a:endParaRPr lang="ar-SA" dirty="0"/>
          </a:p>
        </p:txBody>
      </p:sp>
    </p:spTree>
    <p:extLst>
      <p:ext uri="{BB962C8B-B14F-4D97-AF65-F5344CB8AC3E}">
        <p14:creationId xmlns:p14="http://schemas.microsoft.com/office/powerpoint/2010/main" val="15533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23528" y="2204864"/>
            <a:ext cx="8229600" cy="1143000"/>
          </a:xfrm>
        </p:spPr>
        <p:txBody>
          <a:bodyPr/>
          <a:lstStyle/>
          <a:p>
            <a:r>
              <a:rPr lang="en-US" b="1" dirty="0"/>
              <a:t>Activity </a:t>
            </a:r>
            <a:r>
              <a:rPr lang="en-US" b="1" dirty="0" err="1"/>
              <a:t>digram</a:t>
            </a:r>
            <a:endParaRPr lang="ar-SA" dirty="0"/>
          </a:p>
        </p:txBody>
      </p:sp>
    </p:spTree>
    <p:extLst>
      <p:ext uri="{BB962C8B-B14F-4D97-AF65-F5344CB8AC3E}">
        <p14:creationId xmlns:p14="http://schemas.microsoft.com/office/powerpoint/2010/main" val="211015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3454686"/>
          </a:xfrm>
          <a:prstGeom prst="rect">
            <a:avLst/>
          </a:prstGeom>
        </p:spPr>
      </p:pic>
    </p:spTree>
    <p:extLst>
      <p:ext uri="{BB962C8B-B14F-4D97-AF65-F5344CB8AC3E}">
        <p14:creationId xmlns:p14="http://schemas.microsoft.com/office/powerpoint/2010/main" val="279519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755576" y="1988840"/>
            <a:ext cx="7772400" cy="1470025"/>
          </a:xfrm>
        </p:spPr>
        <p:txBody>
          <a:bodyPr/>
          <a:lstStyle/>
          <a:p>
            <a:r>
              <a:rPr lang="en-US" b="1" dirty="0"/>
              <a:t>Project use case </a:t>
            </a:r>
            <a:r>
              <a:rPr lang="en-US" b="1" dirty="0" smtClean="0"/>
              <a:t>modeling</a:t>
            </a:r>
            <a:endParaRPr lang="ar-SA" dirty="0"/>
          </a:p>
        </p:txBody>
      </p:sp>
    </p:spTree>
    <p:extLst>
      <p:ext uri="{BB962C8B-B14F-4D97-AF65-F5344CB8AC3E}">
        <p14:creationId xmlns:p14="http://schemas.microsoft.com/office/powerpoint/2010/main" val="189288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404664"/>
            <a:ext cx="7772400" cy="1470025"/>
          </a:xfrm>
        </p:spPr>
        <p:txBody>
          <a:bodyPr/>
          <a:lstStyle/>
          <a:p>
            <a:r>
              <a:rPr lang="en-US" dirty="0" smtClean="0"/>
              <a:t>Actors</a:t>
            </a:r>
            <a:endParaRPr lang="ar-SA" dirty="0"/>
          </a:p>
        </p:txBody>
      </p:sp>
      <p:sp>
        <p:nvSpPr>
          <p:cNvPr id="3" name="عنوان فرعي 2"/>
          <p:cNvSpPr>
            <a:spLocks noGrp="1"/>
          </p:cNvSpPr>
          <p:nvPr>
            <p:ph type="subTitle" idx="1"/>
          </p:nvPr>
        </p:nvSpPr>
        <p:spPr>
          <a:xfrm>
            <a:off x="1496729" y="2596415"/>
            <a:ext cx="6400800" cy="1752600"/>
          </a:xfrm>
        </p:spPr>
        <p:txBody>
          <a:bodyPr/>
          <a:lstStyle/>
          <a:p>
            <a:r>
              <a:rPr lang="en-US" dirty="0"/>
              <a:t>patient – doctors </a:t>
            </a:r>
            <a:r>
              <a:rPr lang="en-US" dirty="0" smtClean="0"/>
              <a:t>–</a:t>
            </a:r>
          </a:p>
          <a:p>
            <a:r>
              <a:rPr lang="en-US" dirty="0" smtClean="0"/>
              <a:t>appointments </a:t>
            </a:r>
            <a:r>
              <a:rPr lang="en-US" dirty="0" err="1"/>
              <a:t>manegars</a:t>
            </a:r>
            <a:r>
              <a:rPr lang="en-US" dirty="0"/>
              <a:t> in </a:t>
            </a:r>
            <a:r>
              <a:rPr lang="en-US" dirty="0" smtClean="0"/>
              <a:t>hospitals. </a:t>
            </a:r>
            <a:endParaRPr lang="ar-SA" dirty="0"/>
          </a:p>
        </p:txBody>
      </p:sp>
    </p:spTree>
    <p:extLst>
      <p:ext uri="{BB962C8B-B14F-4D97-AF65-F5344CB8AC3E}">
        <p14:creationId xmlns:p14="http://schemas.microsoft.com/office/powerpoint/2010/main" val="658022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260648"/>
            <a:ext cx="7772400" cy="1470025"/>
          </a:xfrm>
        </p:spPr>
        <p:txBody>
          <a:bodyPr/>
          <a:lstStyle/>
          <a:p>
            <a:r>
              <a:rPr lang="en-US" dirty="0"/>
              <a:t>Use </a:t>
            </a:r>
            <a:r>
              <a:rPr lang="en-US" dirty="0" smtClean="0"/>
              <a:t>case:</a:t>
            </a: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070980"/>
            <a:ext cx="6840760" cy="3806292"/>
          </a:xfrm>
          <a:prstGeom prst="rect">
            <a:avLst/>
          </a:prstGeom>
        </p:spPr>
      </p:pic>
    </p:spTree>
    <p:extLst>
      <p:ext uri="{BB962C8B-B14F-4D97-AF65-F5344CB8AC3E}">
        <p14:creationId xmlns:p14="http://schemas.microsoft.com/office/powerpoint/2010/main" val="198249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260648"/>
            <a:ext cx="7772400" cy="1470025"/>
          </a:xfrm>
        </p:spPr>
        <p:txBody>
          <a:bodyPr/>
          <a:lstStyle/>
          <a:p>
            <a:r>
              <a:rPr lang="en-US" dirty="0"/>
              <a:t>assigning care team</a:t>
            </a:r>
            <a:endParaRPr lang="ar-SA" dirty="0"/>
          </a:p>
        </p:txBody>
      </p:sp>
    </p:spTree>
    <p:extLst>
      <p:ext uri="{BB962C8B-B14F-4D97-AF65-F5344CB8AC3E}">
        <p14:creationId xmlns:p14="http://schemas.microsoft.com/office/powerpoint/2010/main" val="241368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ctrTitle"/>
          </p:nvPr>
        </p:nvSpPr>
        <p:spPr>
          <a:xfrm>
            <a:off x="611560" y="332656"/>
            <a:ext cx="7772400" cy="1470025"/>
          </a:xfrm>
        </p:spPr>
        <p:txBody>
          <a:bodyPr/>
          <a:lstStyle/>
          <a:p>
            <a:pPr rtl="0"/>
            <a:r>
              <a:rPr lang="en-US" dirty="0" smtClean="0"/>
              <a:t>Introduction</a:t>
            </a:r>
            <a:endParaRPr lang="en-US" dirty="0"/>
          </a:p>
        </p:txBody>
      </p:sp>
      <p:sp>
        <p:nvSpPr>
          <p:cNvPr id="5" name="عنوان فرعي 4"/>
          <p:cNvSpPr>
            <a:spLocks noGrp="1"/>
          </p:cNvSpPr>
          <p:nvPr>
            <p:ph type="subTitle" idx="1"/>
          </p:nvPr>
        </p:nvSpPr>
        <p:spPr>
          <a:xfrm>
            <a:off x="1259632" y="2132856"/>
            <a:ext cx="6624736" cy="3816424"/>
          </a:xfrm>
        </p:spPr>
        <p:txBody>
          <a:bodyPr>
            <a:normAutofit fontScale="92500" lnSpcReduction="20000"/>
          </a:bodyPr>
          <a:lstStyle/>
          <a:p>
            <a:r>
              <a:rPr lang="en-US" dirty="0">
                <a:solidFill>
                  <a:schemeClr val="tx1">
                    <a:lumMod val="65000"/>
                    <a:lumOff val="35000"/>
                  </a:schemeClr>
                </a:solidFill>
              </a:rPr>
              <a:t>Health is of great importance in human life, and achieving and achieving goals requires a healthy person who is able to face anything that stands in his way. Just as physical health is important to mental health, vitamins are also among the most important causes of mental health. That is why there should be an application to help you maintain health and receive reports about your body on your phone.</a:t>
            </a:r>
          </a:p>
          <a:p>
            <a:endParaRPr lang="ar-SA" dirty="0">
              <a:solidFill>
                <a:schemeClr val="tx1">
                  <a:lumMod val="65000"/>
                  <a:lumOff val="35000"/>
                </a:schemeClr>
              </a:solidFill>
            </a:endParaRPr>
          </a:p>
        </p:txBody>
      </p:sp>
    </p:spTree>
    <p:extLst>
      <p:ext uri="{BB962C8B-B14F-4D97-AF65-F5344CB8AC3E}">
        <p14:creationId xmlns:p14="http://schemas.microsoft.com/office/powerpoint/2010/main" val="400866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44824"/>
            <a:ext cx="8147700" cy="3189901"/>
          </a:xfrm>
          <a:prstGeom prst="rect">
            <a:avLst/>
          </a:prstGeom>
        </p:spPr>
      </p:pic>
    </p:spTree>
    <p:extLst>
      <p:ext uri="{BB962C8B-B14F-4D97-AF65-F5344CB8AC3E}">
        <p14:creationId xmlns:p14="http://schemas.microsoft.com/office/powerpoint/2010/main" val="300048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260648"/>
            <a:ext cx="7772400" cy="1470025"/>
          </a:xfrm>
        </p:spPr>
        <p:txBody>
          <a:bodyPr/>
          <a:lstStyle/>
          <a:p>
            <a:r>
              <a:rPr lang="en-US" dirty="0"/>
              <a:t>Book </a:t>
            </a:r>
            <a:r>
              <a:rPr lang="en-US" dirty="0" smtClean="0"/>
              <a:t>appointment</a:t>
            </a:r>
            <a:endParaRPr lang="ar-SA" dirty="0"/>
          </a:p>
        </p:txBody>
      </p:sp>
    </p:spTree>
    <p:extLst>
      <p:ext uri="{BB962C8B-B14F-4D97-AF65-F5344CB8AC3E}">
        <p14:creationId xmlns:p14="http://schemas.microsoft.com/office/powerpoint/2010/main" val="94942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961" y="1892221"/>
            <a:ext cx="6382078" cy="3073558"/>
          </a:xfrm>
          <a:prstGeom prst="rect">
            <a:avLst/>
          </a:prstGeom>
        </p:spPr>
      </p:pic>
    </p:spTree>
    <p:extLst>
      <p:ext uri="{BB962C8B-B14F-4D97-AF65-F5344CB8AC3E}">
        <p14:creationId xmlns:p14="http://schemas.microsoft.com/office/powerpoint/2010/main" val="216673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755576" y="332656"/>
            <a:ext cx="7772400" cy="1470025"/>
          </a:xfrm>
        </p:spPr>
        <p:txBody>
          <a:bodyPr/>
          <a:lstStyle/>
          <a:p>
            <a:r>
              <a:rPr lang="en-US" b="1" dirty="0"/>
              <a:t>Sequence Diagrams</a:t>
            </a:r>
            <a:endParaRPr lang="ar-SA" dirty="0"/>
          </a:p>
        </p:txBody>
      </p:sp>
      <p:sp>
        <p:nvSpPr>
          <p:cNvPr id="3" name="عنوان فرعي 2"/>
          <p:cNvSpPr>
            <a:spLocks noGrp="1"/>
          </p:cNvSpPr>
          <p:nvPr>
            <p:ph type="subTitle" idx="1"/>
          </p:nvPr>
        </p:nvSpPr>
        <p:spPr/>
        <p:txBody>
          <a:bodyPr/>
          <a:lstStyle/>
          <a:p>
            <a:endParaRPr lang="ar-S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55440" cy="47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57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827584" y="332656"/>
            <a:ext cx="7772400" cy="1470025"/>
          </a:xfrm>
        </p:spPr>
        <p:txBody>
          <a:bodyPr/>
          <a:lstStyle/>
          <a:p>
            <a:r>
              <a:rPr lang="en-US" b="1" dirty="0"/>
              <a:t>Class </a:t>
            </a:r>
            <a:r>
              <a:rPr lang="en-US" b="1" dirty="0" err="1" smtClean="0"/>
              <a:t>digram</a:t>
            </a:r>
            <a:r>
              <a:rPr lang="en-US" b="1" dirty="0" smtClean="0"/>
              <a:t> </a:t>
            </a:r>
            <a:endParaRPr lang="ar-SA" dirty="0"/>
          </a:p>
        </p:txBody>
      </p:sp>
      <p:pic>
        <p:nvPicPr>
          <p:cNvPr id="4" name="صورة 3"/>
          <p:cNvPicPr/>
          <p:nvPr/>
        </p:nvPicPr>
        <p:blipFill>
          <a:blip r:embed="rId2"/>
          <a:stretch>
            <a:fillRect/>
          </a:stretch>
        </p:blipFill>
        <p:spPr>
          <a:xfrm>
            <a:off x="1691680" y="2060848"/>
            <a:ext cx="6537325" cy="3376141"/>
          </a:xfrm>
          <a:prstGeom prst="rect">
            <a:avLst/>
          </a:prstGeom>
        </p:spPr>
      </p:pic>
    </p:spTree>
    <p:extLst>
      <p:ext uri="{BB962C8B-B14F-4D97-AF65-F5344CB8AC3E}">
        <p14:creationId xmlns:p14="http://schemas.microsoft.com/office/powerpoint/2010/main" val="102121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11560" y="404664"/>
            <a:ext cx="7772400" cy="1470025"/>
          </a:xfrm>
        </p:spPr>
        <p:txBody>
          <a:bodyPr/>
          <a:lstStyle/>
          <a:p>
            <a:r>
              <a:rPr lang="en-US" dirty="0"/>
              <a:t>The Problems </a:t>
            </a:r>
            <a:endParaRPr lang="ar-SA" dirty="0"/>
          </a:p>
        </p:txBody>
      </p:sp>
      <p:sp>
        <p:nvSpPr>
          <p:cNvPr id="3" name="عنوان فرعي 2"/>
          <p:cNvSpPr>
            <a:spLocks noGrp="1"/>
          </p:cNvSpPr>
          <p:nvPr>
            <p:ph type="subTitle" idx="1"/>
          </p:nvPr>
        </p:nvSpPr>
        <p:spPr>
          <a:xfrm>
            <a:off x="1115616" y="1772816"/>
            <a:ext cx="7200800" cy="2160240"/>
          </a:xfrm>
        </p:spPr>
        <p:txBody>
          <a:bodyPr>
            <a:normAutofit fontScale="92500" lnSpcReduction="10000"/>
          </a:bodyPr>
          <a:lstStyle/>
          <a:p>
            <a:r>
              <a:rPr lang="en-US" dirty="0"/>
              <a:t>Most people don't want to go to the hospital for a simple reason, many people don't want to go to book an appointment with the doctor because sometimes they are busy or the hospital is far away from him.</a:t>
            </a:r>
          </a:p>
          <a:p>
            <a:endParaRPr lang="ar-SA" dirty="0"/>
          </a:p>
        </p:txBody>
      </p:sp>
    </p:spTree>
    <p:extLst>
      <p:ext uri="{BB962C8B-B14F-4D97-AF65-F5344CB8AC3E}">
        <p14:creationId xmlns:p14="http://schemas.microsoft.com/office/powerpoint/2010/main" val="318221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11560" y="476672"/>
            <a:ext cx="7772400" cy="1470025"/>
          </a:xfrm>
        </p:spPr>
        <p:txBody>
          <a:bodyPr/>
          <a:lstStyle/>
          <a:p>
            <a:r>
              <a:rPr lang="en-US" dirty="0" smtClean="0"/>
              <a:t>Background</a:t>
            </a:r>
            <a:endParaRPr lang="ar-SA" dirty="0"/>
          </a:p>
        </p:txBody>
      </p:sp>
      <p:sp>
        <p:nvSpPr>
          <p:cNvPr id="3" name="عنوان فرعي 2"/>
          <p:cNvSpPr>
            <a:spLocks noGrp="1"/>
          </p:cNvSpPr>
          <p:nvPr>
            <p:ph type="subTitle" idx="1"/>
          </p:nvPr>
        </p:nvSpPr>
        <p:spPr>
          <a:xfrm>
            <a:off x="1259632" y="2348880"/>
            <a:ext cx="6984776" cy="1944216"/>
          </a:xfrm>
        </p:spPr>
        <p:txBody>
          <a:bodyPr>
            <a:normAutofit fontScale="92500" lnSpcReduction="20000"/>
          </a:bodyPr>
          <a:lstStyle/>
          <a:p>
            <a:r>
              <a:rPr lang="en-US" dirty="0" err="1"/>
              <a:t>Sehhaty</a:t>
            </a:r>
            <a:r>
              <a:rPr lang="en-US" dirty="0"/>
              <a:t> is an electronic platform of health services for individuals in Saudi Arabia. </a:t>
            </a:r>
            <a:r>
              <a:rPr lang="en-US" dirty="0" err="1"/>
              <a:t>Sehhaty</a:t>
            </a:r>
            <a:r>
              <a:rPr lang="en-US" dirty="0"/>
              <a:t> aims to enable users to reach health information and medical e-services provided by different health organization.</a:t>
            </a:r>
          </a:p>
          <a:p>
            <a:endParaRPr lang="ar-SA" dirty="0"/>
          </a:p>
        </p:txBody>
      </p:sp>
    </p:spTree>
    <p:extLst>
      <p:ext uri="{BB962C8B-B14F-4D97-AF65-F5344CB8AC3E}">
        <p14:creationId xmlns:p14="http://schemas.microsoft.com/office/powerpoint/2010/main" val="273318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755576" y="188640"/>
            <a:ext cx="7772400" cy="1470025"/>
          </a:xfrm>
        </p:spPr>
        <p:txBody>
          <a:bodyPr/>
          <a:lstStyle/>
          <a:p>
            <a:r>
              <a:rPr lang="en-US" dirty="0"/>
              <a:t>Proposed </a:t>
            </a:r>
            <a:r>
              <a:rPr lang="en-US" dirty="0" smtClean="0"/>
              <a:t>solution</a:t>
            </a:r>
            <a:endParaRPr lang="ar-SA" dirty="0"/>
          </a:p>
        </p:txBody>
      </p:sp>
      <p:sp>
        <p:nvSpPr>
          <p:cNvPr id="3" name="عنوان فرعي 2"/>
          <p:cNvSpPr>
            <a:spLocks noGrp="1"/>
          </p:cNvSpPr>
          <p:nvPr>
            <p:ph type="subTitle" idx="1"/>
          </p:nvPr>
        </p:nvSpPr>
        <p:spPr>
          <a:xfrm>
            <a:off x="1331640" y="1844824"/>
            <a:ext cx="6400800" cy="1752600"/>
          </a:xfrm>
        </p:spPr>
        <p:txBody>
          <a:bodyPr/>
          <a:lstStyle/>
          <a:p>
            <a:r>
              <a:rPr lang="en-US" dirty="0" err="1"/>
              <a:t>Sehhaty</a:t>
            </a:r>
            <a:r>
              <a:rPr lang="en-US" dirty="0"/>
              <a:t> app came with the option to take a appointments with different doctors in different hospitals.</a:t>
            </a:r>
          </a:p>
          <a:p>
            <a:endParaRPr lang="ar-SA" dirty="0"/>
          </a:p>
        </p:txBody>
      </p:sp>
    </p:spTree>
    <p:extLst>
      <p:ext uri="{BB962C8B-B14F-4D97-AF65-F5344CB8AC3E}">
        <p14:creationId xmlns:p14="http://schemas.microsoft.com/office/powerpoint/2010/main" val="261485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260648"/>
            <a:ext cx="7772400" cy="1470025"/>
          </a:xfrm>
        </p:spPr>
        <p:txBody>
          <a:bodyPr/>
          <a:lstStyle/>
          <a:p>
            <a:r>
              <a:rPr lang="en-US" dirty="0"/>
              <a:t>Work plan</a:t>
            </a:r>
            <a:endParaRPr lang="ar-SA" dirty="0"/>
          </a:p>
        </p:txBody>
      </p:sp>
      <p:sp>
        <p:nvSpPr>
          <p:cNvPr id="3" name="عنوان فرعي 2"/>
          <p:cNvSpPr>
            <a:spLocks noGrp="1"/>
          </p:cNvSpPr>
          <p:nvPr>
            <p:ph type="subTitle" idx="1"/>
          </p:nvPr>
        </p:nvSpPr>
        <p:spPr>
          <a:xfrm>
            <a:off x="1403648" y="1844824"/>
            <a:ext cx="6400800" cy="1752600"/>
          </a:xfrm>
        </p:spPr>
        <p:txBody>
          <a:bodyPr>
            <a:normAutofit fontScale="70000" lnSpcReduction="20000"/>
          </a:bodyPr>
          <a:lstStyle/>
          <a:p>
            <a:r>
              <a:rPr lang="en-US" dirty="0"/>
              <a:t>If I was the programmer of the app I would add more choices for the user such as a video call or a chat for the appointment , and a list contain your appointments with a report for each one , also a notification with a healthy advice every day.</a:t>
            </a:r>
          </a:p>
          <a:p>
            <a:endParaRPr lang="ar-SA" dirty="0"/>
          </a:p>
        </p:txBody>
      </p:sp>
    </p:spTree>
    <p:extLst>
      <p:ext uri="{BB962C8B-B14F-4D97-AF65-F5344CB8AC3E}">
        <p14:creationId xmlns:p14="http://schemas.microsoft.com/office/powerpoint/2010/main" val="42699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b="1" dirty="0" err="1"/>
              <a:t>Projact</a:t>
            </a:r>
            <a:r>
              <a:rPr lang="en-US" b="1" dirty="0"/>
              <a:t> </a:t>
            </a:r>
            <a:r>
              <a:rPr lang="en-US" b="1" dirty="0" err="1"/>
              <a:t>requiermants</a:t>
            </a:r>
            <a:endParaRPr lang="ar-SA" dirty="0"/>
          </a:p>
        </p:txBody>
      </p:sp>
    </p:spTree>
    <p:extLst>
      <p:ext uri="{BB962C8B-B14F-4D97-AF65-F5344CB8AC3E}">
        <p14:creationId xmlns:p14="http://schemas.microsoft.com/office/powerpoint/2010/main" val="349648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188641"/>
            <a:ext cx="7772400" cy="1152128"/>
          </a:xfrm>
        </p:spPr>
        <p:txBody>
          <a:bodyPr/>
          <a:lstStyle/>
          <a:p>
            <a:r>
              <a:rPr lang="en-US" dirty="0"/>
              <a:t>Functional </a:t>
            </a:r>
            <a:r>
              <a:rPr lang="en-US" dirty="0" err="1" smtClean="0"/>
              <a:t>requierments</a:t>
            </a:r>
            <a:endParaRPr lang="ar-SA" dirty="0"/>
          </a:p>
        </p:txBody>
      </p:sp>
      <p:sp>
        <p:nvSpPr>
          <p:cNvPr id="3" name="عنوان فرعي 2"/>
          <p:cNvSpPr>
            <a:spLocks noGrp="1"/>
          </p:cNvSpPr>
          <p:nvPr>
            <p:ph type="subTitle" idx="1"/>
          </p:nvPr>
        </p:nvSpPr>
        <p:spPr>
          <a:xfrm>
            <a:off x="1115616" y="1340768"/>
            <a:ext cx="7272808" cy="4320480"/>
          </a:xfrm>
        </p:spPr>
        <p:txBody>
          <a:bodyPr/>
          <a:lstStyle/>
          <a:p>
            <a:pPr rtl="0"/>
            <a:r>
              <a:rPr lang="en-US" b="1" dirty="0"/>
              <a:t>Login</a:t>
            </a:r>
            <a:r>
              <a:rPr lang="en-US" dirty="0"/>
              <a:t> – the user shall login into the app by write his id and </a:t>
            </a:r>
            <a:r>
              <a:rPr lang="en-US" dirty="0" smtClean="0"/>
              <a:t>password.</a:t>
            </a:r>
          </a:p>
          <a:p>
            <a:pPr rtl="0"/>
            <a:endParaRPr lang="en-US" dirty="0"/>
          </a:p>
          <a:p>
            <a:pPr rtl="0"/>
            <a:r>
              <a:rPr lang="en-US" b="1" dirty="0"/>
              <a:t>Notifications</a:t>
            </a:r>
            <a:r>
              <a:rPr lang="en-US" dirty="0"/>
              <a:t> -  the system shall inform the customer before his </a:t>
            </a:r>
            <a:r>
              <a:rPr lang="en-US" dirty="0" err="1"/>
              <a:t>appoiment</a:t>
            </a:r>
            <a:r>
              <a:rPr lang="en-US" dirty="0"/>
              <a:t> or when he </a:t>
            </a:r>
            <a:r>
              <a:rPr lang="en-US" dirty="0" err="1"/>
              <a:t>recive</a:t>
            </a:r>
            <a:r>
              <a:rPr lang="en-US" dirty="0"/>
              <a:t> a report from his doctor.</a:t>
            </a:r>
          </a:p>
          <a:p>
            <a:endParaRPr lang="ar-SA" dirty="0"/>
          </a:p>
        </p:txBody>
      </p:sp>
    </p:spTree>
    <p:extLst>
      <p:ext uri="{BB962C8B-B14F-4D97-AF65-F5344CB8AC3E}">
        <p14:creationId xmlns:p14="http://schemas.microsoft.com/office/powerpoint/2010/main" val="424735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11560" y="116633"/>
            <a:ext cx="7772400" cy="1152128"/>
          </a:xfrm>
        </p:spPr>
        <p:txBody>
          <a:bodyPr/>
          <a:lstStyle/>
          <a:p>
            <a:r>
              <a:rPr lang="en-US" dirty="0"/>
              <a:t>Functional </a:t>
            </a:r>
            <a:r>
              <a:rPr lang="en-US" dirty="0" err="1" smtClean="0"/>
              <a:t>requierments</a:t>
            </a:r>
            <a:endParaRPr lang="ar-SA" dirty="0"/>
          </a:p>
        </p:txBody>
      </p:sp>
      <p:sp>
        <p:nvSpPr>
          <p:cNvPr id="3" name="عنوان فرعي 2"/>
          <p:cNvSpPr>
            <a:spLocks noGrp="1"/>
          </p:cNvSpPr>
          <p:nvPr>
            <p:ph type="subTitle" idx="1"/>
          </p:nvPr>
        </p:nvSpPr>
        <p:spPr>
          <a:xfrm>
            <a:off x="1259632" y="1340768"/>
            <a:ext cx="6768752" cy="3744416"/>
          </a:xfrm>
        </p:spPr>
        <p:txBody>
          <a:bodyPr/>
          <a:lstStyle/>
          <a:p>
            <a:pPr rtl="0"/>
            <a:r>
              <a:rPr lang="en-US" b="1" dirty="0"/>
              <a:t>Search</a:t>
            </a:r>
            <a:r>
              <a:rPr lang="en-US" dirty="0"/>
              <a:t> –the </a:t>
            </a:r>
            <a:r>
              <a:rPr lang="en-US" dirty="0" err="1"/>
              <a:t>asystem</a:t>
            </a:r>
            <a:r>
              <a:rPr lang="en-US" dirty="0"/>
              <a:t> shall allow the user to search in search box for a section or a specific doctor by his name .</a:t>
            </a:r>
          </a:p>
          <a:p>
            <a:r>
              <a:rPr lang="en-US" b="1" dirty="0"/>
              <a:t>Doctor info</a:t>
            </a:r>
            <a:r>
              <a:rPr lang="en-US" dirty="0"/>
              <a:t> – the system shall show the info of doctor for patients.</a:t>
            </a:r>
            <a:endParaRPr lang="ar-SA" dirty="0"/>
          </a:p>
        </p:txBody>
      </p:sp>
    </p:spTree>
    <p:extLst>
      <p:ext uri="{BB962C8B-B14F-4D97-AF65-F5344CB8AC3E}">
        <p14:creationId xmlns:p14="http://schemas.microsoft.com/office/powerpoint/2010/main" val="1707571947"/>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441</Words>
  <Application>Microsoft Office PowerPoint</Application>
  <PresentationFormat>عرض على الشاشة (3:4)‏</PresentationFormat>
  <Paragraphs>42</Paragraphs>
  <Slides>24</Slides>
  <Notes>0</Notes>
  <HiddenSlides>0</HiddenSlides>
  <MMClips>0</MMClips>
  <ScaleCrop>false</ScaleCrop>
  <HeadingPairs>
    <vt:vector size="4" baseType="variant">
      <vt:variant>
        <vt:lpstr>نسق</vt:lpstr>
      </vt:variant>
      <vt:variant>
        <vt:i4>1</vt:i4>
      </vt:variant>
      <vt:variant>
        <vt:lpstr>عناوين الشرائح</vt:lpstr>
      </vt:variant>
      <vt:variant>
        <vt:i4>24</vt:i4>
      </vt:variant>
    </vt:vector>
  </HeadingPairs>
  <TitlesOfParts>
    <vt:vector size="25" baseType="lpstr">
      <vt:lpstr>نسق Office</vt:lpstr>
      <vt:lpstr>Sehhaty app</vt:lpstr>
      <vt:lpstr>Introduction</vt:lpstr>
      <vt:lpstr>The Problems </vt:lpstr>
      <vt:lpstr>Background</vt:lpstr>
      <vt:lpstr>Proposed solution</vt:lpstr>
      <vt:lpstr>Work plan</vt:lpstr>
      <vt:lpstr>Projact requiermants</vt:lpstr>
      <vt:lpstr>Functional requierments</vt:lpstr>
      <vt:lpstr>Functional requierments</vt:lpstr>
      <vt:lpstr>Functional requierments</vt:lpstr>
      <vt:lpstr>Functional requierments</vt:lpstr>
      <vt:lpstr>Non-Functional requierments</vt:lpstr>
      <vt:lpstr>Non-Functional requierments</vt:lpstr>
      <vt:lpstr>Activity digram</vt:lpstr>
      <vt:lpstr>عرض تقديمي في PowerPoint</vt:lpstr>
      <vt:lpstr>Project use case modeling</vt:lpstr>
      <vt:lpstr>Actors</vt:lpstr>
      <vt:lpstr>Use case:</vt:lpstr>
      <vt:lpstr>assigning care team</vt:lpstr>
      <vt:lpstr>عرض تقديمي في PowerPoint</vt:lpstr>
      <vt:lpstr>Book appointment</vt:lpstr>
      <vt:lpstr>عرض تقديمي في PowerPoint</vt:lpstr>
      <vt:lpstr>Sequence Diagrams</vt:lpstr>
      <vt:lpstr>Class digram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Sehhaty app</dc:title>
  <dc:creator>lenovo</dc:creator>
  <cp:lastModifiedBy>lenovo</cp:lastModifiedBy>
  <cp:revision>6</cp:revision>
  <dcterms:created xsi:type="dcterms:W3CDTF">2023-06-03T15:50:55Z</dcterms:created>
  <dcterms:modified xsi:type="dcterms:W3CDTF">2023-06-03T16:41:49Z</dcterms:modified>
</cp:coreProperties>
</file>