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12"/>
  </p:notesMasterIdLst>
  <p:sldIdLst>
    <p:sldId id="299" r:id="rId2"/>
    <p:sldId id="279" r:id="rId3"/>
    <p:sldId id="280" r:id="rId4"/>
    <p:sldId id="300" r:id="rId5"/>
    <p:sldId id="301" r:id="rId6"/>
    <p:sldId id="302" r:id="rId7"/>
    <p:sldId id="303" r:id="rId8"/>
    <p:sldId id="304" r:id="rId9"/>
    <p:sldId id="305" r:id="rId10"/>
    <p:sldId id="293" r:id="rId11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88" autoAdjust="0"/>
    <p:restoredTop sz="94609" autoAdjust="0"/>
  </p:normalViewPr>
  <p:slideViewPr>
    <p:cSldViewPr snapToGrid="0" snapToObjects="1">
      <p:cViewPr varScale="1">
        <p:scale>
          <a:sx n="161" d="100"/>
          <a:sy n="161" d="100"/>
        </p:scale>
        <p:origin x="276" y="150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5175D-D641-DBDE-EB69-7B07B32311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6508" y="1140967"/>
            <a:ext cx="5578983" cy="1752219"/>
          </a:xfrm>
        </p:spPr>
        <p:txBody>
          <a:bodyPr/>
          <a:lstStyle/>
          <a:p>
            <a:r>
              <a:rPr lang="en-US" dirty="0"/>
              <a:t>Project:</a:t>
            </a:r>
            <a:br>
              <a:rPr lang="en-US" dirty="0"/>
            </a:br>
            <a:r>
              <a:rPr lang="en-US" dirty="0"/>
              <a:t>Amazon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35A6F3-8DED-F754-D175-FDA9A66852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00525" y="2836164"/>
            <a:ext cx="3984878" cy="1211961"/>
          </a:xfrm>
        </p:spPr>
        <p:txBody>
          <a:bodyPr/>
          <a:lstStyle/>
          <a:p>
            <a:r>
              <a:rPr lang="en-US" dirty="0"/>
              <a:t>by</a:t>
            </a:r>
            <a:br>
              <a:rPr lang="en-US" dirty="0"/>
            </a:br>
            <a:r>
              <a:rPr lang="en-US" dirty="0"/>
              <a:t>Nawaf </a:t>
            </a:r>
            <a:r>
              <a:rPr lang="en-US" dirty="0" err="1"/>
              <a:t>Alruwita</a:t>
            </a:r>
            <a:endParaRPr lang="en-US" dirty="0"/>
          </a:p>
          <a:p>
            <a:r>
              <a:rPr lang="en-US" dirty="0"/>
              <a:t>Fahad </a:t>
            </a:r>
            <a:r>
              <a:rPr lang="en-US" dirty="0" err="1"/>
              <a:t>Aljlaifi</a:t>
            </a:r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26B632E-34DA-B72F-0981-B2623829CE24}"/>
              </a:ext>
            </a:extLst>
          </p:cNvPr>
          <p:cNvSpPr txBox="1">
            <a:spLocks/>
          </p:cNvSpPr>
          <p:nvPr/>
        </p:nvSpPr>
        <p:spPr>
          <a:xfrm>
            <a:off x="4276725" y="4057650"/>
            <a:ext cx="3984878" cy="79057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6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6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868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8" y="1975103"/>
            <a:ext cx="6016752" cy="3082671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966" y="715818"/>
            <a:ext cx="5693664" cy="768096"/>
          </a:xfrm>
        </p:spPr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Introduction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213" y="2295619"/>
            <a:ext cx="6486540" cy="359454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02C8F"/>
                </a:solidFill>
              </a:rPr>
              <a:t>Amazon was founded by Jeff Bezos in 1994 as an online bookstore.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02C8F"/>
                </a:solidFill>
              </a:rPr>
              <a:t>Amazon is a global online retailer that offers a wide variety of products.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02C8F"/>
                </a:solidFill>
              </a:rPr>
              <a:t>Before Amazon, consumers faced problems with convenience, high prices, and limited product selection</a:t>
            </a:r>
          </a:p>
          <a:p>
            <a:endParaRPr lang="en-US" sz="2000" dirty="0">
              <a:solidFill>
                <a:srgbClr val="202C8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2453" y="311245"/>
            <a:ext cx="9536821" cy="768096"/>
          </a:xfrm>
        </p:spPr>
        <p:txBody>
          <a:bodyPr/>
          <a:lstStyle/>
          <a:p>
            <a:r>
              <a:rPr lang="en-US" dirty="0"/>
              <a:t>Problems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3A5A607-9FD6-D8B7-EE15-2E4B249DA63F}"/>
              </a:ext>
            </a:extLst>
          </p:cNvPr>
          <p:cNvSpPr txBox="1">
            <a:spLocks/>
          </p:cNvSpPr>
          <p:nvPr/>
        </p:nvSpPr>
        <p:spPr>
          <a:xfrm>
            <a:off x="3712453" y="1781418"/>
            <a:ext cx="6766560" cy="13896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It was not easy to find the products you were looking for.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The prices of products varied widely from store to store.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The selection of products was limited in many stores</a:t>
            </a:r>
          </a:p>
        </p:txBody>
      </p:sp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2453" y="311245"/>
            <a:ext cx="9536821" cy="768096"/>
          </a:xfrm>
        </p:spPr>
        <p:txBody>
          <a:bodyPr/>
          <a:lstStyle/>
          <a:p>
            <a:r>
              <a:rPr lang="en-US" dirty="0"/>
              <a:t> Proposed Solution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3A5A607-9FD6-D8B7-EE15-2E4B249DA63F}"/>
              </a:ext>
            </a:extLst>
          </p:cNvPr>
          <p:cNvSpPr txBox="1">
            <a:spLocks/>
          </p:cNvSpPr>
          <p:nvPr/>
        </p:nvSpPr>
        <p:spPr>
          <a:xfrm>
            <a:off x="3712453" y="1781418"/>
            <a:ext cx="6766560" cy="37049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Amazon offers a convenient shopping experience, competitive prices, and a wide selection of products.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Amazon has a large and efficient distribution network that allows for competitive pricing.</a:t>
            </a:r>
          </a:p>
        </p:txBody>
      </p:sp>
    </p:spTree>
    <p:extLst>
      <p:ext uri="{BB962C8B-B14F-4D97-AF65-F5344CB8AC3E}">
        <p14:creationId xmlns:p14="http://schemas.microsoft.com/office/powerpoint/2010/main" val="1744283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2453" y="311245"/>
            <a:ext cx="9536821" cy="768096"/>
          </a:xfrm>
        </p:spPr>
        <p:txBody>
          <a:bodyPr/>
          <a:lstStyle/>
          <a:p>
            <a:r>
              <a:rPr lang="en-US" dirty="0"/>
              <a:t>Work Plan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3A5A607-9FD6-D8B7-EE15-2E4B249DA63F}"/>
              </a:ext>
            </a:extLst>
          </p:cNvPr>
          <p:cNvSpPr txBox="1">
            <a:spLocks/>
          </p:cNvSpPr>
          <p:nvPr/>
        </p:nvSpPr>
        <p:spPr>
          <a:xfrm>
            <a:off x="3712453" y="1403912"/>
            <a:ext cx="6766560" cy="47653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Define the goals of the project.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Identify the tasks that need to be completed.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Estimate the time and resources that will be needed.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Create a timeline.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Assign tasks to team members.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Track progress and make adjustments as needed.</a:t>
            </a:r>
          </a:p>
        </p:txBody>
      </p:sp>
    </p:spTree>
    <p:extLst>
      <p:ext uri="{BB962C8B-B14F-4D97-AF65-F5344CB8AC3E}">
        <p14:creationId xmlns:p14="http://schemas.microsoft.com/office/powerpoint/2010/main" val="855691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2453" y="311245"/>
            <a:ext cx="9536821" cy="768096"/>
          </a:xfrm>
        </p:spPr>
        <p:txBody>
          <a:bodyPr/>
          <a:lstStyle/>
          <a:p>
            <a:r>
              <a:rPr lang="en-US" dirty="0"/>
              <a:t>User Requirements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3A5A607-9FD6-D8B7-EE15-2E4B249DA63F}"/>
              </a:ext>
            </a:extLst>
          </p:cNvPr>
          <p:cNvSpPr txBox="1">
            <a:spLocks/>
          </p:cNvSpPr>
          <p:nvPr/>
        </p:nvSpPr>
        <p:spPr>
          <a:xfrm>
            <a:off x="3712453" y="1082292"/>
            <a:ext cx="6766560" cy="34952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Customers should be able to easily find the products they </a:t>
            </a:r>
            <a:r>
              <a:rPr lang="en-US" sz="3200" dirty="0" err="1"/>
              <a:t>arelooking</a:t>
            </a:r>
            <a:r>
              <a:rPr lang="en-US" sz="3200" dirty="0"/>
              <a:t> for.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Customers should be able to compare prices from different sellers.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Customers should be able to read reviews of products before they buy them.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Customers should be able to track the status of their orders.</a:t>
            </a:r>
          </a:p>
        </p:txBody>
      </p:sp>
    </p:spTree>
    <p:extLst>
      <p:ext uri="{BB962C8B-B14F-4D97-AF65-F5344CB8AC3E}">
        <p14:creationId xmlns:p14="http://schemas.microsoft.com/office/powerpoint/2010/main" val="2597393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2453" y="311245"/>
            <a:ext cx="9536821" cy="768096"/>
          </a:xfrm>
        </p:spPr>
        <p:txBody>
          <a:bodyPr/>
          <a:lstStyle/>
          <a:p>
            <a:r>
              <a:rPr lang="en-US" dirty="0"/>
              <a:t>System Requirements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3A5A607-9FD6-D8B7-EE15-2E4B249DA63F}"/>
              </a:ext>
            </a:extLst>
          </p:cNvPr>
          <p:cNvSpPr txBox="1">
            <a:spLocks/>
          </p:cNvSpPr>
          <p:nvPr/>
        </p:nvSpPr>
        <p:spPr>
          <a:xfrm>
            <a:off x="3712453" y="1082292"/>
            <a:ext cx="6766560" cy="36822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 search functionality that allows users to search for products by various criteria, such as keywords, categories, and filters. The search functionality should also be fast and accurate.</a:t>
            </a:r>
            <a:br>
              <a:rPr lang="en-US" sz="2000" dirty="0"/>
            </a:b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 secure payment gateway that integrates with various payment methods and ensures the confidentiality and integrity of user data. Additionally, the checkout process should be user-friendly.</a:t>
            </a:r>
            <a:br>
              <a:rPr lang="en-US" sz="2000" dirty="0"/>
            </a:b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Integration with shipping providers to enable fast and reliable delivery options. The system should also provide accurate tracking information and alerts for customers to track their orders 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146674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  <p:sndAc>
          <p:stSnd>
            <p:snd r:embed="rId2" name="explode.wav"/>
          </p:stSnd>
        </p:sndAc>
      </p:transition>
    </mc:Choice>
    <mc:Fallback xmlns="">
      <p:transition spd="slow">
        <p:fade/>
        <p:sndAc>
          <p:stSnd>
            <p:snd r:embed="rId3" name="explode.wav"/>
          </p:stSnd>
        </p:sndAc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2453" y="311245"/>
            <a:ext cx="7579129" cy="768096"/>
          </a:xfrm>
        </p:spPr>
        <p:txBody>
          <a:bodyPr/>
          <a:lstStyle/>
          <a:p>
            <a:r>
              <a:rPr lang="en-US" dirty="0"/>
              <a:t>Non-Functional Requirements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3A5A607-9FD6-D8B7-EE15-2E4B249DA63F}"/>
              </a:ext>
            </a:extLst>
          </p:cNvPr>
          <p:cNvSpPr txBox="1">
            <a:spLocks/>
          </p:cNvSpPr>
          <p:nvPr/>
        </p:nvSpPr>
        <p:spPr>
          <a:xfrm>
            <a:off x="3712453" y="1711466"/>
            <a:ext cx="8149580" cy="45886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PERFORMANCE: </a:t>
            </a:r>
            <a:r>
              <a:rPr lang="en-US" sz="2000" dirty="0"/>
              <a:t>The delivery status tracking system should provide real-time updates on package location and estimated delivery time</a:t>
            </a:r>
            <a:br>
              <a:rPr lang="en-US" sz="2400" dirty="0"/>
            </a:b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SCALABILITY</a:t>
            </a:r>
            <a:r>
              <a:rPr lang="en-US" sz="2000" dirty="0"/>
              <a:t>: The delivery status tracking system should be able to handle large number of tracking requests with the ability to scale up as the business grows.</a:t>
            </a:r>
            <a:br>
              <a:rPr lang="en-US" sz="2400" dirty="0"/>
            </a:b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USABILITY</a:t>
            </a:r>
            <a:r>
              <a:rPr lang="en-US" sz="2400" dirty="0"/>
              <a:t> :The system should be easy to use by both customers and employees.</a:t>
            </a:r>
            <a:br>
              <a:rPr lang="en-US" sz="2400" dirty="0"/>
            </a:b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RELIABILITY</a:t>
            </a:r>
            <a:r>
              <a:rPr lang="en-US" sz="2400" dirty="0"/>
              <a:t> :The system should be reliable and available 24/7 .</a:t>
            </a:r>
          </a:p>
        </p:txBody>
      </p:sp>
    </p:spTree>
    <p:extLst>
      <p:ext uri="{BB962C8B-B14F-4D97-AF65-F5344CB8AC3E}">
        <p14:creationId xmlns:p14="http://schemas.microsoft.com/office/powerpoint/2010/main" val="39854615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2453" y="311245"/>
            <a:ext cx="7579129" cy="768096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3A5A607-9FD6-D8B7-EE15-2E4B249DA63F}"/>
              </a:ext>
            </a:extLst>
          </p:cNvPr>
          <p:cNvSpPr txBox="1">
            <a:spLocks/>
          </p:cNvSpPr>
          <p:nvPr/>
        </p:nvSpPr>
        <p:spPr>
          <a:xfrm>
            <a:off x="3712453" y="1225296"/>
            <a:ext cx="8149580" cy="52426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Amazon has addressed the problems that consumers faced before its existence by offering a convenient shopping experience, competitive prices, and a wide selection of products.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Amazon's work plan includes defining goals, identifying tasks, estimating time and resources, creating a timeline, assigning tasks, and tracking progress.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User requirements for an Amazon system include easy product search, price comparison, reviews, and order tracking.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System requirements for an Amazon system include handling a large volume of traffic, security, reliability, and scalability.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Non-functional requirements for an Amazon system include performance, security, usability, and reliability.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In conclusion, Amazon's success can be attributed to its ability to address the problems faced by consumers before its existence and its commitment to meeting user and system requirements.</a:t>
            </a:r>
          </a:p>
        </p:txBody>
      </p:sp>
    </p:spTree>
    <p:extLst>
      <p:ext uri="{BB962C8B-B14F-4D97-AF65-F5344CB8AC3E}">
        <p14:creationId xmlns:p14="http://schemas.microsoft.com/office/powerpoint/2010/main" val="3262465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-Color-Block_Win32_jx_v9.potx" id="{B1D493D9-AF74-4AD6-8F0C-5B1308D7041B}" vid="{1AA99070-5A1F-42D2-9F5B-E7354C9646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788</TotalTime>
  <Words>545</Words>
  <Application>Microsoft Office PowerPoint</Application>
  <PresentationFormat>Widescreen</PresentationFormat>
  <Paragraphs>50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Arial Black</vt:lpstr>
      <vt:lpstr>Sabon Next LT</vt:lpstr>
      <vt:lpstr>Office Theme</vt:lpstr>
      <vt:lpstr>Project: Amazon </vt:lpstr>
      <vt:lpstr>Introduction</vt:lpstr>
      <vt:lpstr>Problems</vt:lpstr>
      <vt:lpstr> Proposed Solution</vt:lpstr>
      <vt:lpstr>Work Plan</vt:lpstr>
      <vt:lpstr>User Requirements</vt:lpstr>
      <vt:lpstr>System Requirements</vt:lpstr>
      <vt:lpstr>Non-Functional Requirements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Quick select using lomuto</dc:title>
  <dc:subject/>
  <dc:creator>Rota .</dc:creator>
  <cp:lastModifiedBy>Rota .</cp:lastModifiedBy>
  <cp:revision>4</cp:revision>
  <dcterms:created xsi:type="dcterms:W3CDTF">2023-02-18T13:26:20Z</dcterms:created>
  <dcterms:modified xsi:type="dcterms:W3CDTF">2023-06-02T17:51:37Z</dcterms:modified>
</cp:coreProperties>
</file>