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726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6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9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4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40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9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4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1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3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5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08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8D111-2142-0FD1-5736-CD54358B8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/>
              <a:t>Feasibility Study and Project Proposal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CFD28-BA92-7FBF-5F8F-31C15BE89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300" dirty="0"/>
              <a:t>Google has a proven track record of developing successful applications, so the feasibility of a new Google application is high.</a:t>
            </a:r>
          </a:p>
          <a:p>
            <a:pPr>
              <a:lnSpc>
                <a:spcPct val="115000"/>
              </a:lnSpc>
            </a:pPr>
            <a:r>
              <a:rPr lang="en-US" sz="1300" dirty="0"/>
              <a:t>A project proposal should identify a clear need in the market and outline the project timeline, budget, and resources required, as well as potential risks and challenges.</a:t>
            </a: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2862DEFE-29EE-8D38-0BF3-5AE458179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09" b="960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04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BC173-1802-3095-FFAC-501E1926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Project Requirements</a:t>
            </a:r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56830D51-0B20-7571-C473-FE00F8159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41" r="15582" b="-1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9AE4-0166-E8FD-32DF-A16D6A8B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r>
              <a:rPr lang="en-US" dirty="0"/>
              <a:t>A new Google application should have a user-friendly interface, scalability, compatibility, and strong security features.</a:t>
            </a:r>
          </a:p>
        </p:txBody>
      </p:sp>
    </p:spTree>
    <p:extLst>
      <p:ext uri="{BB962C8B-B14F-4D97-AF65-F5344CB8AC3E}">
        <p14:creationId xmlns:p14="http://schemas.microsoft.com/office/powerpoint/2010/main" val="428885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FDD08-7176-3935-88FA-E6F68102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en-US" b="0" i="0">
                <a:effectLst/>
                <a:latin typeface="-apple-system"/>
              </a:rPr>
              <a:t>Activity Diagram</a:t>
            </a:r>
            <a:br>
              <a:rPr lang="en-US" b="0" i="0">
                <a:effectLst/>
                <a:latin typeface="-apple-system"/>
              </a:rPr>
            </a:b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4F034-982F-7BB5-4AE0-406D42C8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r>
              <a:rPr lang="en-US" dirty="0"/>
              <a:t>A sample activity diagram for a Google application might include steps such as opening the application, logging in, selecting a task, entering information, and reviewing results.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EFE94335-EC46-B2EA-815C-B2C6B408D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6466" y="540033"/>
            <a:ext cx="5775279" cy="5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3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5B4B3-8E73-EF0E-752A-2B72BB2F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Project Use Case Modelling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A152-B64A-6B67-D149-696EE1699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A sample use case model for a Google application might include use cases such as searching for information, sending and receiving email, navigating to a location, saving and sharing files, and collaborating with others.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84B13335-699B-B890-007F-A31602D65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6466" y="540033"/>
            <a:ext cx="5775279" cy="5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6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88663-04F4-3AFF-BEA4-81C3114A7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2"/>
            <a:ext cx="4426782" cy="1331605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Sequence Diagrams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CA62-23BC-BDCF-6769-86BD6147C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>
            <a:normAutofit/>
          </a:bodyPr>
          <a:lstStyle/>
          <a:p>
            <a:r>
              <a:rPr lang="en-US" dirty="0"/>
              <a:t>A sample sequence diagram for a Google application might include steps such as checking for updates, verifying user credentials, retrieving relevant data, and processing user input.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AA11AC2B-E0EE-4BB9-8BC1-EC5DA9DB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E2798A00-234F-31B7-EE45-87B48448A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8864" y="1202958"/>
            <a:ext cx="4452148" cy="44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9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86D2F-E13C-EEB3-A4C7-F095B184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2"/>
            <a:ext cx="4426782" cy="1331605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User Interface Design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D333-E3E0-7D15-72F1-87B31F270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>
            <a:normAutofit/>
          </a:bodyPr>
          <a:lstStyle/>
          <a:p>
            <a:r>
              <a:rPr lang="en-US" dirty="0"/>
              <a:t>A new Google application should follow the standard of a clean and intuitive user interface design, with a simple layout, clear instructions, consistent color and font choices, intuitive navigation, and responsive design.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AA11AC2B-E0EE-4BB9-8BC1-EC5DA9DB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19" name="Graphic 6" descr="Design">
            <a:extLst>
              <a:ext uri="{FF2B5EF4-FFF2-40B4-BE49-F238E27FC236}">
                <a16:creationId xmlns:a16="http://schemas.microsoft.com/office/drawing/2014/main" id="{66FA8B92-6A60-526A-D35D-71EF323A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8864" y="1202958"/>
            <a:ext cx="4452148" cy="44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0B828-48AA-9B21-7249-C1B57B45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3"/>
            <a:ext cx="4426782" cy="1331604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Overall,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9202-F336-6AF5-41E0-A3EED605B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>
            <a:normAutofit/>
          </a:bodyPr>
          <a:lstStyle/>
          <a:p>
            <a:r>
              <a:rPr lang="en-US" dirty="0"/>
              <a:t>developing a new Google application requires careful planning, design, and implementation to provide value to users and contribute to Google's continued success.</a:t>
            </a:r>
          </a:p>
        </p:txBody>
      </p:sp>
      <p:pic>
        <p:nvPicPr>
          <p:cNvPr id="14" name="Graphic 6" descr="Web Design">
            <a:extLst>
              <a:ext uri="{FF2B5EF4-FFF2-40B4-BE49-F238E27FC236}">
                <a16:creationId xmlns:a16="http://schemas.microsoft.com/office/drawing/2014/main" id="{616347A1-8AAC-D498-1E5C-3E433AC64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4800" y="929566"/>
            <a:ext cx="4996212" cy="49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55806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E2734"/>
      </a:dk2>
      <a:lt2>
        <a:srgbClr val="E2E5E8"/>
      </a:lt2>
      <a:accent1>
        <a:srgbClr val="C5864B"/>
      </a:accent1>
      <a:accent2>
        <a:srgbClr val="B34239"/>
      </a:accent2>
      <a:accent3>
        <a:srgbClr val="C54B75"/>
      </a:accent3>
      <a:accent4>
        <a:srgbClr val="B33996"/>
      </a:accent4>
      <a:accent5>
        <a:srgbClr val="AF4BC5"/>
      </a:accent5>
      <a:accent6>
        <a:srgbClr val="6A39B3"/>
      </a:accent6>
      <a:hlink>
        <a:srgbClr val="BD3F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Avenir Next LT Pro Light</vt:lpstr>
      <vt:lpstr>Rockwell Nova Light</vt:lpstr>
      <vt:lpstr>Wingdings</vt:lpstr>
      <vt:lpstr>LeafVTI</vt:lpstr>
      <vt:lpstr>Feasibility Study and Project Proposal </vt:lpstr>
      <vt:lpstr>Project Requirements</vt:lpstr>
      <vt:lpstr>Activity Diagram </vt:lpstr>
      <vt:lpstr>Project Use Case Modelling</vt:lpstr>
      <vt:lpstr>Sequence Diagrams</vt:lpstr>
      <vt:lpstr>User Interface Design</vt:lpstr>
      <vt:lpstr>Overall,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Study and Project Proposal </dc:title>
  <dc:creator>meeshal .Almilwith</dc:creator>
  <cp:lastModifiedBy>meeshal .Almilwith</cp:lastModifiedBy>
  <cp:revision>1</cp:revision>
  <dcterms:created xsi:type="dcterms:W3CDTF">2023-06-03T10:46:02Z</dcterms:created>
  <dcterms:modified xsi:type="dcterms:W3CDTF">2023-06-03T12:32:38Z</dcterms:modified>
</cp:coreProperties>
</file>