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09" r:id="rId1"/>
  </p:sldMasterIdLst>
  <p:notesMasterIdLst>
    <p:notesMasterId r:id="rId17"/>
  </p:notesMasterIdLst>
  <p:sldIdLst>
    <p:sldId id="256" r:id="rId2"/>
    <p:sldId id="262" r:id="rId3"/>
    <p:sldId id="263" r:id="rId4"/>
    <p:sldId id="273" r:id="rId5"/>
    <p:sldId id="274" r:id="rId6"/>
    <p:sldId id="276" r:id="rId7"/>
    <p:sldId id="277" r:id="rId8"/>
    <p:sldId id="339" r:id="rId9"/>
    <p:sldId id="278" r:id="rId10"/>
    <p:sldId id="340" r:id="rId11"/>
    <p:sldId id="344" r:id="rId12"/>
    <p:sldId id="345" r:id="rId13"/>
    <p:sldId id="341" r:id="rId14"/>
    <p:sldId id="342" r:id="rId15"/>
    <p:sldId id="343" r:id="rId1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093E735-1BCF-4FDF-869F-7325D42CE1F8}">
  <a:tblStyle styleId="{E093E735-1BCF-4FDF-869F-7325D42CE1F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322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0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" name="Google Shape;940;gb47398cd52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1" name="Google Shape;941;gb47398cd52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32667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" name="Google Shape;940;gb47398cd52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1" name="Google Shape;941;gb47398cd52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56975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" name="Google Shape;940;gb47398cd52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1" name="Google Shape;941;gb47398cd52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477704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" name="Google Shape;940;gb47398cd52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1" name="Google Shape;941;gb47398cd52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8762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" name="Google Shape;940;gb47398cd52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1" name="Google Shape;941;gb47398cd52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619885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" name="Google Shape;940;gb47398cd52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1" name="Google Shape;941;gb47398cd52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93341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84339e5801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84339e5801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796ebedc0f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796ebedc0f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g77a667ef0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5" name="Google Shape;745;g77a667ef0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g796ebedc0f_1_2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1" name="Google Shape;781;g796ebedc0f_1_2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Google Shape;878;gb47398cd5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9" name="Google Shape;879;gb47398cd5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Google Shape;923;g77a667ef0f_1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4" name="Google Shape;924;g77a667ef0f_1_1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Google Shape;923;g77a667ef0f_1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4" name="Google Shape;924;g77a667ef0f_1_1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94429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" name="Google Shape;940;gb47398cd52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1" name="Google Shape;941;gb47398cd52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101550" y="106200"/>
            <a:ext cx="8940900" cy="49311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-94450" y="2571750"/>
            <a:ext cx="9308100" cy="2589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103225" y="2571750"/>
            <a:ext cx="8940900" cy="2481600"/>
            <a:chOff x="103225" y="2571750"/>
            <a:chExt cx="8940900" cy="2481600"/>
          </a:xfrm>
        </p:grpSpPr>
        <p:cxnSp>
          <p:nvCxnSpPr>
            <p:cNvPr id="12" name="Google Shape;12;p2"/>
            <p:cNvCxnSpPr/>
            <p:nvPr/>
          </p:nvCxnSpPr>
          <p:spPr>
            <a:xfrm>
              <a:off x="103225" y="2571750"/>
              <a:ext cx="0" cy="24816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Google Shape;13;p2"/>
            <p:cNvCxnSpPr/>
            <p:nvPr/>
          </p:nvCxnSpPr>
          <p:spPr>
            <a:xfrm>
              <a:off x="9044125" y="2571750"/>
              <a:ext cx="0" cy="24816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Google Shape;14;p2"/>
            <p:cNvCxnSpPr/>
            <p:nvPr/>
          </p:nvCxnSpPr>
          <p:spPr>
            <a:xfrm>
              <a:off x="103225" y="5053350"/>
              <a:ext cx="89409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5" name="Google Shape;15;p2"/>
          <p:cNvSpPr txBox="1"/>
          <p:nvPr/>
        </p:nvSpPr>
        <p:spPr>
          <a:xfrm>
            <a:off x="4697175" y="1320225"/>
            <a:ext cx="3616800" cy="17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600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6" name="Google Shape;16;p2"/>
          <p:cNvSpPr txBox="1"/>
          <p:nvPr/>
        </p:nvSpPr>
        <p:spPr>
          <a:xfrm>
            <a:off x="5911825" y="2977800"/>
            <a:ext cx="2402100" cy="71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Roboto Slab Light"/>
              <a:ea typeface="Roboto Slab Light"/>
              <a:cs typeface="Roboto Slab Light"/>
              <a:sym typeface="Roboto Slab Light"/>
            </a:endParaRPr>
          </a:p>
        </p:txBody>
      </p:sp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2194775" y="1457250"/>
            <a:ext cx="4754400" cy="222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ubTitle" idx="1"/>
          </p:nvPr>
        </p:nvSpPr>
        <p:spPr>
          <a:xfrm>
            <a:off x="2364775" y="3681600"/>
            <a:ext cx="4417800" cy="36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_1_1_1_1">
    <p:bg>
      <p:bgPr>
        <a:solidFill>
          <a:schemeClr val="dk1"/>
        </a:solidFill>
        <a:effectLst/>
      </p:bgPr>
    </p:bg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60"/>
          <p:cNvSpPr/>
          <p:nvPr/>
        </p:nvSpPr>
        <p:spPr>
          <a:xfrm>
            <a:off x="101550" y="106200"/>
            <a:ext cx="8940900" cy="49311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2_2_1_1"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61"/>
          <p:cNvSpPr/>
          <p:nvPr/>
        </p:nvSpPr>
        <p:spPr>
          <a:xfrm>
            <a:off x="101550" y="106200"/>
            <a:ext cx="8940900" cy="49311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3" name="Google Shape;443;p61"/>
          <p:cNvSpPr txBox="1">
            <a:spLocks noGrp="1"/>
          </p:cNvSpPr>
          <p:nvPr>
            <p:ph type="subTitle" idx="1"/>
          </p:nvPr>
        </p:nvSpPr>
        <p:spPr>
          <a:xfrm>
            <a:off x="2844037" y="1738336"/>
            <a:ext cx="1378800" cy="30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44" name="Google Shape;444;p61"/>
          <p:cNvSpPr txBox="1">
            <a:spLocks noGrp="1"/>
          </p:cNvSpPr>
          <p:nvPr>
            <p:ph type="subTitle" idx="2"/>
          </p:nvPr>
        </p:nvSpPr>
        <p:spPr>
          <a:xfrm>
            <a:off x="766875" y="2110195"/>
            <a:ext cx="1380600" cy="43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5" name="Google Shape;445;p61"/>
          <p:cNvSpPr txBox="1">
            <a:spLocks noGrp="1"/>
          </p:cNvSpPr>
          <p:nvPr>
            <p:ph type="subTitle" idx="3"/>
          </p:nvPr>
        </p:nvSpPr>
        <p:spPr>
          <a:xfrm>
            <a:off x="766887" y="1738347"/>
            <a:ext cx="1378800" cy="30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46" name="Google Shape;446;p61"/>
          <p:cNvSpPr txBox="1">
            <a:spLocks noGrp="1"/>
          </p:cNvSpPr>
          <p:nvPr>
            <p:ph type="subTitle" idx="4"/>
          </p:nvPr>
        </p:nvSpPr>
        <p:spPr>
          <a:xfrm>
            <a:off x="2844025" y="2109968"/>
            <a:ext cx="1380600" cy="43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7" name="Google Shape;447;p61"/>
          <p:cNvSpPr txBox="1">
            <a:spLocks noGrp="1"/>
          </p:cNvSpPr>
          <p:nvPr>
            <p:ph type="subTitle" idx="5"/>
          </p:nvPr>
        </p:nvSpPr>
        <p:spPr>
          <a:xfrm>
            <a:off x="4919363" y="1738346"/>
            <a:ext cx="1378800" cy="30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48" name="Google Shape;448;p61"/>
          <p:cNvSpPr txBox="1">
            <a:spLocks noGrp="1"/>
          </p:cNvSpPr>
          <p:nvPr>
            <p:ph type="subTitle" idx="6"/>
          </p:nvPr>
        </p:nvSpPr>
        <p:spPr>
          <a:xfrm>
            <a:off x="6996513" y="2107626"/>
            <a:ext cx="1380600" cy="43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9" name="Google Shape;449;p61"/>
          <p:cNvSpPr txBox="1">
            <a:spLocks noGrp="1"/>
          </p:cNvSpPr>
          <p:nvPr>
            <p:ph type="subTitle" idx="7"/>
          </p:nvPr>
        </p:nvSpPr>
        <p:spPr>
          <a:xfrm>
            <a:off x="6996513" y="1738336"/>
            <a:ext cx="1378800" cy="30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50" name="Google Shape;450;p61"/>
          <p:cNvSpPr txBox="1">
            <a:spLocks noGrp="1"/>
          </p:cNvSpPr>
          <p:nvPr>
            <p:ph type="subTitle" idx="8"/>
          </p:nvPr>
        </p:nvSpPr>
        <p:spPr>
          <a:xfrm>
            <a:off x="4919363" y="2109457"/>
            <a:ext cx="1380600" cy="43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/>
          <p:nvPr/>
        </p:nvSpPr>
        <p:spPr>
          <a:xfrm>
            <a:off x="101550" y="106200"/>
            <a:ext cx="8940900" cy="49311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5"/>
          <p:cNvSpPr/>
          <p:nvPr/>
        </p:nvSpPr>
        <p:spPr>
          <a:xfrm>
            <a:off x="3189572" y="-61450"/>
            <a:ext cx="6166500" cy="5250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title"/>
          </p:nvPr>
        </p:nvSpPr>
        <p:spPr>
          <a:xfrm>
            <a:off x="233850" y="1794300"/>
            <a:ext cx="2782800" cy="155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ubTitle" idx="1"/>
          </p:nvPr>
        </p:nvSpPr>
        <p:spPr>
          <a:xfrm>
            <a:off x="4153278" y="3146801"/>
            <a:ext cx="1837800" cy="30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ubTitle" idx="2"/>
          </p:nvPr>
        </p:nvSpPr>
        <p:spPr>
          <a:xfrm>
            <a:off x="3906378" y="3458361"/>
            <a:ext cx="2084700" cy="111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ubTitle" idx="3"/>
          </p:nvPr>
        </p:nvSpPr>
        <p:spPr>
          <a:xfrm>
            <a:off x="6374237" y="580394"/>
            <a:ext cx="1920000" cy="30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ubTitle" idx="4"/>
          </p:nvPr>
        </p:nvSpPr>
        <p:spPr>
          <a:xfrm>
            <a:off x="6374239" y="883466"/>
            <a:ext cx="2082300" cy="111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>
            <a:spLocks noGrp="1"/>
          </p:cNvSpPr>
          <p:nvPr>
            <p:ph type="subTitle" idx="1"/>
          </p:nvPr>
        </p:nvSpPr>
        <p:spPr>
          <a:xfrm>
            <a:off x="4863950" y="2269650"/>
            <a:ext cx="3566700" cy="117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title"/>
          </p:nvPr>
        </p:nvSpPr>
        <p:spPr>
          <a:xfrm>
            <a:off x="4863950" y="1696950"/>
            <a:ext cx="383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3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/>
          <p:nvPr/>
        </p:nvSpPr>
        <p:spPr>
          <a:xfrm>
            <a:off x="101550" y="106200"/>
            <a:ext cx="8940900" cy="49311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9"/>
          <p:cNvSpPr/>
          <p:nvPr/>
        </p:nvSpPr>
        <p:spPr>
          <a:xfrm>
            <a:off x="-88225" y="840450"/>
            <a:ext cx="4198200" cy="113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3" name="Google Shape;53;p9"/>
          <p:cNvCxnSpPr/>
          <p:nvPr/>
        </p:nvCxnSpPr>
        <p:spPr>
          <a:xfrm>
            <a:off x="103800" y="840825"/>
            <a:ext cx="0" cy="11367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4" name="Google Shape;54;p9"/>
          <p:cNvSpPr txBox="1">
            <a:spLocks noGrp="1"/>
          </p:cNvSpPr>
          <p:nvPr>
            <p:ph type="subTitle" idx="1"/>
          </p:nvPr>
        </p:nvSpPr>
        <p:spPr>
          <a:xfrm>
            <a:off x="4572000" y="799950"/>
            <a:ext cx="3566700" cy="117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9pPr>
          </a:lstStyle>
          <a:p>
            <a:endParaRPr/>
          </a:p>
        </p:txBody>
      </p:sp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713225" y="1041931"/>
            <a:ext cx="383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300"/>
              <a:buNone/>
              <a:defRPr sz="3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/>
          <p:nvPr/>
        </p:nvSpPr>
        <p:spPr>
          <a:xfrm>
            <a:off x="101550" y="106200"/>
            <a:ext cx="8940900" cy="49311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/>
          <p:nvPr/>
        </p:nvSpPr>
        <p:spPr>
          <a:xfrm>
            <a:off x="3180600" y="-56625"/>
            <a:ext cx="2782800" cy="5250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21"/>
          <p:cNvSpPr/>
          <p:nvPr/>
        </p:nvSpPr>
        <p:spPr>
          <a:xfrm>
            <a:off x="101550" y="106200"/>
            <a:ext cx="8940900" cy="49311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21"/>
          <p:cNvSpPr txBox="1">
            <a:spLocks noGrp="1"/>
          </p:cNvSpPr>
          <p:nvPr>
            <p:ph type="title"/>
          </p:nvPr>
        </p:nvSpPr>
        <p:spPr>
          <a:xfrm>
            <a:off x="3180600" y="294790"/>
            <a:ext cx="2782800" cy="155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21"/>
          <p:cNvSpPr txBox="1">
            <a:spLocks noGrp="1"/>
          </p:cNvSpPr>
          <p:nvPr>
            <p:ph type="subTitle" idx="1"/>
          </p:nvPr>
        </p:nvSpPr>
        <p:spPr>
          <a:xfrm>
            <a:off x="945404" y="2847226"/>
            <a:ext cx="1837800" cy="30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41" name="Google Shape;141;p21"/>
          <p:cNvSpPr txBox="1">
            <a:spLocks noGrp="1"/>
          </p:cNvSpPr>
          <p:nvPr>
            <p:ph type="subTitle" idx="2"/>
          </p:nvPr>
        </p:nvSpPr>
        <p:spPr>
          <a:xfrm>
            <a:off x="698504" y="3158786"/>
            <a:ext cx="2084700" cy="111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9pPr>
          </a:lstStyle>
          <a:p>
            <a:endParaRPr/>
          </a:p>
        </p:txBody>
      </p:sp>
      <p:sp>
        <p:nvSpPr>
          <p:cNvPr id="142" name="Google Shape;142;p21"/>
          <p:cNvSpPr txBox="1">
            <a:spLocks noGrp="1"/>
          </p:cNvSpPr>
          <p:nvPr>
            <p:ph type="subTitle" idx="3"/>
          </p:nvPr>
        </p:nvSpPr>
        <p:spPr>
          <a:xfrm>
            <a:off x="6315342" y="2847219"/>
            <a:ext cx="1920000" cy="30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43" name="Google Shape;143;p21"/>
          <p:cNvSpPr txBox="1">
            <a:spLocks noGrp="1"/>
          </p:cNvSpPr>
          <p:nvPr>
            <p:ph type="subTitle" idx="4"/>
          </p:nvPr>
        </p:nvSpPr>
        <p:spPr>
          <a:xfrm>
            <a:off x="6315342" y="3150291"/>
            <a:ext cx="2082300" cy="111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2">
  <p:cSld name="CUSTOM_1"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5"/>
          <p:cNvSpPr/>
          <p:nvPr/>
        </p:nvSpPr>
        <p:spPr>
          <a:xfrm>
            <a:off x="2766683" y="357561"/>
            <a:ext cx="5559600" cy="4489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276" name="Google Shape;276;p45"/>
          <p:cNvSpPr txBox="1">
            <a:spLocks noGrp="1"/>
          </p:cNvSpPr>
          <p:nvPr>
            <p:ph type="subTitle" idx="1"/>
          </p:nvPr>
        </p:nvSpPr>
        <p:spPr>
          <a:xfrm>
            <a:off x="3845043" y="1000523"/>
            <a:ext cx="1627500" cy="2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77" name="Google Shape;277;p45"/>
          <p:cNvSpPr txBox="1">
            <a:spLocks noGrp="1"/>
          </p:cNvSpPr>
          <p:nvPr>
            <p:ph type="subTitle" idx="2"/>
          </p:nvPr>
        </p:nvSpPr>
        <p:spPr>
          <a:xfrm>
            <a:off x="3845043" y="1263389"/>
            <a:ext cx="1645500" cy="8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8" name="Google Shape;278;p45"/>
          <p:cNvSpPr txBox="1">
            <a:spLocks noGrp="1"/>
          </p:cNvSpPr>
          <p:nvPr>
            <p:ph type="subTitle" idx="3"/>
          </p:nvPr>
        </p:nvSpPr>
        <p:spPr>
          <a:xfrm>
            <a:off x="3845043" y="3088289"/>
            <a:ext cx="1627500" cy="2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79" name="Google Shape;279;p45"/>
          <p:cNvSpPr txBox="1">
            <a:spLocks noGrp="1"/>
          </p:cNvSpPr>
          <p:nvPr>
            <p:ph type="subTitle" idx="4"/>
          </p:nvPr>
        </p:nvSpPr>
        <p:spPr>
          <a:xfrm>
            <a:off x="6411818" y="1263378"/>
            <a:ext cx="1645500" cy="8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80" name="Google Shape;280;p45"/>
          <p:cNvSpPr txBox="1">
            <a:spLocks noGrp="1"/>
          </p:cNvSpPr>
          <p:nvPr>
            <p:ph type="subTitle" idx="5"/>
          </p:nvPr>
        </p:nvSpPr>
        <p:spPr>
          <a:xfrm>
            <a:off x="6411068" y="999173"/>
            <a:ext cx="1629000" cy="2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81" name="Google Shape;281;p45"/>
          <p:cNvSpPr txBox="1">
            <a:spLocks noGrp="1"/>
          </p:cNvSpPr>
          <p:nvPr>
            <p:ph type="subTitle" idx="6"/>
          </p:nvPr>
        </p:nvSpPr>
        <p:spPr>
          <a:xfrm>
            <a:off x="3845043" y="3350418"/>
            <a:ext cx="1649400" cy="87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82" name="Google Shape;282;p45"/>
          <p:cNvSpPr txBox="1">
            <a:spLocks noGrp="1"/>
          </p:cNvSpPr>
          <p:nvPr>
            <p:ph type="subTitle" idx="7"/>
          </p:nvPr>
        </p:nvSpPr>
        <p:spPr>
          <a:xfrm>
            <a:off x="6411818" y="3088289"/>
            <a:ext cx="1627500" cy="2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83" name="Google Shape;283;p45"/>
          <p:cNvSpPr txBox="1">
            <a:spLocks noGrp="1"/>
          </p:cNvSpPr>
          <p:nvPr>
            <p:ph type="subTitle" idx="8"/>
          </p:nvPr>
        </p:nvSpPr>
        <p:spPr>
          <a:xfrm>
            <a:off x="6411818" y="3351760"/>
            <a:ext cx="1645500" cy="8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84" name="Google Shape;284;p45"/>
          <p:cNvSpPr txBox="1">
            <a:spLocks noGrp="1"/>
          </p:cNvSpPr>
          <p:nvPr>
            <p:ph type="title"/>
          </p:nvPr>
        </p:nvSpPr>
        <p:spPr>
          <a:xfrm>
            <a:off x="696450" y="1555800"/>
            <a:ext cx="1857600" cy="20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5" name="Google Shape;285;p45"/>
          <p:cNvSpPr/>
          <p:nvPr/>
        </p:nvSpPr>
        <p:spPr>
          <a:xfrm>
            <a:off x="101550" y="106200"/>
            <a:ext cx="8940900" cy="49311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1_2">
    <p:bg>
      <p:bgPr>
        <a:solidFill>
          <a:schemeClr val="dk1"/>
        </a:solidFill>
        <a:effectLst/>
      </p:bgPr>
    </p:bg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6"/>
          <p:cNvSpPr/>
          <p:nvPr/>
        </p:nvSpPr>
        <p:spPr>
          <a:xfrm>
            <a:off x="4116250" y="2066300"/>
            <a:ext cx="5208900" cy="101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288" name="Google Shape;288;p46"/>
          <p:cNvSpPr/>
          <p:nvPr/>
        </p:nvSpPr>
        <p:spPr>
          <a:xfrm>
            <a:off x="101550" y="106200"/>
            <a:ext cx="8940900" cy="49311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46"/>
          <p:cNvSpPr txBox="1">
            <a:spLocks noGrp="1"/>
          </p:cNvSpPr>
          <p:nvPr>
            <p:ph type="subTitle" idx="1"/>
          </p:nvPr>
        </p:nvSpPr>
        <p:spPr>
          <a:xfrm>
            <a:off x="1617018" y="695723"/>
            <a:ext cx="1627500" cy="2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90" name="Google Shape;290;p46"/>
          <p:cNvSpPr txBox="1">
            <a:spLocks noGrp="1"/>
          </p:cNvSpPr>
          <p:nvPr>
            <p:ph type="subTitle" idx="2"/>
          </p:nvPr>
        </p:nvSpPr>
        <p:spPr>
          <a:xfrm>
            <a:off x="1617018" y="958589"/>
            <a:ext cx="1645500" cy="8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1" name="Google Shape;291;p46"/>
          <p:cNvSpPr txBox="1">
            <a:spLocks noGrp="1"/>
          </p:cNvSpPr>
          <p:nvPr>
            <p:ph type="subTitle" idx="3"/>
          </p:nvPr>
        </p:nvSpPr>
        <p:spPr>
          <a:xfrm>
            <a:off x="1617018" y="3393089"/>
            <a:ext cx="1627500" cy="2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92" name="Google Shape;292;p46"/>
          <p:cNvSpPr txBox="1">
            <a:spLocks noGrp="1"/>
          </p:cNvSpPr>
          <p:nvPr>
            <p:ph type="subTitle" idx="4"/>
          </p:nvPr>
        </p:nvSpPr>
        <p:spPr>
          <a:xfrm>
            <a:off x="1617018" y="3655218"/>
            <a:ext cx="1649400" cy="87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3" name="Google Shape;293;p46"/>
          <p:cNvSpPr txBox="1">
            <a:spLocks noGrp="1"/>
          </p:cNvSpPr>
          <p:nvPr>
            <p:ph type="subTitle" idx="5"/>
          </p:nvPr>
        </p:nvSpPr>
        <p:spPr>
          <a:xfrm>
            <a:off x="1617018" y="2047268"/>
            <a:ext cx="1627500" cy="2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94" name="Google Shape;294;p46"/>
          <p:cNvSpPr txBox="1">
            <a:spLocks noGrp="1"/>
          </p:cNvSpPr>
          <p:nvPr>
            <p:ph type="subTitle" idx="6"/>
          </p:nvPr>
        </p:nvSpPr>
        <p:spPr>
          <a:xfrm>
            <a:off x="1617018" y="2310740"/>
            <a:ext cx="1645500" cy="8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5" name="Google Shape;295;p46"/>
          <p:cNvSpPr txBox="1">
            <a:spLocks noGrp="1"/>
          </p:cNvSpPr>
          <p:nvPr>
            <p:ph type="title"/>
          </p:nvPr>
        </p:nvSpPr>
        <p:spPr>
          <a:xfrm>
            <a:off x="4571475" y="2238025"/>
            <a:ext cx="3868500" cy="65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 3">
  <p:cSld name="CUSTOM_1_1_1_1"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50"/>
          <p:cNvSpPr txBox="1">
            <a:spLocks noGrp="1"/>
          </p:cNvSpPr>
          <p:nvPr>
            <p:ph type="subTitle" idx="1"/>
          </p:nvPr>
        </p:nvSpPr>
        <p:spPr>
          <a:xfrm>
            <a:off x="4371899" y="2231747"/>
            <a:ext cx="1380600" cy="30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34" name="Google Shape;334;p50"/>
          <p:cNvSpPr txBox="1">
            <a:spLocks noGrp="1"/>
          </p:cNvSpPr>
          <p:nvPr>
            <p:ph type="subTitle" idx="2"/>
          </p:nvPr>
        </p:nvSpPr>
        <p:spPr>
          <a:xfrm>
            <a:off x="4240062" y="2534400"/>
            <a:ext cx="14940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35" name="Google Shape;335;p50"/>
          <p:cNvSpPr txBox="1">
            <a:spLocks noGrp="1"/>
          </p:cNvSpPr>
          <p:nvPr>
            <p:ph type="subTitle" idx="3"/>
          </p:nvPr>
        </p:nvSpPr>
        <p:spPr>
          <a:xfrm>
            <a:off x="6878236" y="983309"/>
            <a:ext cx="1378800" cy="30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36" name="Google Shape;336;p50"/>
          <p:cNvSpPr txBox="1">
            <a:spLocks noGrp="1"/>
          </p:cNvSpPr>
          <p:nvPr>
            <p:ph type="subTitle" idx="4"/>
          </p:nvPr>
        </p:nvSpPr>
        <p:spPr>
          <a:xfrm>
            <a:off x="6878238" y="3783300"/>
            <a:ext cx="14940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37" name="Google Shape;337;p50"/>
          <p:cNvSpPr txBox="1">
            <a:spLocks noGrp="1"/>
          </p:cNvSpPr>
          <p:nvPr>
            <p:ph type="subTitle" idx="5"/>
          </p:nvPr>
        </p:nvSpPr>
        <p:spPr>
          <a:xfrm>
            <a:off x="6878236" y="3480209"/>
            <a:ext cx="1380600" cy="31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38" name="Google Shape;338;p50"/>
          <p:cNvSpPr txBox="1">
            <a:spLocks noGrp="1"/>
          </p:cNvSpPr>
          <p:nvPr>
            <p:ph type="subTitle" idx="6"/>
          </p:nvPr>
        </p:nvSpPr>
        <p:spPr>
          <a:xfrm>
            <a:off x="6878237" y="1285950"/>
            <a:ext cx="14940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39" name="Google Shape;339;p50"/>
          <p:cNvSpPr txBox="1">
            <a:spLocks noGrp="1"/>
          </p:cNvSpPr>
          <p:nvPr>
            <p:ph type="title"/>
          </p:nvPr>
        </p:nvSpPr>
        <p:spPr>
          <a:xfrm>
            <a:off x="713225" y="316725"/>
            <a:ext cx="2457300" cy="163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40" name="Google Shape;340;p50"/>
          <p:cNvSpPr/>
          <p:nvPr/>
        </p:nvSpPr>
        <p:spPr>
          <a:xfrm>
            <a:off x="101550" y="106200"/>
            <a:ext cx="8940900" cy="49311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234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Bebas Neue"/>
              <a:buNone/>
              <a:defRPr sz="4300"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234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verpass"/>
              <a:buChar char="●"/>
              <a:defRPr sz="1800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Char char="○"/>
              <a:defRPr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Char char="■"/>
              <a:defRPr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Char char="●"/>
              <a:defRPr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Char char="○"/>
              <a:defRPr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Char char="■"/>
              <a:defRPr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Char char="●"/>
              <a:defRPr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Char char="○"/>
              <a:defRPr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verpass"/>
              <a:buChar char="■"/>
              <a:defRPr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3" r:id="rId3"/>
    <p:sldLayoutId id="2147483655" r:id="rId4"/>
    <p:sldLayoutId id="2147483658" r:id="rId5"/>
    <p:sldLayoutId id="2147483667" r:id="rId6"/>
    <p:sldLayoutId id="2147483691" r:id="rId7"/>
    <p:sldLayoutId id="2147483692" r:id="rId8"/>
    <p:sldLayoutId id="2147483696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64"/>
          <p:cNvSpPr txBox="1">
            <a:spLocks noGrp="1"/>
          </p:cNvSpPr>
          <p:nvPr>
            <p:ph type="ctrTitle"/>
          </p:nvPr>
        </p:nvSpPr>
        <p:spPr>
          <a:xfrm>
            <a:off x="0" y="198120"/>
            <a:ext cx="8694420" cy="213939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4400" dirty="0"/>
              <a:t>Foundations of software engineering</a:t>
            </a:r>
            <a:br>
              <a:rPr lang="ar-SA" sz="4400" dirty="0"/>
            </a:br>
            <a:r>
              <a:rPr lang="en-US" sz="4400" dirty="0"/>
              <a:t>-Presentation Slides -</a:t>
            </a:r>
            <a:endParaRPr lang="en-US" sz="4400" dirty="0">
              <a:solidFill>
                <a:schemeClr val="dk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C7118F-C919-94AB-BCC2-43B4366CBEE2}"/>
              </a:ext>
            </a:extLst>
          </p:cNvPr>
          <p:cNvSpPr txBox="1"/>
          <p:nvPr/>
        </p:nvSpPr>
        <p:spPr>
          <a:xfrm>
            <a:off x="274320" y="2667000"/>
            <a:ext cx="547878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bas Neue" panose="020B0606020202050201" pitchFamily="34" charset="0"/>
              </a:rPr>
              <a:t>Students name</a:t>
            </a:r>
            <a:br>
              <a:rPr lang="en-US" dirty="0">
                <a:solidFill>
                  <a:schemeClr val="bg1"/>
                </a:solidFill>
                <a:latin typeface="Bebas Neue" panose="020B0606020202050201" pitchFamily="34" charset="0"/>
              </a:rPr>
            </a:br>
            <a:r>
              <a:rPr lang="en-US">
                <a:solidFill>
                  <a:schemeClr val="bg1"/>
                </a:solidFill>
                <a:latin typeface="Bebas Neue" panose="020B0606020202050201" pitchFamily="34" charset="0"/>
              </a:rPr>
              <a:t>Rayan al-mujalli</a:t>
            </a:r>
            <a:r>
              <a:rPr lang="en-US" dirty="0">
                <a:solidFill>
                  <a:schemeClr val="bg1"/>
                </a:solidFill>
                <a:latin typeface="Bebas Neue" panose="020B0606020202050201" pitchFamily="34" charset="0"/>
              </a:rPr>
              <a:t>    443050767</a:t>
            </a:r>
          </a:p>
          <a:p>
            <a:r>
              <a:rPr lang="en-US" dirty="0">
                <a:solidFill>
                  <a:schemeClr val="bg1"/>
                </a:solidFill>
                <a:effectLst/>
                <a:latin typeface="Bebas Neue" panose="020B0606020202050201" pitchFamily="34" charset="0"/>
                <a:ea typeface="Calibri" panose="020F0502020204030204" pitchFamily="34" charset="0"/>
                <a:cs typeface="Arial" panose="020B0604020202020204" pitchFamily="34" charset="0"/>
              </a:rPr>
              <a:t>Sultan al-</a:t>
            </a:r>
            <a:r>
              <a:rPr lang="en-US" dirty="0" err="1">
                <a:solidFill>
                  <a:schemeClr val="bg1"/>
                </a:solidFill>
                <a:effectLst/>
                <a:latin typeface="Bebas Neue" panose="020B0606020202050201" pitchFamily="34" charset="0"/>
                <a:ea typeface="Calibri" panose="020F0502020204030204" pitchFamily="34" charset="0"/>
                <a:cs typeface="Arial" panose="020B0604020202020204" pitchFamily="34" charset="0"/>
              </a:rPr>
              <a:t>ajmi</a:t>
            </a:r>
            <a:r>
              <a:rPr lang="en-US" dirty="0">
                <a:solidFill>
                  <a:schemeClr val="bg1"/>
                </a:solidFill>
                <a:effectLst/>
                <a:latin typeface="Bebas Neue" panose="020B0606020202050201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443050532</a:t>
            </a:r>
            <a:endParaRPr lang="en-US" sz="1100" dirty="0">
              <a:solidFill>
                <a:schemeClr val="bg1"/>
              </a:solidFill>
              <a:latin typeface="Bebas Neue" panose="020B0606020202050201" pitchFamily="34" charset="0"/>
            </a:endParaRPr>
          </a:p>
          <a:p>
            <a:endParaRPr lang="en-US" dirty="0">
              <a:solidFill>
                <a:schemeClr val="bg1"/>
              </a:solidFill>
              <a:latin typeface="Bebas Neue" panose="020B0606020202050201" pitchFamily="34" charset="0"/>
            </a:endParaRPr>
          </a:p>
          <a:p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bas Neue" panose="020B0606020202050201" pitchFamily="34" charset="0"/>
              </a:rPr>
              <a:t>Supervised by </a:t>
            </a:r>
          </a:p>
          <a:p>
            <a:r>
              <a:rPr lang="en-US" dirty="0">
                <a:solidFill>
                  <a:schemeClr val="bg1"/>
                </a:solidFill>
                <a:latin typeface="Bebas Neue" panose="020B0606020202050201" pitchFamily="34" charset="0"/>
              </a:rPr>
              <a:t>Dr.</a:t>
            </a:r>
            <a:r>
              <a:rPr lang="en-US" i="0" dirty="0">
                <a:solidFill>
                  <a:schemeClr val="bg1"/>
                </a:solidFill>
                <a:effectLst/>
                <a:latin typeface="Bebas Neue" panose="020B0606020202050201" pitchFamily="34" charset="0"/>
              </a:rPr>
              <a:t> Mohammed </a:t>
            </a:r>
            <a:r>
              <a:rPr lang="en-US" i="0" dirty="0" err="1">
                <a:solidFill>
                  <a:schemeClr val="bg1"/>
                </a:solidFill>
                <a:effectLst/>
                <a:latin typeface="Bebas Neue" panose="020B0606020202050201" pitchFamily="34" charset="0"/>
              </a:rPr>
              <a:t>Assiri</a:t>
            </a:r>
            <a:endParaRPr lang="en-US" i="0" dirty="0">
              <a:solidFill>
                <a:schemeClr val="bg1"/>
              </a:solidFill>
              <a:effectLst/>
              <a:latin typeface="Bebas Neue" panose="020B0606020202050201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86"/>
          <p:cNvSpPr txBox="1">
            <a:spLocks noGrp="1"/>
          </p:cNvSpPr>
          <p:nvPr>
            <p:ph type="title"/>
          </p:nvPr>
        </p:nvSpPr>
        <p:spPr>
          <a:xfrm>
            <a:off x="2150370" y="103058"/>
            <a:ext cx="4675620" cy="84308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bas Neue" panose="020B0606020202050201" pitchFamily="34" charset="0"/>
                <a:ea typeface="Calibri" panose="020F0502020204030204" pitchFamily="34" charset="0"/>
                <a:cs typeface="Arial" panose="020B0604020202020204" pitchFamily="34" charset="0"/>
              </a:rPr>
              <a:t> 4. Use Case Modelling</a:t>
            </a:r>
            <a:endParaRPr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bas Neue" panose="020B0606020202050201" pitchFamily="34" charset="0"/>
            </a:endParaRPr>
          </a:p>
        </p:txBody>
      </p:sp>
      <p:cxnSp>
        <p:nvCxnSpPr>
          <p:cNvPr id="950" name="Google Shape;950;p86"/>
          <p:cNvCxnSpPr/>
          <p:nvPr/>
        </p:nvCxnSpPr>
        <p:spPr>
          <a:xfrm>
            <a:off x="3170550" y="5058385"/>
            <a:ext cx="27927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53" name="Google Shape;953;p86"/>
          <p:cNvCxnSpPr/>
          <p:nvPr/>
        </p:nvCxnSpPr>
        <p:spPr>
          <a:xfrm>
            <a:off x="3185250" y="103058"/>
            <a:ext cx="27780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FF65ED1A-EAF7-A569-8937-4F9637A2D2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0055" y="733845"/>
            <a:ext cx="5833689" cy="559836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74951847"/>
      </p:ext>
    </p:extLst>
  </p:cSld>
  <p:clrMapOvr>
    <a:masterClrMapping/>
  </p:clrMapOvr>
  <p:transition spd="slow"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86"/>
          <p:cNvSpPr txBox="1">
            <a:spLocks noGrp="1"/>
          </p:cNvSpPr>
          <p:nvPr>
            <p:ph type="title"/>
          </p:nvPr>
        </p:nvSpPr>
        <p:spPr>
          <a:xfrm>
            <a:off x="2150370" y="103058"/>
            <a:ext cx="4675620" cy="84308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bas Neue" panose="020B0606020202050201" pitchFamily="34" charset="0"/>
                <a:ea typeface="Calibri" panose="020F0502020204030204" pitchFamily="34" charset="0"/>
                <a:cs typeface="Arial" panose="020B0604020202020204" pitchFamily="34" charset="0"/>
              </a:rPr>
              <a:t> 4. Use Case Modelling</a:t>
            </a:r>
            <a:endParaRPr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bas Neue" panose="020B0606020202050201" pitchFamily="34" charset="0"/>
            </a:endParaRPr>
          </a:p>
        </p:txBody>
      </p:sp>
      <p:cxnSp>
        <p:nvCxnSpPr>
          <p:cNvPr id="950" name="Google Shape;950;p86"/>
          <p:cNvCxnSpPr/>
          <p:nvPr/>
        </p:nvCxnSpPr>
        <p:spPr>
          <a:xfrm>
            <a:off x="3170550" y="5058385"/>
            <a:ext cx="27927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53" name="Google Shape;953;p86"/>
          <p:cNvCxnSpPr/>
          <p:nvPr/>
        </p:nvCxnSpPr>
        <p:spPr>
          <a:xfrm>
            <a:off x="3185250" y="103058"/>
            <a:ext cx="27780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5609727-7A06-9394-AB0F-81AB3FC96A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9118670"/>
              </p:ext>
            </p:extLst>
          </p:nvPr>
        </p:nvGraphicFramePr>
        <p:xfrm>
          <a:off x="118947" y="2401229"/>
          <a:ext cx="8520112" cy="1756127"/>
        </p:xfrm>
        <a:graphic>
          <a:graphicData uri="http://schemas.openxmlformats.org/drawingml/2006/table">
            <a:tbl>
              <a:tblPr firstRow="1" firstCol="1" bandRow="1">
                <a:tableStyleId>{3C2FFA5D-87B4-456A-9821-1D502468CF0F}</a:tableStyleId>
              </a:tblPr>
              <a:tblGrid>
                <a:gridCol w="2484005">
                  <a:extLst>
                    <a:ext uri="{9D8B030D-6E8A-4147-A177-3AD203B41FA5}">
                      <a16:colId xmlns:a16="http://schemas.microsoft.com/office/drawing/2014/main" val="2331664065"/>
                    </a:ext>
                  </a:extLst>
                </a:gridCol>
                <a:gridCol w="6036107">
                  <a:extLst>
                    <a:ext uri="{9D8B030D-6E8A-4147-A177-3AD203B41FA5}">
                      <a16:colId xmlns:a16="http://schemas.microsoft.com/office/drawing/2014/main" val="1070443910"/>
                    </a:ext>
                  </a:extLst>
                </a:gridCol>
              </a:tblGrid>
              <a:tr h="249002">
                <a:tc gridSpan="2"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675640" algn="l"/>
                          <a:tab pos="4359910" algn="l"/>
                          <a:tab pos="6148705" algn="l"/>
                        </a:tabLst>
                      </a:pPr>
                      <a:r>
                        <a:rPr lang="en-US" sz="2000" dirty="0">
                          <a:effectLst/>
                        </a:rPr>
                        <a:t>	</a:t>
                      </a:r>
                      <a:r>
                        <a:rPr lang="en-US" sz="1900" dirty="0">
                          <a:effectLst/>
                          <a:latin typeface="Bebas Neue" panose="020B0606020202050201" pitchFamily="34" charset="0"/>
                        </a:rPr>
                        <a:t>Log in:</a:t>
                      </a:r>
                      <a:r>
                        <a:rPr lang="en-US" sz="1900" dirty="0">
                          <a:effectLst/>
                        </a:rPr>
                        <a:t>		</a:t>
                      </a:r>
                      <a:endParaRPr lang="en-US" sz="2000" b="1" dirty="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0134882"/>
                  </a:ext>
                </a:extLst>
              </a:tr>
              <a:tr h="329409"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700" dirty="0">
                          <a:solidFill>
                            <a:schemeClr val="bg1"/>
                          </a:solidFill>
                          <a:effectLst/>
                          <a:latin typeface="Bebas Neue" panose="020B0606020202050201" pitchFamily="34" charset="0"/>
                        </a:rPr>
                        <a:t>Actors</a:t>
                      </a:r>
                      <a:endParaRPr lang="en-US" sz="2000" b="1" dirty="0">
                        <a:solidFill>
                          <a:schemeClr val="bg1"/>
                        </a:solidFill>
                        <a:effectLst/>
                        <a:latin typeface="Bebas Neue" panose="020B0606020202050201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Bebas Neue" panose="020B0606020202050201" pitchFamily="34" charset="0"/>
                        </a:rPr>
                        <a:t>The user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  <a:latin typeface="Bebas Neue" panose="020B0606020202050201" pitchFamily="34" charset="0"/>
                        </a:rPr>
                        <a:t> 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Bebas Neue" panose="020B0606020202050201" pitchFamily="34" charset="0"/>
                        </a:rPr>
                        <a:t>and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  <a:latin typeface="Bebas Neue" panose="020B0606020202050201" pitchFamily="34" charset="0"/>
                        </a:rPr>
                        <a:t> 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Bebas Neue" panose="020B0606020202050201" pitchFamily="34" charset="0"/>
                        </a:rPr>
                        <a:t>YouTube's servers.</a:t>
                      </a:r>
                      <a:endParaRPr lang="en-US" sz="2000" b="1" dirty="0">
                        <a:solidFill>
                          <a:schemeClr val="bg1"/>
                        </a:solidFill>
                        <a:effectLst/>
                        <a:latin typeface="Bebas Neue" panose="020B0606020202050201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extLst>
                  <a:ext uri="{0D108BD9-81ED-4DB2-BD59-A6C34878D82A}">
                    <a16:rowId xmlns:a16="http://schemas.microsoft.com/office/drawing/2014/main" val="1587074249"/>
                  </a:ext>
                </a:extLst>
              </a:tr>
              <a:tr h="259994"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700" dirty="0">
                          <a:solidFill>
                            <a:schemeClr val="bg1"/>
                          </a:solidFill>
                          <a:effectLst/>
                          <a:latin typeface="Bebas Neue" panose="020B0606020202050201" pitchFamily="34" charset="0"/>
                        </a:rPr>
                        <a:t>Description </a:t>
                      </a:r>
                      <a:endParaRPr lang="en-US" sz="2000" b="1" dirty="0">
                        <a:solidFill>
                          <a:schemeClr val="bg1"/>
                        </a:solidFill>
                        <a:effectLst/>
                        <a:latin typeface="Bebas Neue" panose="020B0606020202050201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>
                          <a:solidFill>
                            <a:schemeClr val="bg1"/>
                          </a:solidFill>
                          <a:effectLst/>
                          <a:latin typeface="Bebas Neue" panose="020B0606020202050201" pitchFamily="34" charset="0"/>
                        </a:rPr>
                        <a:t>A new user may want to log in in YouTube system.</a:t>
                      </a:r>
                      <a:endParaRPr lang="en-US" sz="2000" b="1">
                        <a:solidFill>
                          <a:schemeClr val="bg1"/>
                        </a:solidFill>
                        <a:effectLst/>
                        <a:latin typeface="Bebas Neue" panose="020B0606020202050201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extLst>
                  <a:ext uri="{0D108BD9-81ED-4DB2-BD59-A6C34878D82A}">
                    <a16:rowId xmlns:a16="http://schemas.microsoft.com/office/drawing/2014/main" val="4193053761"/>
                  </a:ext>
                </a:extLst>
              </a:tr>
              <a:tr h="259994"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700" dirty="0">
                          <a:solidFill>
                            <a:schemeClr val="bg1"/>
                          </a:solidFill>
                          <a:effectLst/>
                          <a:latin typeface="Bebas Neue" panose="020B0606020202050201" pitchFamily="34" charset="0"/>
                        </a:rPr>
                        <a:t>Data</a:t>
                      </a:r>
                      <a:endParaRPr lang="en-US" sz="2000" b="1" dirty="0">
                        <a:solidFill>
                          <a:schemeClr val="bg1"/>
                        </a:solidFill>
                        <a:effectLst/>
                        <a:latin typeface="Bebas Neue" panose="020B0606020202050201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>
                          <a:solidFill>
                            <a:schemeClr val="bg1"/>
                          </a:solidFill>
                          <a:effectLst/>
                          <a:latin typeface="Bebas Neue" panose="020B0606020202050201" pitchFamily="34" charset="0"/>
                        </a:rPr>
                        <a:t>E-mail and password. </a:t>
                      </a:r>
                      <a:endParaRPr lang="en-US" sz="2000" b="1">
                        <a:solidFill>
                          <a:schemeClr val="bg1"/>
                        </a:solidFill>
                        <a:effectLst/>
                        <a:latin typeface="Bebas Neue" panose="020B0606020202050201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extLst>
                  <a:ext uri="{0D108BD9-81ED-4DB2-BD59-A6C34878D82A}">
                    <a16:rowId xmlns:a16="http://schemas.microsoft.com/office/drawing/2014/main" val="4116431521"/>
                  </a:ext>
                </a:extLst>
              </a:tr>
              <a:tr h="259994"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700">
                          <a:solidFill>
                            <a:schemeClr val="bg1"/>
                          </a:solidFill>
                          <a:effectLst/>
                          <a:latin typeface="Bebas Neue" panose="020B0606020202050201" pitchFamily="34" charset="0"/>
                        </a:rPr>
                        <a:t>Stimulus</a:t>
                      </a:r>
                      <a:endParaRPr lang="en-US" sz="2000" b="1">
                        <a:solidFill>
                          <a:schemeClr val="bg1"/>
                        </a:solidFill>
                        <a:effectLst/>
                        <a:latin typeface="Bebas Neue" panose="020B0606020202050201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>
                          <a:solidFill>
                            <a:schemeClr val="bg1"/>
                          </a:solidFill>
                          <a:effectLst/>
                          <a:latin typeface="Bebas Neue" panose="020B0606020202050201" pitchFamily="34" charset="0"/>
                        </a:rPr>
                        <a:t>The new user has issued an order to log in.</a:t>
                      </a:r>
                      <a:endParaRPr lang="en-US" sz="2000" b="1">
                        <a:solidFill>
                          <a:schemeClr val="bg1"/>
                        </a:solidFill>
                        <a:effectLst/>
                        <a:latin typeface="Bebas Neue" panose="020B0606020202050201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extLst>
                  <a:ext uri="{0D108BD9-81ED-4DB2-BD59-A6C34878D82A}">
                    <a16:rowId xmlns:a16="http://schemas.microsoft.com/office/drawing/2014/main" val="3631046095"/>
                  </a:ext>
                </a:extLst>
              </a:tr>
              <a:tr h="259994"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700" dirty="0">
                          <a:solidFill>
                            <a:schemeClr val="bg1"/>
                          </a:solidFill>
                          <a:effectLst/>
                          <a:latin typeface="Bebas Neue" panose="020B0606020202050201" pitchFamily="34" charset="0"/>
                        </a:rPr>
                        <a:t>Response</a:t>
                      </a:r>
                      <a:endParaRPr lang="en-US" sz="2000" b="1" dirty="0">
                        <a:solidFill>
                          <a:schemeClr val="bg1"/>
                        </a:solidFill>
                        <a:effectLst/>
                        <a:latin typeface="Bebas Neue" panose="020B0606020202050201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Bebas Neue" panose="020B0606020202050201" pitchFamily="34" charset="0"/>
                        </a:rPr>
                        <a:t>The new user is logged in.</a:t>
                      </a:r>
                      <a:endParaRPr lang="en-US" sz="2000" b="1" dirty="0">
                        <a:solidFill>
                          <a:schemeClr val="bg1"/>
                        </a:solidFill>
                        <a:effectLst/>
                        <a:latin typeface="Bebas Neue" panose="020B0606020202050201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extLst>
                  <a:ext uri="{0D108BD9-81ED-4DB2-BD59-A6C34878D82A}">
                    <a16:rowId xmlns:a16="http://schemas.microsoft.com/office/drawing/2014/main" val="1369095164"/>
                  </a:ext>
                </a:extLst>
              </a:tr>
            </a:tbl>
          </a:graphicData>
        </a:graphic>
      </p:graphicFrame>
      <p:pic>
        <p:nvPicPr>
          <p:cNvPr id="4" name="Graphic 6" descr="User">
            <a:extLst>
              <a:ext uri="{FF2B5EF4-FFF2-40B4-BE49-F238E27FC236}">
                <a16:creationId xmlns:a16="http://schemas.microsoft.com/office/drawing/2014/main" id="{BA4463D1-8662-09D9-9855-7F4C34D40A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86318" y="1116697"/>
            <a:ext cx="622300" cy="728345"/>
          </a:xfrm>
          <a:prstGeom prst="rect">
            <a:avLst/>
          </a:prstGeom>
        </p:spPr>
      </p:pic>
      <p:pic>
        <p:nvPicPr>
          <p:cNvPr id="5" name="Graphic 7" descr="Database">
            <a:extLst>
              <a:ext uri="{FF2B5EF4-FFF2-40B4-BE49-F238E27FC236}">
                <a16:creationId xmlns:a16="http://schemas.microsoft.com/office/drawing/2014/main" id="{ED7B6458-6862-8B25-F53D-A5972356148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219862" y="1148212"/>
            <a:ext cx="675640" cy="675640"/>
          </a:xfrm>
          <a:prstGeom prst="rect">
            <a:avLst/>
          </a:prstGeom>
        </p:spPr>
      </p:pic>
      <p:sp>
        <p:nvSpPr>
          <p:cNvPr id="6" name="Oval 9">
            <a:extLst>
              <a:ext uri="{FF2B5EF4-FFF2-40B4-BE49-F238E27FC236}">
                <a16:creationId xmlns:a16="http://schemas.microsoft.com/office/drawing/2014/main" id="{B874D42D-CA2A-8F7E-F6A2-224840C5FB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38130" y="1346808"/>
            <a:ext cx="1630363" cy="954088"/>
          </a:xfrm>
          <a:prstGeom prst="ellipse">
            <a:avLst/>
          </a:prstGeom>
          <a:solidFill>
            <a:srgbClr val="ACB9CA"/>
          </a:solidFill>
          <a:ln w="12700">
            <a:solidFill>
              <a:srgbClr val="1F3763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 IN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1053871-A29F-2233-6841-1EF35FC024FB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2189588" y="1823852"/>
            <a:ext cx="1648542" cy="275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1884C12-FE8E-0305-2F2F-242C8DDCE5D9}"/>
              </a:ext>
            </a:extLst>
          </p:cNvPr>
          <p:cNvCxnSpPr>
            <a:cxnSpLocks/>
          </p:cNvCxnSpPr>
          <p:nvPr/>
        </p:nvCxnSpPr>
        <p:spPr>
          <a:xfrm>
            <a:off x="5523571" y="1858106"/>
            <a:ext cx="150505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Rectangle 6">
            <a:extLst>
              <a:ext uri="{FF2B5EF4-FFF2-40B4-BE49-F238E27FC236}">
                <a16:creationId xmlns:a16="http://schemas.microsoft.com/office/drawing/2014/main" id="{34816057-D8F2-4DA8-2BD4-45310C5418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92997" y="691012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Rectangle 7">
            <a:extLst>
              <a:ext uri="{FF2B5EF4-FFF2-40B4-BE49-F238E27FC236}">
                <a16:creationId xmlns:a16="http://schemas.microsoft.com/office/drawing/2014/main" id="{EA1F7A5B-0716-769A-652E-B68C76AE14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92997" y="114821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2600" b="1" i="0" u="none" strike="noStrike" cap="none" normalizeH="0" baseline="0">
                <a:ln>
                  <a:noFill/>
                </a:ln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D84FA784-7648-4204-4B6B-4030210C47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-618013" y="1626286"/>
            <a:ext cx="9144000" cy="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76596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6596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76596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76596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76596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tabLst>
                <a:tab pos="76596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tabLst>
                <a:tab pos="76596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tabLst>
                <a:tab pos="76596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tabLst>
                <a:tab pos="76596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7659688" algn="l"/>
              </a:tabLst>
            </a:pPr>
            <a:endParaRPr kumimoji="0" lang="en-US" altLang="en-US" sz="2600" b="1" i="0" u="none" strike="noStrike" cap="none" normalizeH="0" baseline="0" dirty="0">
              <a:ln>
                <a:noFill/>
              </a:ln>
              <a:solidFill>
                <a:srgbClr val="C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7659688" algn="l"/>
              </a:tabLst>
            </a:pPr>
            <a:b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Bebas Neue" panose="020B0606020202050201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          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ebas Neue" panose="020B0606020202050201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user                                                                                                                               YOUTUBE DB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7469966"/>
      </p:ext>
    </p:extLst>
  </p:cSld>
  <p:clrMapOvr>
    <a:masterClrMapping/>
  </p:clrMapOvr>
  <p:transition spd="slow"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86"/>
          <p:cNvSpPr txBox="1">
            <a:spLocks noGrp="1"/>
          </p:cNvSpPr>
          <p:nvPr>
            <p:ph type="title"/>
          </p:nvPr>
        </p:nvSpPr>
        <p:spPr>
          <a:xfrm>
            <a:off x="2150370" y="103058"/>
            <a:ext cx="4675620" cy="84308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bas Neue" panose="020B0606020202050201" pitchFamily="34" charset="0"/>
                <a:ea typeface="Calibri" panose="020F0502020204030204" pitchFamily="34" charset="0"/>
                <a:cs typeface="Arial" panose="020B0604020202020204" pitchFamily="34" charset="0"/>
              </a:rPr>
              <a:t> 4. Use Case Modelling</a:t>
            </a:r>
            <a:endParaRPr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bas Neue" panose="020B0606020202050201" pitchFamily="34" charset="0"/>
            </a:endParaRPr>
          </a:p>
        </p:txBody>
      </p:sp>
      <p:cxnSp>
        <p:nvCxnSpPr>
          <p:cNvPr id="950" name="Google Shape;950;p86"/>
          <p:cNvCxnSpPr/>
          <p:nvPr/>
        </p:nvCxnSpPr>
        <p:spPr>
          <a:xfrm>
            <a:off x="3170550" y="5058385"/>
            <a:ext cx="27927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53" name="Google Shape;953;p86"/>
          <p:cNvCxnSpPr/>
          <p:nvPr/>
        </p:nvCxnSpPr>
        <p:spPr>
          <a:xfrm>
            <a:off x="3185250" y="103058"/>
            <a:ext cx="27780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2121D19-F81A-D858-4B52-FB6063523E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571961"/>
              </p:ext>
            </p:extLst>
          </p:nvPr>
        </p:nvGraphicFramePr>
        <p:xfrm>
          <a:off x="165418" y="2680310"/>
          <a:ext cx="8520112" cy="1712341"/>
        </p:xfrm>
        <a:graphic>
          <a:graphicData uri="http://schemas.openxmlformats.org/drawingml/2006/table">
            <a:tbl>
              <a:tblPr firstRow="1" firstCol="1" bandRow="1">
                <a:tableStyleId>{284E427A-3D55-4303-BF80-6455036E1DE7}</a:tableStyleId>
              </a:tblPr>
              <a:tblGrid>
                <a:gridCol w="2484005">
                  <a:extLst>
                    <a:ext uri="{9D8B030D-6E8A-4147-A177-3AD203B41FA5}">
                      <a16:colId xmlns:a16="http://schemas.microsoft.com/office/drawing/2014/main" val="966578426"/>
                    </a:ext>
                  </a:extLst>
                </a:gridCol>
                <a:gridCol w="6036107">
                  <a:extLst>
                    <a:ext uri="{9D8B030D-6E8A-4147-A177-3AD203B41FA5}">
                      <a16:colId xmlns:a16="http://schemas.microsoft.com/office/drawing/2014/main" val="2169143932"/>
                    </a:ext>
                  </a:extLst>
                </a:gridCol>
              </a:tblGrid>
              <a:tr h="320881">
                <a:tc gridSpan="2"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675640" algn="l"/>
                          <a:tab pos="4359910" algn="l"/>
                          <a:tab pos="6148705" algn="l"/>
                        </a:tabLst>
                      </a:pP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  <a:latin typeface="Bebas Neue" panose="020B0606020202050201" pitchFamily="34" charset="0"/>
                        </a:rPr>
                        <a:t>	</a:t>
                      </a:r>
                      <a:r>
                        <a:rPr lang="en-US" sz="1900" dirty="0">
                          <a:solidFill>
                            <a:schemeClr val="bg1"/>
                          </a:solidFill>
                          <a:effectLst/>
                          <a:latin typeface="Bebas Neue" panose="020B0606020202050201" pitchFamily="34" charset="0"/>
                        </a:rPr>
                        <a:t>Uploading Video:		</a:t>
                      </a:r>
                      <a:endParaRPr lang="en-US" sz="2000" b="1" dirty="0">
                        <a:solidFill>
                          <a:schemeClr val="bg1"/>
                        </a:solidFill>
                        <a:effectLst/>
                        <a:latin typeface="Bebas Neue" panose="020B0606020202050201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7242014"/>
                  </a:ext>
                </a:extLst>
              </a:tr>
              <a:tr h="259994"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700">
                          <a:solidFill>
                            <a:schemeClr val="bg1"/>
                          </a:solidFill>
                          <a:effectLst/>
                          <a:latin typeface="Bebas Neue" panose="020B0606020202050201" pitchFamily="34" charset="0"/>
                        </a:rPr>
                        <a:t>Actors</a:t>
                      </a:r>
                      <a:endParaRPr lang="en-US" sz="2000" b="1">
                        <a:solidFill>
                          <a:schemeClr val="bg1"/>
                        </a:solidFill>
                        <a:effectLst/>
                        <a:latin typeface="Bebas Neue" panose="020B0606020202050201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>
                          <a:solidFill>
                            <a:schemeClr val="bg1"/>
                          </a:solidFill>
                          <a:effectLst/>
                          <a:latin typeface="Bebas Neue" panose="020B0606020202050201" pitchFamily="34" charset="0"/>
                        </a:rPr>
                        <a:t>Creator or uploader, YouTube's servers, and viewers.</a:t>
                      </a:r>
                      <a:endParaRPr lang="en-US" sz="2000" b="1">
                        <a:solidFill>
                          <a:schemeClr val="bg1"/>
                        </a:solidFill>
                        <a:effectLst/>
                        <a:latin typeface="Bebas Neue" panose="020B0606020202050201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extLst>
                  <a:ext uri="{0D108BD9-81ED-4DB2-BD59-A6C34878D82A}">
                    <a16:rowId xmlns:a16="http://schemas.microsoft.com/office/drawing/2014/main" val="3860132048"/>
                  </a:ext>
                </a:extLst>
              </a:tr>
              <a:tr h="259994"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700">
                          <a:solidFill>
                            <a:schemeClr val="bg1"/>
                          </a:solidFill>
                          <a:effectLst/>
                          <a:latin typeface="Bebas Neue" panose="020B0606020202050201" pitchFamily="34" charset="0"/>
                        </a:rPr>
                        <a:t>Description </a:t>
                      </a:r>
                      <a:endParaRPr lang="en-US" sz="2000" b="1">
                        <a:solidFill>
                          <a:schemeClr val="bg1"/>
                        </a:solidFill>
                        <a:effectLst/>
                        <a:latin typeface="Bebas Neue" panose="020B0606020202050201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>
                          <a:solidFill>
                            <a:schemeClr val="bg1"/>
                          </a:solidFill>
                          <a:effectLst/>
                          <a:latin typeface="Bebas Neue" panose="020B0606020202050201" pitchFamily="34" charset="0"/>
                        </a:rPr>
                        <a:t>The user may upload videos from his device to YouTube system. </a:t>
                      </a:r>
                      <a:endParaRPr lang="en-US" sz="2000" b="1">
                        <a:solidFill>
                          <a:schemeClr val="bg1"/>
                        </a:solidFill>
                        <a:effectLst/>
                        <a:latin typeface="Bebas Neue" panose="020B0606020202050201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extLst>
                  <a:ext uri="{0D108BD9-81ED-4DB2-BD59-A6C34878D82A}">
                    <a16:rowId xmlns:a16="http://schemas.microsoft.com/office/drawing/2014/main" val="1191017986"/>
                  </a:ext>
                </a:extLst>
              </a:tr>
              <a:tr h="259994"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700">
                          <a:solidFill>
                            <a:schemeClr val="bg1"/>
                          </a:solidFill>
                          <a:effectLst/>
                          <a:latin typeface="Bebas Neue" panose="020B0606020202050201" pitchFamily="34" charset="0"/>
                        </a:rPr>
                        <a:t>Data</a:t>
                      </a:r>
                      <a:endParaRPr lang="en-US" sz="2000" b="1">
                        <a:solidFill>
                          <a:schemeClr val="bg1"/>
                        </a:solidFill>
                        <a:effectLst/>
                        <a:latin typeface="Bebas Neue" panose="020B0606020202050201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>
                          <a:solidFill>
                            <a:schemeClr val="bg1"/>
                          </a:solidFill>
                          <a:effectLst/>
                          <a:latin typeface="Bebas Neue" panose="020B0606020202050201" pitchFamily="34" charset="0"/>
                        </a:rPr>
                        <a:t>Videos, texts. </a:t>
                      </a:r>
                      <a:endParaRPr lang="en-US" sz="2000" b="1">
                        <a:solidFill>
                          <a:schemeClr val="bg1"/>
                        </a:solidFill>
                        <a:effectLst/>
                        <a:latin typeface="Bebas Neue" panose="020B0606020202050201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extLst>
                  <a:ext uri="{0D108BD9-81ED-4DB2-BD59-A6C34878D82A}">
                    <a16:rowId xmlns:a16="http://schemas.microsoft.com/office/drawing/2014/main" val="935463516"/>
                  </a:ext>
                </a:extLst>
              </a:tr>
              <a:tr h="259994"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700">
                          <a:solidFill>
                            <a:schemeClr val="bg1"/>
                          </a:solidFill>
                          <a:effectLst/>
                          <a:latin typeface="Bebas Neue" panose="020B0606020202050201" pitchFamily="34" charset="0"/>
                        </a:rPr>
                        <a:t>Stimulus</a:t>
                      </a:r>
                      <a:endParaRPr lang="en-US" sz="2000" b="1">
                        <a:solidFill>
                          <a:schemeClr val="bg1"/>
                        </a:solidFill>
                        <a:effectLst/>
                        <a:latin typeface="Bebas Neue" panose="020B0606020202050201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>
                          <a:solidFill>
                            <a:schemeClr val="bg1"/>
                          </a:solidFill>
                          <a:effectLst/>
                          <a:latin typeface="Bebas Neue" panose="020B0606020202050201" pitchFamily="34" charset="0"/>
                        </a:rPr>
                        <a:t>The user has issued an order to upload a video.</a:t>
                      </a:r>
                      <a:endParaRPr lang="en-US" sz="2000" b="1">
                        <a:solidFill>
                          <a:schemeClr val="bg1"/>
                        </a:solidFill>
                        <a:effectLst/>
                        <a:latin typeface="Bebas Neue" panose="020B0606020202050201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extLst>
                  <a:ext uri="{0D108BD9-81ED-4DB2-BD59-A6C34878D82A}">
                    <a16:rowId xmlns:a16="http://schemas.microsoft.com/office/drawing/2014/main" val="94712157"/>
                  </a:ext>
                </a:extLst>
              </a:tr>
              <a:tr h="259994"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700">
                          <a:solidFill>
                            <a:schemeClr val="bg1"/>
                          </a:solidFill>
                          <a:effectLst/>
                          <a:latin typeface="Bebas Neue" panose="020B0606020202050201" pitchFamily="34" charset="0"/>
                        </a:rPr>
                        <a:t>Response </a:t>
                      </a:r>
                      <a:endParaRPr lang="en-US" sz="2000" b="1">
                        <a:solidFill>
                          <a:schemeClr val="bg1"/>
                        </a:solidFill>
                        <a:effectLst/>
                        <a:latin typeface="Bebas Neue" panose="020B0606020202050201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Bebas Neue" panose="020B0606020202050201" pitchFamily="34" charset="0"/>
                        </a:rPr>
                        <a:t>The video has been uploaded.</a:t>
                      </a:r>
                      <a:endParaRPr lang="en-US" sz="2000" b="1" dirty="0">
                        <a:solidFill>
                          <a:schemeClr val="bg1"/>
                        </a:solidFill>
                        <a:effectLst/>
                        <a:latin typeface="Bebas Neue" panose="020B0606020202050201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extLst>
                  <a:ext uri="{0D108BD9-81ED-4DB2-BD59-A6C34878D82A}">
                    <a16:rowId xmlns:a16="http://schemas.microsoft.com/office/drawing/2014/main" val="2700385797"/>
                  </a:ext>
                </a:extLst>
              </a:tr>
            </a:tbl>
          </a:graphicData>
        </a:graphic>
      </p:graphicFrame>
      <p:pic>
        <p:nvPicPr>
          <p:cNvPr id="4" name="Graphic 950722359" descr="User">
            <a:extLst>
              <a:ext uri="{FF2B5EF4-FFF2-40B4-BE49-F238E27FC236}">
                <a16:creationId xmlns:a16="http://schemas.microsoft.com/office/drawing/2014/main" id="{D8196B9B-4DC0-5CBE-672E-536EEB8D27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05263" y="1070517"/>
            <a:ext cx="622300" cy="728345"/>
          </a:xfrm>
          <a:prstGeom prst="rect">
            <a:avLst/>
          </a:prstGeom>
        </p:spPr>
      </p:pic>
      <p:pic>
        <p:nvPicPr>
          <p:cNvPr id="5" name="Graphic 1624208125" descr="Database">
            <a:extLst>
              <a:ext uri="{FF2B5EF4-FFF2-40B4-BE49-F238E27FC236}">
                <a16:creationId xmlns:a16="http://schemas.microsoft.com/office/drawing/2014/main" id="{249E112B-DDE9-F745-B0B6-20EC38D034D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198701" y="969314"/>
            <a:ext cx="675640" cy="675640"/>
          </a:xfrm>
          <a:prstGeom prst="rect">
            <a:avLst/>
          </a:prstGeom>
        </p:spPr>
      </p:pic>
      <p:sp>
        <p:nvSpPr>
          <p:cNvPr id="6" name="Oval 9">
            <a:extLst>
              <a:ext uri="{FF2B5EF4-FFF2-40B4-BE49-F238E27FC236}">
                <a16:creationId xmlns:a16="http://schemas.microsoft.com/office/drawing/2014/main" id="{5B332A55-D6B0-C2EC-5B81-A3A4646949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6993" y="1424890"/>
            <a:ext cx="1510015" cy="830383"/>
          </a:xfrm>
          <a:prstGeom prst="ellipse">
            <a:avLst/>
          </a:prstGeom>
          <a:solidFill>
            <a:srgbClr val="ACB9CA"/>
          </a:solidFill>
          <a:ln w="12700">
            <a:solidFill>
              <a:srgbClr val="1F3763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Uploading Video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06BE863-DC5D-D389-80A2-2D8A4BE11E78}"/>
              </a:ext>
            </a:extLst>
          </p:cNvPr>
          <p:cNvCxnSpPr/>
          <p:nvPr/>
        </p:nvCxnSpPr>
        <p:spPr>
          <a:xfrm flipV="1">
            <a:off x="2027563" y="1829916"/>
            <a:ext cx="1789430" cy="127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4ACDF5A-37A3-2634-54DE-75862D685EB0}"/>
              </a:ext>
            </a:extLst>
          </p:cNvPr>
          <p:cNvCxnSpPr/>
          <p:nvPr/>
        </p:nvCxnSpPr>
        <p:spPr>
          <a:xfrm>
            <a:off x="5309297" y="1937037"/>
            <a:ext cx="172275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Rectangle 6">
            <a:extLst>
              <a:ext uri="{FF2B5EF4-FFF2-40B4-BE49-F238E27FC236}">
                <a16:creationId xmlns:a16="http://schemas.microsoft.com/office/drawing/2014/main" id="{1C1AADEE-7EB0-649C-9E5D-407A08C1B1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Rectangle 7">
            <a:extLst>
              <a:ext uri="{FF2B5EF4-FFF2-40B4-BE49-F238E27FC236}">
                <a16:creationId xmlns:a16="http://schemas.microsoft.com/office/drawing/2014/main" id="{BD78CA04-5E41-37A2-2199-CDE2DFCAE1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609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2600" b="1" i="0" u="none" strike="noStrike" cap="none" normalizeH="0" baseline="0">
                <a:ln>
                  <a:noFill/>
                </a:ln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68DDE462-3BC9-3962-3B94-F5ECB1BF64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-737123" y="940753"/>
            <a:ext cx="8839279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76596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6596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76596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76596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76596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tabLst>
                <a:tab pos="76596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tabLst>
                <a:tab pos="76596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tabLst>
                <a:tab pos="76596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tabLst>
                <a:tab pos="76596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7659688" algn="l"/>
              </a:tabLst>
            </a:pPr>
            <a:endParaRPr kumimoji="0" lang="en-US" altLang="en-US" sz="2600" b="1" i="0" u="none" strike="noStrike" cap="none" normalizeH="0" baseline="0" dirty="0">
              <a:ln>
                <a:noFill/>
              </a:ln>
              <a:solidFill>
                <a:srgbClr val="C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7659688" algn="l"/>
              </a:tabLst>
            </a:pPr>
            <a:b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Bebas Neue" panose="020B0606020202050201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          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ebas Neue" panose="020B0606020202050201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user                                                                                                                               YOUTUBE DB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6853414"/>
      </p:ext>
    </p:extLst>
  </p:cSld>
  <p:clrMapOvr>
    <a:masterClrMapping/>
  </p:clrMapOvr>
  <p:transition spd="slow"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86"/>
          <p:cNvSpPr txBox="1">
            <a:spLocks noGrp="1"/>
          </p:cNvSpPr>
          <p:nvPr>
            <p:ph type="title"/>
          </p:nvPr>
        </p:nvSpPr>
        <p:spPr>
          <a:xfrm>
            <a:off x="2165610" y="-148401"/>
            <a:ext cx="4675620" cy="72752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b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bas Neue" panose="020B0606020202050201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bas Neue" panose="020B0606020202050201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bas Neue" panose="020B0606020202050201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bas Neue" panose="020B0606020202050201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5.Sequence Diagrams</a:t>
            </a:r>
            <a:b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bas Neue" panose="020B0606020202050201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sz="6000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bas Neue" panose="020B0606020202050201" pitchFamily="34" charset="0"/>
            </a:endParaRPr>
          </a:p>
        </p:txBody>
      </p:sp>
      <p:cxnSp>
        <p:nvCxnSpPr>
          <p:cNvPr id="950" name="Google Shape;950;p86"/>
          <p:cNvCxnSpPr/>
          <p:nvPr/>
        </p:nvCxnSpPr>
        <p:spPr>
          <a:xfrm>
            <a:off x="3170550" y="5058385"/>
            <a:ext cx="27927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53" name="Google Shape;953;p86"/>
          <p:cNvCxnSpPr/>
          <p:nvPr/>
        </p:nvCxnSpPr>
        <p:spPr>
          <a:xfrm>
            <a:off x="3185250" y="103058"/>
            <a:ext cx="27780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FFE19B60-05FF-3614-065B-E8529E5256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7060" y="467527"/>
            <a:ext cx="5059680" cy="459085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16274693"/>
      </p:ext>
    </p:extLst>
  </p:cSld>
  <p:clrMapOvr>
    <a:masterClrMapping/>
  </p:clrMapOvr>
  <p:transition spd="slow"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50" name="Google Shape;950;p86"/>
          <p:cNvCxnSpPr/>
          <p:nvPr/>
        </p:nvCxnSpPr>
        <p:spPr>
          <a:xfrm>
            <a:off x="3170550" y="5058385"/>
            <a:ext cx="27927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53" name="Google Shape;953;p86"/>
          <p:cNvCxnSpPr/>
          <p:nvPr/>
        </p:nvCxnSpPr>
        <p:spPr>
          <a:xfrm>
            <a:off x="3185250" y="103058"/>
            <a:ext cx="27780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7C12A742-F536-6ED2-0C88-77957113A1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9741" y="236341"/>
            <a:ext cx="5524497" cy="482204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99277183"/>
      </p:ext>
    </p:extLst>
  </p:cSld>
  <p:clrMapOvr>
    <a:masterClrMapping/>
  </p:clrMapOvr>
  <p:transition spd="slow"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86"/>
          <p:cNvSpPr txBox="1">
            <a:spLocks noGrp="1"/>
          </p:cNvSpPr>
          <p:nvPr>
            <p:ph type="title"/>
          </p:nvPr>
        </p:nvSpPr>
        <p:spPr>
          <a:xfrm>
            <a:off x="2150370" y="103058"/>
            <a:ext cx="4675620" cy="84308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bas Neue" panose="020B0606020202050201" pitchFamily="34" charset="0"/>
                <a:ea typeface="Calibri" panose="020F0502020204030204" pitchFamily="34" charset="0"/>
                <a:cs typeface="Arial" panose="020B0604020202020204" pitchFamily="34" charset="0"/>
              </a:rPr>
              <a:t>6. class diagram</a:t>
            </a:r>
            <a:endParaRPr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bas Neue" panose="020B0606020202050201" pitchFamily="34" charset="0"/>
            </a:endParaRPr>
          </a:p>
        </p:txBody>
      </p:sp>
      <p:cxnSp>
        <p:nvCxnSpPr>
          <p:cNvPr id="950" name="Google Shape;950;p86"/>
          <p:cNvCxnSpPr/>
          <p:nvPr/>
        </p:nvCxnSpPr>
        <p:spPr>
          <a:xfrm>
            <a:off x="3170550" y="5058385"/>
            <a:ext cx="27927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53" name="Google Shape;953;p86"/>
          <p:cNvCxnSpPr/>
          <p:nvPr/>
        </p:nvCxnSpPr>
        <p:spPr>
          <a:xfrm>
            <a:off x="3185250" y="103058"/>
            <a:ext cx="27780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F7E29976-83D1-90D4-82C0-534C2785D8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" y="797242"/>
            <a:ext cx="8069580" cy="42431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40401876"/>
      </p:ext>
    </p:extLst>
  </p:cSld>
  <p:clrMapOvr>
    <a:masterClrMapping/>
  </p:clrMapOvr>
  <p:transition spd="slow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70"/>
          <p:cNvSpPr txBox="1">
            <a:spLocks noGrp="1"/>
          </p:cNvSpPr>
          <p:nvPr>
            <p:ph type="subTitle" idx="1"/>
          </p:nvPr>
        </p:nvSpPr>
        <p:spPr>
          <a:xfrm>
            <a:off x="4863950" y="2269650"/>
            <a:ext cx="3566700" cy="240903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 sz="1400" dirty="0"/>
              <a:t>This project aims to design a system for the YouTube app. The process starts with defining the app and identifying potential problems. Solutions are proposed, and a work plan is created. Activity, use-case, sequence, and class diagrams are designed to understand the tasks that the app will perform. The goal is to create an efficient system that can perform all necessary tasks seamlessly</a:t>
            </a:r>
            <a:r>
              <a:rPr lang="en-US" sz="1400" b="1" dirty="0"/>
              <a:t>.</a:t>
            </a:r>
            <a:endParaRPr sz="1400" b="1" dirty="0"/>
          </a:p>
        </p:txBody>
      </p:sp>
      <p:sp>
        <p:nvSpPr>
          <p:cNvPr id="530" name="Google Shape;530;p70"/>
          <p:cNvSpPr txBox="1">
            <a:spLocks noGrp="1"/>
          </p:cNvSpPr>
          <p:nvPr>
            <p:ph type="title"/>
          </p:nvPr>
        </p:nvSpPr>
        <p:spPr>
          <a:xfrm>
            <a:off x="4863950" y="1696950"/>
            <a:ext cx="383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1.1 I</a:t>
            </a:r>
            <a:r>
              <a:rPr lang="en" dirty="0"/>
              <a:t>ntroduction</a:t>
            </a:r>
            <a:endParaRPr dirty="0"/>
          </a:p>
        </p:txBody>
      </p:sp>
      <p:cxnSp>
        <p:nvCxnSpPr>
          <p:cNvPr id="532" name="Google Shape;532;p70"/>
          <p:cNvCxnSpPr/>
          <p:nvPr/>
        </p:nvCxnSpPr>
        <p:spPr>
          <a:xfrm rot="10800000">
            <a:off x="102075" y="108900"/>
            <a:ext cx="0" cy="49197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33" name="Google Shape;533;p70"/>
          <p:cNvCxnSpPr/>
          <p:nvPr/>
        </p:nvCxnSpPr>
        <p:spPr>
          <a:xfrm rot="10800000">
            <a:off x="90450" y="5036375"/>
            <a:ext cx="44730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34" name="Google Shape;534;p70"/>
          <p:cNvCxnSpPr/>
          <p:nvPr/>
        </p:nvCxnSpPr>
        <p:spPr>
          <a:xfrm rot="10800000">
            <a:off x="90450" y="101275"/>
            <a:ext cx="44730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Picture 2" descr="&#10;">
            <a:extLst>
              <a:ext uri="{FF2B5EF4-FFF2-40B4-BE49-F238E27FC236}">
                <a16:creationId xmlns:a16="http://schemas.microsoft.com/office/drawing/2014/main" id="{EB938BBB-639C-5CD9-09D2-9AB859150B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236" y="1076043"/>
            <a:ext cx="3641426" cy="26376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71"/>
          <p:cNvSpPr txBox="1">
            <a:spLocks noGrp="1"/>
          </p:cNvSpPr>
          <p:nvPr>
            <p:ph type="subTitle" idx="1"/>
          </p:nvPr>
        </p:nvSpPr>
        <p:spPr>
          <a:xfrm>
            <a:off x="179824" y="2366259"/>
            <a:ext cx="7447796" cy="245433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-US" dirty="0">
                <a:latin typeface="Bebas Neue" panose="020B0606020202050201" pitchFamily="34" charset="0"/>
              </a:rPr>
              <a:t>YouTube is a digital platform that allows users to upload, view, and share videos and give a feedbacks. The project aims to provide a fast and easily accessible platform for sharing videos with a global audience. The platform is designed with creators who will be uploading videos to the system , and offering a suite of tools and analytics to help them optimize their content and grow their audience 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541" name="Google Shape;541;p71"/>
          <p:cNvCxnSpPr/>
          <p:nvPr/>
        </p:nvCxnSpPr>
        <p:spPr>
          <a:xfrm rot="10800000">
            <a:off x="9039625" y="2574175"/>
            <a:ext cx="0" cy="24720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42" name="Google Shape;542;p71"/>
          <p:cNvCxnSpPr/>
          <p:nvPr/>
        </p:nvCxnSpPr>
        <p:spPr>
          <a:xfrm rot="10800000">
            <a:off x="108900" y="5036375"/>
            <a:ext cx="89361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43" name="Google Shape;543;p71"/>
          <p:cNvCxnSpPr/>
          <p:nvPr/>
        </p:nvCxnSpPr>
        <p:spPr>
          <a:xfrm rot="10800000">
            <a:off x="107275" y="2574375"/>
            <a:ext cx="0" cy="24705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44" name="Google Shape;544;p71"/>
          <p:cNvSpPr txBox="1">
            <a:spLocks noGrp="1"/>
          </p:cNvSpPr>
          <p:nvPr>
            <p:ph type="title"/>
          </p:nvPr>
        </p:nvSpPr>
        <p:spPr>
          <a:xfrm>
            <a:off x="713225" y="1041931"/>
            <a:ext cx="383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1.2 Background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p81"/>
          <p:cNvSpPr txBox="1">
            <a:spLocks noGrp="1"/>
          </p:cNvSpPr>
          <p:nvPr>
            <p:ph type="title"/>
          </p:nvPr>
        </p:nvSpPr>
        <p:spPr>
          <a:xfrm>
            <a:off x="226424" y="143077"/>
            <a:ext cx="2732365" cy="20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1.3 problems</a:t>
            </a:r>
            <a:endParaRPr dirty="0"/>
          </a:p>
        </p:txBody>
      </p:sp>
      <p:grpSp>
        <p:nvGrpSpPr>
          <p:cNvPr id="775" name="Google Shape;775;p81"/>
          <p:cNvGrpSpPr/>
          <p:nvPr/>
        </p:nvGrpSpPr>
        <p:grpSpPr>
          <a:xfrm>
            <a:off x="4571486" y="101275"/>
            <a:ext cx="4473000" cy="4935100"/>
            <a:chOff x="4571486" y="101275"/>
            <a:chExt cx="4473000" cy="4935100"/>
          </a:xfrm>
        </p:grpSpPr>
        <p:cxnSp>
          <p:nvCxnSpPr>
            <p:cNvPr id="776" name="Google Shape;776;p81"/>
            <p:cNvCxnSpPr/>
            <p:nvPr/>
          </p:nvCxnSpPr>
          <p:spPr>
            <a:xfrm rot="10800000">
              <a:off x="9032861" y="108900"/>
              <a:ext cx="0" cy="49197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77" name="Google Shape;777;p81"/>
            <p:cNvCxnSpPr/>
            <p:nvPr/>
          </p:nvCxnSpPr>
          <p:spPr>
            <a:xfrm>
              <a:off x="4571486" y="5036375"/>
              <a:ext cx="44730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78" name="Google Shape;778;p81"/>
            <p:cNvCxnSpPr/>
            <p:nvPr/>
          </p:nvCxnSpPr>
          <p:spPr>
            <a:xfrm>
              <a:off x="4571486" y="101275"/>
              <a:ext cx="44730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425F30F9-FFD5-33DA-D9A4-689E9F198457}"/>
              </a:ext>
            </a:extLst>
          </p:cNvPr>
          <p:cNvSpPr txBox="1"/>
          <p:nvPr/>
        </p:nvSpPr>
        <p:spPr>
          <a:xfrm>
            <a:off x="3169923" y="1043940"/>
            <a:ext cx="3436617" cy="1895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1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solidFill>
                  <a:schemeClr val="bg1"/>
                </a:solidFill>
                <a:effectLst/>
                <a:latin typeface="Bebas Neue" panose="020B0606020202050201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1-the high amount of videos that being uploaded</a:t>
            </a:r>
          </a:p>
          <a:p>
            <a:r>
              <a:rPr lang="en-US" sz="1800" dirty="0">
                <a:solidFill>
                  <a:schemeClr val="bg1"/>
                </a:solidFill>
                <a:effectLst/>
                <a:latin typeface="Bebas Neue" panose="020B0606020202050201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2-content management </a:t>
            </a:r>
            <a:r>
              <a:rPr lang="en-US" sz="1800" dirty="0">
                <a:solidFill>
                  <a:schemeClr val="bg1"/>
                </a:solidFill>
                <a:effectLst/>
                <a:latin typeface="Bebas Neue" panose="020B0606020202050201" pitchFamily="34" charset="0"/>
                <a:ea typeface="Calibri" panose="020F0502020204030204" pitchFamily="34" charset="0"/>
                <a:cs typeface="Arial" panose="020B0604020202020204" pitchFamily="34" charset="0"/>
              </a:rPr>
              <a:t>:the problems of  the copyrights and also the  risk of inappropriate or harmful content being uploaded to the site.</a:t>
            </a:r>
            <a:endParaRPr lang="en-US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7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p82"/>
          <p:cNvSpPr/>
          <p:nvPr/>
        </p:nvSpPr>
        <p:spPr>
          <a:xfrm>
            <a:off x="4116250" y="2066300"/>
            <a:ext cx="5208900" cy="101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791" name="Google Shape;791;p82"/>
          <p:cNvSpPr txBox="1">
            <a:spLocks noGrp="1"/>
          </p:cNvSpPr>
          <p:nvPr>
            <p:ph type="title"/>
          </p:nvPr>
        </p:nvSpPr>
        <p:spPr>
          <a:xfrm>
            <a:off x="4571474" y="2238025"/>
            <a:ext cx="4241287" cy="65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1.4 Proposed solution </a:t>
            </a:r>
            <a:endParaRPr dirty="0"/>
          </a:p>
        </p:txBody>
      </p:sp>
      <p:cxnSp>
        <p:nvCxnSpPr>
          <p:cNvPr id="792" name="Google Shape;792;p82"/>
          <p:cNvCxnSpPr/>
          <p:nvPr/>
        </p:nvCxnSpPr>
        <p:spPr>
          <a:xfrm>
            <a:off x="4116250" y="107975"/>
            <a:ext cx="49290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93" name="Google Shape;793;p82"/>
          <p:cNvCxnSpPr/>
          <p:nvPr/>
        </p:nvCxnSpPr>
        <p:spPr>
          <a:xfrm>
            <a:off x="9040376" y="112875"/>
            <a:ext cx="0" cy="35730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94" name="Google Shape;794;p82"/>
          <p:cNvCxnSpPr/>
          <p:nvPr/>
        </p:nvCxnSpPr>
        <p:spPr>
          <a:xfrm>
            <a:off x="4116250" y="5035575"/>
            <a:ext cx="49290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95" name="Google Shape;795;p82"/>
          <p:cNvCxnSpPr/>
          <p:nvPr/>
        </p:nvCxnSpPr>
        <p:spPr>
          <a:xfrm>
            <a:off x="9045284" y="3700575"/>
            <a:ext cx="0" cy="13350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7CA64F3-915E-5B7B-0FD6-D44AEC15F75C}"/>
              </a:ext>
            </a:extLst>
          </p:cNvPr>
          <p:cNvSpPr txBox="1"/>
          <p:nvPr/>
        </p:nvSpPr>
        <p:spPr>
          <a:xfrm>
            <a:off x="181122" y="1257300"/>
            <a:ext cx="370751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i="0" dirty="0">
                <a:solidFill>
                  <a:schemeClr val="bg1"/>
                </a:solidFill>
                <a:effectLst/>
                <a:latin typeface="Bebas Neue" panose="020B0606020202050201" pitchFamily="34" charset="0"/>
              </a:rPr>
              <a:t>1- To manage a large number of videos, the system uses technologies such as CDN to reduce latency and MySQL to store data in </a:t>
            </a:r>
            <a:r>
              <a:rPr lang="en-US" sz="1800" b="0" i="0" u="none" strike="noStrike" dirty="0">
                <a:solidFill>
                  <a:schemeClr val="bg1"/>
                </a:solidFill>
                <a:effectLst/>
                <a:latin typeface="Bebas Neue" panose="020B0606020202050201" pitchFamily="34" charset="0"/>
              </a:rPr>
              <a:t>Google data centers</a:t>
            </a:r>
            <a:r>
              <a:rPr lang="en-US" sz="1800" b="0" i="0" dirty="0">
                <a:solidFill>
                  <a:schemeClr val="bg1"/>
                </a:solidFill>
                <a:effectLst/>
                <a:latin typeface="Bebas Neue" panose="020B0606020202050201" pitchFamily="34" charset="0"/>
              </a:rPr>
              <a:t>.</a:t>
            </a:r>
          </a:p>
          <a:p>
            <a:endParaRPr lang="en-US" sz="1800" b="0" i="0" dirty="0">
              <a:solidFill>
                <a:schemeClr val="bg1"/>
              </a:solidFill>
              <a:effectLst/>
              <a:latin typeface="Bebas Neue" panose="020B0606020202050201" pitchFamily="34" charset="0"/>
            </a:endParaRPr>
          </a:p>
          <a:p>
            <a:r>
              <a:rPr lang="en-US" sz="1800" dirty="0">
                <a:solidFill>
                  <a:schemeClr val="bg1"/>
                </a:solidFill>
                <a:latin typeface="Bebas Neue" panose="020B0606020202050201" pitchFamily="34" charset="0"/>
              </a:rPr>
              <a:t>2- The system uses a CMS to manage content and copyright within the platform. Users can report inappropriate content, and the YouTube team will take action accordingly.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7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Google Shape;882;p84"/>
          <p:cNvSpPr txBox="1">
            <a:spLocks noGrp="1"/>
          </p:cNvSpPr>
          <p:nvPr>
            <p:ph type="title"/>
          </p:nvPr>
        </p:nvSpPr>
        <p:spPr>
          <a:xfrm>
            <a:off x="713225" y="316725"/>
            <a:ext cx="3286346" cy="163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1.5 W</a:t>
            </a:r>
            <a:r>
              <a:rPr lang="en" dirty="0"/>
              <a:t>ork plan</a:t>
            </a:r>
            <a:endParaRPr dirty="0"/>
          </a:p>
        </p:txBody>
      </p:sp>
      <p:cxnSp>
        <p:nvCxnSpPr>
          <p:cNvPr id="890" name="Google Shape;890;p84"/>
          <p:cNvCxnSpPr/>
          <p:nvPr/>
        </p:nvCxnSpPr>
        <p:spPr>
          <a:xfrm>
            <a:off x="103075" y="2576650"/>
            <a:ext cx="0" cy="2463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91" name="Google Shape;891;p84"/>
          <p:cNvCxnSpPr/>
          <p:nvPr/>
        </p:nvCxnSpPr>
        <p:spPr>
          <a:xfrm rot="10800000">
            <a:off x="103075" y="5040425"/>
            <a:ext cx="34797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95" name="Google Shape;895;p84"/>
          <p:cNvCxnSpPr/>
          <p:nvPr/>
        </p:nvCxnSpPr>
        <p:spPr>
          <a:xfrm>
            <a:off x="5806016" y="5035516"/>
            <a:ext cx="10110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96" name="Google Shape;896;p84"/>
          <p:cNvCxnSpPr/>
          <p:nvPr/>
        </p:nvCxnSpPr>
        <p:spPr>
          <a:xfrm>
            <a:off x="5806016" y="107966"/>
            <a:ext cx="10110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5A5B485-CE86-98A0-B26A-06486104051F}"/>
              </a:ext>
            </a:extLst>
          </p:cNvPr>
          <p:cNvSpPr txBox="1"/>
          <p:nvPr/>
        </p:nvSpPr>
        <p:spPr>
          <a:xfrm>
            <a:off x="251460" y="1181105"/>
            <a:ext cx="6987540" cy="2781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solidFill>
                  <a:schemeClr val="tx1"/>
                </a:solidFill>
                <a:effectLst/>
                <a:latin typeface="Bebas Neue" panose="020B0606020202050201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First we need to identify and Figure out what the website is for, who the target audience will be , and what it’s should do , Make it easy for content creators to upload, and adding user-friendly interface, and watching videos with low latency , design a strong system for the database to  store  videos, also making diagrams to understand the system accurately , and add a ways for the channel owners to make money, like ads and sponsorships , Add features that let people interact and work together , Get the website noticed by search engines and promote it to attract visitors, Keep making  the changes based on what users want and what's popular.</a:t>
            </a:r>
          </a:p>
          <a:p>
            <a:endParaRPr lang="en-US" dirty="0">
              <a:solidFill>
                <a:schemeClr val="tx1"/>
              </a:solidFill>
              <a:latin typeface="Bebas Neue" panose="020B0606020202050201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Google Shape;926;p85"/>
          <p:cNvSpPr/>
          <p:nvPr/>
        </p:nvSpPr>
        <p:spPr>
          <a:xfrm>
            <a:off x="3253739" y="1784967"/>
            <a:ext cx="3062700" cy="2165014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indent="-285750" algn="r" rtl="1">
              <a:lnSpc>
                <a:spcPct val="107000"/>
              </a:lnSpc>
              <a:spcAft>
                <a:spcPts val="80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bg2"/>
                </a:solidFill>
                <a:effectLst/>
                <a:latin typeface="Bebas Neue" panose="020B0606020202050201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Search Functionality</a:t>
            </a:r>
            <a:endParaRPr lang="en-US" sz="1800" dirty="0">
              <a:solidFill>
                <a:schemeClr val="bg2"/>
              </a:solidFill>
              <a:effectLst/>
              <a:latin typeface="Bebas Neue" panose="020B0606020202050201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indent="-285750" algn="r" rtl="1">
              <a:lnSpc>
                <a:spcPct val="107000"/>
              </a:lnSpc>
              <a:spcAft>
                <a:spcPts val="80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bg2"/>
                </a:solidFill>
                <a:effectLst/>
                <a:latin typeface="Bebas Neue" panose="020B0606020202050201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Channel Management</a:t>
            </a:r>
            <a:endParaRPr lang="en-US" sz="1800" dirty="0">
              <a:solidFill>
                <a:schemeClr val="bg2"/>
              </a:solidFill>
              <a:effectLst/>
              <a:latin typeface="Bebas Neue" panose="020B0606020202050201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indent="-285750" algn="r" rtl="1">
              <a:lnSpc>
                <a:spcPct val="107000"/>
              </a:lnSpc>
              <a:spcAft>
                <a:spcPts val="80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bg2"/>
                </a:solidFill>
                <a:effectLst/>
                <a:latin typeface="Bebas Neue" panose="020B0606020202050201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Content Recommendations</a:t>
            </a:r>
            <a:endParaRPr lang="en-US" sz="1800" dirty="0">
              <a:solidFill>
                <a:schemeClr val="bg2"/>
              </a:solidFill>
              <a:effectLst/>
              <a:latin typeface="Bebas Neue" panose="020B0606020202050201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indent="-285750" algn="r" rtl="1">
              <a:lnSpc>
                <a:spcPct val="107000"/>
              </a:lnSpc>
              <a:spcAft>
                <a:spcPts val="80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bg2"/>
                </a:solidFill>
                <a:effectLst/>
                <a:latin typeface="Bebas Neue" panose="020B0606020202050201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Commenting and Interactivity</a:t>
            </a:r>
            <a:endParaRPr lang="en-US" sz="1800" dirty="0">
              <a:solidFill>
                <a:schemeClr val="bg2"/>
              </a:solidFill>
              <a:effectLst/>
              <a:latin typeface="Bebas Neue" panose="020B0606020202050201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indent="-285750" algn="r" rtl="1">
              <a:lnSpc>
                <a:spcPct val="107000"/>
              </a:lnSpc>
              <a:spcAft>
                <a:spcPts val="80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bg2"/>
                </a:solidFill>
                <a:effectLst/>
                <a:latin typeface="Bebas Neue" panose="020B0606020202050201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Monetization</a:t>
            </a:r>
            <a:endParaRPr lang="en-US" sz="1800" dirty="0">
              <a:solidFill>
                <a:schemeClr val="bg2"/>
              </a:solidFill>
              <a:effectLst/>
              <a:latin typeface="Bebas Neue" panose="020B0606020202050201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indent="-285750" algn="r" rtl="1">
              <a:lnSpc>
                <a:spcPct val="107000"/>
              </a:lnSpc>
              <a:spcAft>
                <a:spcPts val="80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bg2"/>
                </a:solidFill>
                <a:effectLst/>
                <a:latin typeface="Bebas Neue" panose="020B0606020202050201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Analytics and Metrics</a:t>
            </a:r>
            <a:endParaRPr lang="en-US" sz="1800" dirty="0">
              <a:solidFill>
                <a:schemeClr val="bg2"/>
              </a:solidFill>
              <a:effectLst/>
              <a:latin typeface="Bebas Neue" panose="020B0606020202050201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 algn="r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endParaRPr dirty="0"/>
          </a:p>
        </p:txBody>
      </p:sp>
      <p:sp>
        <p:nvSpPr>
          <p:cNvPr id="929" name="Google Shape;929;p85"/>
          <p:cNvSpPr txBox="1">
            <a:spLocks noGrp="1"/>
          </p:cNvSpPr>
          <p:nvPr>
            <p:ph type="title"/>
          </p:nvPr>
        </p:nvSpPr>
        <p:spPr>
          <a:xfrm>
            <a:off x="233850" y="1794300"/>
            <a:ext cx="2782800" cy="155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effectLst/>
                <a:latin typeface="Bebas Neue" panose="020B0606020202050201" pitchFamily="34" charset="0"/>
                <a:ea typeface="Calibri" panose="020F0502020204030204" pitchFamily="34" charset="0"/>
                <a:cs typeface="Arial" panose="020B0604020202020204" pitchFamily="34" charset="0"/>
              </a:rPr>
              <a:t>2.1 functional requirements</a:t>
            </a:r>
            <a:endParaRPr sz="7200" dirty="0">
              <a:latin typeface="Bebas Neue" panose="020B0606020202050201" pitchFamily="34" charset="0"/>
            </a:endParaRPr>
          </a:p>
        </p:txBody>
      </p:sp>
      <p:grpSp>
        <p:nvGrpSpPr>
          <p:cNvPr id="935" name="Google Shape;935;p85"/>
          <p:cNvGrpSpPr/>
          <p:nvPr/>
        </p:nvGrpSpPr>
        <p:grpSpPr>
          <a:xfrm>
            <a:off x="3167348" y="101275"/>
            <a:ext cx="5892730" cy="4935100"/>
            <a:chOff x="4571486" y="101275"/>
            <a:chExt cx="4473000" cy="4935100"/>
          </a:xfrm>
        </p:grpSpPr>
        <p:cxnSp>
          <p:nvCxnSpPr>
            <p:cNvPr id="936" name="Google Shape;936;p85"/>
            <p:cNvCxnSpPr/>
            <p:nvPr/>
          </p:nvCxnSpPr>
          <p:spPr>
            <a:xfrm rot="10800000">
              <a:off x="9032861" y="108900"/>
              <a:ext cx="0" cy="49197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37" name="Google Shape;937;p85"/>
            <p:cNvCxnSpPr/>
            <p:nvPr/>
          </p:nvCxnSpPr>
          <p:spPr>
            <a:xfrm>
              <a:off x="4571486" y="5036375"/>
              <a:ext cx="44730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38" name="Google Shape;938;p85"/>
            <p:cNvCxnSpPr/>
            <p:nvPr/>
          </p:nvCxnSpPr>
          <p:spPr>
            <a:xfrm>
              <a:off x="4571486" y="101275"/>
              <a:ext cx="44730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Google Shape;926;p85"/>
          <p:cNvSpPr/>
          <p:nvPr/>
        </p:nvSpPr>
        <p:spPr>
          <a:xfrm>
            <a:off x="3307081" y="1784967"/>
            <a:ext cx="1477740" cy="2165014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1" indent="-285750" algn="r" rtl="1">
              <a:lnSpc>
                <a:spcPct val="150000"/>
              </a:lnSpc>
              <a:spcAft>
                <a:spcPts val="80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bg2"/>
                </a:solidFill>
                <a:effectLst/>
                <a:latin typeface="Bebas Neue" panose="020B0606020202050201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Performance</a:t>
            </a:r>
            <a:endParaRPr lang="en-US" sz="1800" dirty="0">
              <a:solidFill>
                <a:schemeClr val="bg2"/>
              </a:solidFill>
              <a:effectLst/>
              <a:latin typeface="Bebas Neue" panose="020B0606020202050201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lvl="1" indent="-285750" algn="r" rtl="1">
              <a:lnSpc>
                <a:spcPct val="150000"/>
              </a:lnSpc>
              <a:spcAft>
                <a:spcPts val="80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bg2"/>
                </a:solidFill>
                <a:effectLst/>
                <a:latin typeface="Bebas Neue" panose="020B0606020202050201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Availability</a:t>
            </a:r>
            <a:endParaRPr lang="en-US" sz="1800" dirty="0">
              <a:solidFill>
                <a:schemeClr val="bg2"/>
              </a:solidFill>
              <a:effectLst/>
              <a:latin typeface="Bebas Neue" panose="020B0606020202050201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lvl="1" indent="-285750" algn="r" rtl="1">
              <a:lnSpc>
                <a:spcPct val="150000"/>
              </a:lnSpc>
              <a:spcAft>
                <a:spcPts val="80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bg2"/>
                </a:solidFill>
                <a:effectLst/>
                <a:latin typeface="Bebas Neue" panose="020B0606020202050201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Security</a:t>
            </a:r>
            <a:endParaRPr lang="en-US" sz="1800" dirty="0">
              <a:solidFill>
                <a:schemeClr val="bg2"/>
              </a:solidFill>
              <a:effectLst/>
              <a:latin typeface="Bebas Neue" panose="020B0606020202050201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lvl="1" indent="-285750" algn="r" rtl="1">
              <a:lnSpc>
                <a:spcPct val="150000"/>
              </a:lnSpc>
              <a:spcAft>
                <a:spcPts val="80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bg2"/>
                </a:solidFill>
                <a:effectLst/>
                <a:latin typeface="Bebas Neue" panose="020B0606020202050201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Usability</a:t>
            </a:r>
            <a:endParaRPr lang="en-US" sz="1800" dirty="0">
              <a:solidFill>
                <a:schemeClr val="bg2"/>
              </a:solidFill>
              <a:effectLst/>
              <a:latin typeface="Bebas Neue" panose="020B0606020202050201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bg2"/>
              </a:solidFill>
              <a:latin typeface="Bebas Neue" panose="020B0606020202050201" pitchFamily="34" charset="0"/>
            </a:endParaRPr>
          </a:p>
        </p:txBody>
      </p:sp>
      <p:sp>
        <p:nvSpPr>
          <p:cNvPr id="929" name="Google Shape;929;p85"/>
          <p:cNvSpPr txBox="1">
            <a:spLocks noGrp="1"/>
          </p:cNvSpPr>
          <p:nvPr>
            <p:ph type="title"/>
          </p:nvPr>
        </p:nvSpPr>
        <p:spPr>
          <a:xfrm>
            <a:off x="181811" y="1935548"/>
            <a:ext cx="2782800" cy="183356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effectLst/>
                <a:latin typeface="Bebas Neue" panose="020B0606020202050201" pitchFamily="34" charset="0"/>
                <a:ea typeface="Calibri" panose="020F0502020204030204" pitchFamily="34" charset="0"/>
                <a:cs typeface="Arial" panose="020B0604020202020204" pitchFamily="34" charset="0"/>
              </a:rPr>
              <a:t>2.2</a:t>
            </a:r>
            <a:br>
              <a:rPr lang="en-US" sz="4000" dirty="0">
                <a:effectLst/>
                <a:latin typeface="Bebas Neue" panose="020B0606020202050201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4000" dirty="0">
                <a:effectLst/>
                <a:latin typeface="Bebas Neue" panose="020B0606020202050201" pitchFamily="34" charset="0"/>
                <a:ea typeface="Calibri" panose="020F0502020204030204" pitchFamily="34" charset="0"/>
                <a:cs typeface="Arial" panose="020B0604020202020204" pitchFamily="34" charset="0"/>
              </a:rPr>
              <a:t>Non-functional requirements</a:t>
            </a:r>
            <a:endParaRPr sz="7200" dirty="0">
              <a:latin typeface="Bebas Neue" panose="020B0606020202050201" pitchFamily="34" charset="0"/>
            </a:endParaRPr>
          </a:p>
        </p:txBody>
      </p:sp>
      <p:grpSp>
        <p:nvGrpSpPr>
          <p:cNvPr id="935" name="Google Shape;935;p85"/>
          <p:cNvGrpSpPr/>
          <p:nvPr/>
        </p:nvGrpSpPr>
        <p:grpSpPr>
          <a:xfrm>
            <a:off x="3167348" y="101275"/>
            <a:ext cx="5892730" cy="4935100"/>
            <a:chOff x="4571486" y="101275"/>
            <a:chExt cx="4473000" cy="4935100"/>
          </a:xfrm>
        </p:grpSpPr>
        <p:cxnSp>
          <p:nvCxnSpPr>
            <p:cNvPr id="936" name="Google Shape;936;p85"/>
            <p:cNvCxnSpPr/>
            <p:nvPr/>
          </p:nvCxnSpPr>
          <p:spPr>
            <a:xfrm rot="10800000">
              <a:off x="9032861" y="108900"/>
              <a:ext cx="0" cy="49197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37" name="Google Shape;937;p85"/>
            <p:cNvCxnSpPr/>
            <p:nvPr/>
          </p:nvCxnSpPr>
          <p:spPr>
            <a:xfrm>
              <a:off x="4571486" y="5036375"/>
              <a:ext cx="44730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38" name="Google Shape;938;p85"/>
            <p:cNvCxnSpPr/>
            <p:nvPr/>
          </p:nvCxnSpPr>
          <p:spPr>
            <a:xfrm>
              <a:off x="4571486" y="101275"/>
              <a:ext cx="44730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26370686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86"/>
          <p:cNvSpPr txBox="1">
            <a:spLocks noGrp="1"/>
          </p:cNvSpPr>
          <p:nvPr>
            <p:ph type="title"/>
          </p:nvPr>
        </p:nvSpPr>
        <p:spPr>
          <a:xfrm>
            <a:off x="2150370" y="103058"/>
            <a:ext cx="4675620" cy="84308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bas Neue" panose="020B0606020202050201" pitchFamily="34" charset="0"/>
                <a:ea typeface="Calibri" panose="020F0502020204030204" pitchFamily="34" charset="0"/>
                <a:cs typeface="Arial" panose="020B0604020202020204" pitchFamily="34" charset="0"/>
              </a:rPr>
              <a:t>3.Activity diagram</a:t>
            </a:r>
            <a:endParaRPr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bas Neue" panose="020B0606020202050201" pitchFamily="34" charset="0"/>
            </a:endParaRPr>
          </a:p>
        </p:txBody>
      </p:sp>
      <p:cxnSp>
        <p:nvCxnSpPr>
          <p:cNvPr id="950" name="Google Shape;950;p86"/>
          <p:cNvCxnSpPr/>
          <p:nvPr/>
        </p:nvCxnSpPr>
        <p:spPr>
          <a:xfrm>
            <a:off x="3170550" y="5058385"/>
            <a:ext cx="27927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53" name="Google Shape;953;p86"/>
          <p:cNvCxnSpPr/>
          <p:nvPr/>
        </p:nvCxnSpPr>
        <p:spPr>
          <a:xfrm>
            <a:off x="3185250" y="103058"/>
            <a:ext cx="27780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5D84EEDE-B109-E6B8-11DB-5BC434EBEC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582" y="708026"/>
            <a:ext cx="7139663" cy="4435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Minimal Marketing by Slidesgo XL">
  <a:themeElements>
    <a:clrScheme name="Simple Light">
      <a:dk1>
        <a:srgbClr val="D82727"/>
      </a:dk1>
      <a:lt1>
        <a:srgbClr val="FFFFFF"/>
      </a:lt1>
      <a:dk2>
        <a:srgbClr val="FFFFFF"/>
      </a:dk2>
      <a:lt2>
        <a:srgbClr val="FFFFFF"/>
      </a:lt2>
      <a:accent1>
        <a:srgbClr val="D82727"/>
      </a:accent1>
      <a:accent2>
        <a:srgbClr val="D82727"/>
      </a:accent2>
      <a:accent3>
        <a:srgbClr val="FFFFFF"/>
      </a:accent3>
      <a:accent4>
        <a:srgbClr val="D82727"/>
      </a:accent4>
      <a:accent5>
        <a:srgbClr val="FFFFFF"/>
      </a:accent5>
      <a:accent6>
        <a:srgbClr val="D82727"/>
      </a:accent6>
      <a:hlink>
        <a:srgbClr val="D8272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576</Words>
  <Application>Microsoft Office PowerPoint</Application>
  <PresentationFormat>On-screen Show (16:9)</PresentationFormat>
  <Paragraphs>67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Arial</vt:lpstr>
      <vt:lpstr>Bebas Neue</vt:lpstr>
      <vt:lpstr>Calibri</vt:lpstr>
      <vt:lpstr>Fira Sans Extra Condensed Medium</vt:lpstr>
      <vt:lpstr>Overpass</vt:lpstr>
      <vt:lpstr>Overpass Light</vt:lpstr>
      <vt:lpstr>Roboto Slab Light</vt:lpstr>
      <vt:lpstr>Times New Roman</vt:lpstr>
      <vt:lpstr>Minimal Marketing by Slidesgo XL</vt:lpstr>
      <vt:lpstr>Foundations of software engineering -Presentation Slides -</vt:lpstr>
      <vt:lpstr>1.1 Introduction</vt:lpstr>
      <vt:lpstr>1.2 Background</vt:lpstr>
      <vt:lpstr>1.3 problems</vt:lpstr>
      <vt:lpstr>1.4 Proposed solution </vt:lpstr>
      <vt:lpstr>1.5 Work plan</vt:lpstr>
      <vt:lpstr>2.1 functional requirements</vt:lpstr>
      <vt:lpstr>2.2 Non-functional requirements</vt:lpstr>
      <vt:lpstr>3.Activity diagram</vt:lpstr>
      <vt:lpstr> 4. Use Case Modelling</vt:lpstr>
      <vt:lpstr> 4. Use Case Modelling</vt:lpstr>
      <vt:lpstr> 4. Use Case Modelling</vt:lpstr>
      <vt:lpstr>    5.Sequence Diagrams </vt:lpstr>
      <vt:lpstr>PowerPoint Presentation</vt:lpstr>
      <vt:lpstr>6. class diagram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Foundations of software engineering -Presentation Slides -</dc:title>
  <cp:lastModifiedBy>2XER X</cp:lastModifiedBy>
  <cp:revision>4</cp:revision>
  <dcterms:modified xsi:type="dcterms:W3CDTF">2023-05-26T14:49:36Z</dcterms:modified>
</cp:coreProperties>
</file>