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8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ar-SY"/>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مقطع افتراضي" id="{358FA8B4-EFB2-4A05-BF2E-EC3CF60F9768}">
          <p14:sldIdLst>
            <p14:sldId id="256"/>
            <p14:sldId id="257"/>
            <p14:sldId id="258"/>
            <p14:sldId id="259"/>
            <p14:sldId id="260"/>
            <p14:sldId id="261"/>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100" d="100"/>
          <a:sy n="100" d="100"/>
        </p:scale>
        <p:origin x="96"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C5422A-94E1-4671-90E6-2748C19E3F8B}" type="doc">
      <dgm:prSet loTypeId="urn:microsoft.com/office/officeart/2005/8/layout/venn1" loCatId="relationship" qsTypeId="urn:microsoft.com/office/officeart/2005/8/quickstyle/simple1" qsCatId="simple" csTypeId="urn:microsoft.com/office/officeart/2005/8/colors/accent1_2" csCatId="accent1"/>
      <dgm:spPr/>
      <dgm:t>
        <a:bodyPr/>
        <a:lstStyle/>
        <a:p>
          <a:pPr rtl="1"/>
          <a:endParaRPr lang="ar-SY"/>
        </a:p>
      </dgm:t>
    </dgm:pt>
    <dgm:pt modelId="{DFB8C32C-5155-433A-B4AD-A2309420EB9C}">
      <dgm:prSet/>
      <dgm:spPr/>
      <dgm:t>
        <a:bodyPr/>
        <a:lstStyle/>
        <a:p>
          <a:pPr rtl="1"/>
          <a:r>
            <a:rPr lang="en-US" b="1" smtClean="0"/>
            <a:t>Intro: Overview &amp; Purpose of the Report</a:t>
          </a:r>
          <a:endParaRPr lang="ar-SY"/>
        </a:p>
      </dgm:t>
    </dgm:pt>
    <dgm:pt modelId="{33F48537-C577-45A5-BFDE-C03FC11F497C}" type="parTrans" cxnId="{0AE4B5EB-CF80-444A-958C-B025FDB0A4D7}">
      <dgm:prSet/>
      <dgm:spPr/>
      <dgm:t>
        <a:bodyPr/>
        <a:lstStyle/>
        <a:p>
          <a:pPr rtl="1"/>
          <a:endParaRPr lang="ar-SY"/>
        </a:p>
      </dgm:t>
    </dgm:pt>
    <dgm:pt modelId="{5821DF1A-AD25-46E4-90A9-3673B1F587CA}" type="sibTrans" cxnId="{0AE4B5EB-CF80-444A-958C-B025FDB0A4D7}">
      <dgm:prSet/>
      <dgm:spPr/>
      <dgm:t>
        <a:bodyPr/>
        <a:lstStyle/>
        <a:p>
          <a:pPr rtl="1"/>
          <a:endParaRPr lang="ar-SY"/>
        </a:p>
      </dgm:t>
    </dgm:pt>
    <dgm:pt modelId="{3BD3C9ED-2424-4F15-86ED-225C4646F6F7}">
      <dgm:prSet/>
      <dgm:spPr/>
      <dgm:t>
        <a:bodyPr/>
        <a:lstStyle/>
        <a:p>
          <a:pPr rtl="1"/>
          <a:r>
            <a:rPr lang="en-US" b="1" dirty="0" smtClean="0"/>
            <a:t>Feasibility Study &amp; Proposal: Fitness Tracker App for COVID-19 Control</a:t>
          </a:r>
          <a:endParaRPr lang="ar-SY" dirty="0"/>
        </a:p>
      </dgm:t>
    </dgm:pt>
    <dgm:pt modelId="{D0E77EDD-24CD-48E4-9A66-271CA7E40922}" type="parTrans" cxnId="{A8ADBB05-52D1-4DE3-B3BC-EEAA4B4BDB32}">
      <dgm:prSet/>
      <dgm:spPr/>
      <dgm:t>
        <a:bodyPr/>
        <a:lstStyle/>
        <a:p>
          <a:pPr rtl="1"/>
          <a:endParaRPr lang="ar-SY"/>
        </a:p>
      </dgm:t>
    </dgm:pt>
    <dgm:pt modelId="{0FC1DD40-B8BD-4860-BA7D-9E221A9849EA}" type="sibTrans" cxnId="{A8ADBB05-52D1-4DE3-B3BC-EEAA4B4BDB32}">
      <dgm:prSet/>
      <dgm:spPr/>
      <dgm:t>
        <a:bodyPr/>
        <a:lstStyle/>
        <a:p>
          <a:pPr rtl="1"/>
          <a:endParaRPr lang="ar-SY"/>
        </a:p>
      </dgm:t>
    </dgm:pt>
    <dgm:pt modelId="{99BE3BEF-F661-4896-A84F-4D2C404308EF}">
      <dgm:prSet/>
      <dgm:spPr/>
      <dgm:t>
        <a:bodyPr/>
        <a:lstStyle/>
        <a:p>
          <a:pPr rtl="1"/>
          <a:r>
            <a:rPr lang="en-US" b="1" dirty="0" smtClean="0"/>
            <a:t>Problems: Impact of ICT &amp; COVID-19, Need for App</a:t>
          </a:r>
          <a:endParaRPr lang="ar-SY" dirty="0"/>
        </a:p>
      </dgm:t>
    </dgm:pt>
    <dgm:pt modelId="{BB0DFD73-23F4-4778-97D1-1B5D6E84870F}" type="parTrans" cxnId="{E2C1023D-4132-4AF0-BEF6-8E8327C17B4D}">
      <dgm:prSet/>
      <dgm:spPr/>
      <dgm:t>
        <a:bodyPr/>
        <a:lstStyle/>
        <a:p>
          <a:pPr rtl="1"/>
          <a:endParaRPr lang="ar-SY"/>
        </a:p>
      </dgm:t>
    </dgm:pt>
    <dgm:pt modelId="{F17C4FC9-F994-4915-AC24-FD205C70ADAA}" type="sibTrans" cxnId="{E2C1023D-4132-4AF0-BEF6-8E8327C17B4D}">
      <dgm:prSet/>
      <dgm:spPr/>
      <dgm:t>
        <a:bodyPr/>
        <a:lstStyle/>
        <a:p>
          <a:pPr rtl="1"/>
          <a:endParaRPr lang="ar-SY"/>
        </a:p>
      </dgm:t>
    </dgm:pt>
    <dgm:pt modelId="{B0F444B2-1773-47B3-9F4B-2594083669CB}">
      <dgm:prSet/>
      <dgm:spPr/>
      <dgm:t>
        <a:bodyPr/>
        <a:lstStyle/>
        <a:p>
          <a:pPr rtl="1"/>
          <a:r>
            <a:rPr lang="en-US" b="1" smtClean="0"/>
            <a:t>Background: Comprehensive Features of the App</a:t>
          </a:r>
          <a:endParaRPr lang="ar-SY"/>
        </a:p>
      </dgm:t>
    </dgm:pt>
    <dgm:pt modelId="{4D9D4D2A-8317-4C10-A8A5-3D086ADF2343}" type="parTrans" cxnId="{948768F4-4C13-42C7-A973-BA410E402FE6}">
      <dgm:prSet/>
      <dgm:spPr/>
      <dgm:t>
        <a:bodyPr/>
        <a:lstStyle/>
        <a:p>
          <a:pPr rtl="1"/>
          <a:endParaRPr lang="ar-SY"/>
        </a:p>
      </dgm:t>
    </dgm:pt>
    <dgm:pt modelId="{ECF8F152-7C39-47E5-B454-A5D0EC7F0B76}" type="sibTrans" cxnId="{948768F4-4C13-42C7-A973-BA410E402FE6}">
      <dgm:prSet/>
      <dgm:spPr/>
      <dgm:t>
        <a:bodyPr/>
        <a:lstStyle/>
        <a:p>
          <a:pPr rtl="1"/>
          <a:endParaRPr lang="ar-SY"/>
        </a:p>
      </dgm:t>
    </dgm:pt>
    <dgm:pt modelId="{839C19F2-3041-4807-8BD5-B7D8BF1726B9}">
      <dgm:prSet/>
      <dgm:spPr/>
      <dgm:t>
        <a:bodyPr/>
        <a:lstStyle/>
        <a:p>
          <a:pPr rtl="1"/>
          <a:r>
            <a:rPr lang="en-US" b="1" smtClean="0"/>
            <a:t>Contact Tracing: Tracking Potential Exposure</a:t>
          </a:r>
          <a:endParaRPr lang="ar-SY"/>
        </a:p>
      </dgm:t>
    </dgm:pt>
    <dgm:pt modelId="{634A9915-67AD-4C90-9E66-989417CF4C58}" type="parTrans" cxnId="{7A1BF272-C99B-44A1-AF19-3D7A65C9550D}">
      <dgm:prSet/>
      <dgm:spPr/>
      <dgm:t>
        <a:bodyPr/>
        <a:lstStyle/>
        <a:p>
          <a:pPr rtl="1"/>
          <a:endParaRPr lang="ar-SY"/>
        </a:p>
      </dgm:t>
    </dgm:pt>
    <dgm:pt modelId="{B8BFAF62-AE03-40DA-968A-1CC0120B4FAB}" type="sibTrans" cxnId="{7A1BF272-C99B-44A1-AF19-3D7A65C9550D}">
      <dgm:prSet/>
      <dgm:spPr/>
      <dgm:t>
        <a:bodyPr/>
        <a:lstStyle/>
        <a:p>
          <a:pPr rtl="1"/>
          <a:endParaRPr lang="ar-SY"/>
        </a:p>
      </dgm:t>
    </dgm:pt>
    <dgm:pt modelId="{806FD90F-D725-4080-9134-EE2A67EA7848}">
      <dgm:prSet/>
      <dgm:spPr/>
      <dgm:t>
        <a:bodyPr/>
        <a:lstStyle/>
        <a:p>
          <a:pPr rtl="1"/>
          <a:r>
            <a:rPr lang="en-US" b="1" dirty="0" smtClean="0"/>
            <a:t>Permit Application: Compliance with Guidelines &amp; Regulations</a:t>
          </a:r>
          <a:endParaRPr lang="ar-SY" dirty="0"/>
        </a:p>
      </dgm:t>
    </dgm:pt>
    <dgm:pt modelId="{5C93F999-5AB6-48A7-A68C-A70E36F61D6C}" type="parTrans" cxnId="{95D0E548-1E9B-4076-AB3F-7EF966E01264}">
      <dgm:prSet/>
      <dgm:spPr/>
      <dgm:t>
        <a:bodyPr/>
        <a:lstStyle/>
        <a:p>
          <a:pPr rtl="1"/>
          <a:endParaRPr lang="ar-SY"/>
        </a:p>
      </dgm:t>
    </dgm:pt>
    <dgm:pt modelId="{35C6290C-36C6-4DBD-9394-EFA02931DC6B}" type="sibTrans" cxnId="{95D0E548-1E9B-4076-AB3F-7EF966E01264}">
      <dgm:prSet/>
      <dgm:spPr/>
      <dgm:t>
        <a:bodyPr/>
        <a:lstStyle/>
        <a:p>
          <a:pPr rtl="1"/>
          <a:endParaRPr lang="ar-SY"/>
        </a:p>
      </dgm:t>
    </dgm:pt>
    <dgm:pt modelId="{F6CDC1FB-B8DA-4AC3-B141-BD44601F8BD9}">
      <dgm:prSet/>
      <dgm:spPr/>
      <dgm:t>
        <a:bodyPr/>
        <a:lstStyle/>
        <a:p>
          <a:pPr rtl="1"/>
          <a:r>
            <a:rPr lang="en-US" b="1" dirty="0" smtClean="0"/>
            <a:t>Proposed Solution: "</a:t>
          </a:r>
          <a:r>
            <a:rPr lang="en-US" b="1" dirty="0" err="1" smtClean="0"/>
            <a:t>Tawakkalna</a:t>
          </a:r>
          <a:r>
            <a:rPr lang="en-US" b="1" dirty="0" smtClean="0"/>
            <a:t>" App with Two Phases</a:t>
          </a:r>
          <a:endParaRPr lang="ar-SY" dirty="0"/>
        </a:p>
      </dgm:t>
    </dgm:pt>
    <dgm:pt modelId="{50848F68-9B60-4B1B-8430-99652B70B34D}" type="parTrans" cxnId="{96C40355-641C-44AD-9B3A-87D5B847191F}">
      <dgm:prSet/>
      <dgm:spPr/>
      <dgm:t>
        <a:bodyPr/>
        <a:lstStyle/>
        <a:p>
          <a:pPr rtl="1"/>
          <a:endParaRPr lang="ar-SY"/>
        </a:p>
      </dgm:t>
    </dgm:pt>
    <dgm:pt modelId="{8646E967-A7B5-4130-AED6-6160676DC731}" type="sibTrans" cxnId="{96C40355-641C-44AD-9B3A-87D5B847191F}">
      <dgm:prSet/>
      <dgm:spPr/>
      <dgm:t>
        <a:bodyPr/>
        <a:lstStyle/>
        <a:p>
          <a:pPr rtl="1"/>
          <a:endParaRPr lang="ar-SY"/>
        </a:p>
      </dgm:t>
    </dgm:pt>
    <dgm:pt modelId="{C414BC51-1303-4545-90F8-61A13EE97685}">
      <dgm:prSet/>
      <dgm:spPr/>
    </dgm:pt>
    <dgm:pt modelId="{78A22A5E-CEBE-4E96-98DF-04A57E9F02E3}" type="parTrans" cxnId="{DEA98042-8D19-49F0-8462-DC712A256637}">
      <dgm:prSet/>
      <dgm:spPr/>
      <dgm:t>
        <a:bodyPr/>
        <a:lstStyle/>
        <a:p>
          <a:pPr rtl="1"/>
          <a:endParaRPr lang="ar-SY"/>
        </a:p>
      </dgm:t>
    </dgm:pt>
    <dgm:pt modelId="{573588A3-9F52-4DEC-AE59-FE776A3E9261}" type="sibTrans" cxnId="{DEA98042-8D19-49F0-8462-DC712A256637}">
      <dgm:prSet/>
      <dgm:spPr/>
      <dgm:t>
        <a:bodyPr/>
        <a:lstStyle/>
        <a:p>
          <a:pPr rtl="1"/>
          <a:endParaRPr lang="ar-SY"/>
        </a:p>
      </dgm:t>
    </dgm:pt>
    <dgm:pt modelId="{2D1ECB60-B809-4350-A1E0-45ADDDC69369}">
      <dgm:prSet/>
      <dgm:spPr/>
    </dgm:pt>
    <dgm:pt modelId="{C5256A0A-9C6D-424F-A57C-C0E2AD4DE410}" type="parTrans" cxnId="{28C3DAA7-474A-4BE3-8BCE-65520C11A899}">
      <dgm:prSet/>
      <dgm:spPr/>
      <dgm:t>
        <a:bodyPr/>
        <a:lstStyle/>
        <a:p>
          <a:pPr rtl="1"/>
          <a:endParaRPr lang="ar-SY"/>
        </a:p>
      </dgm:t>
    </dgm:pt>
    <dgm:pt modelId="{DCFA111D-F0DF-4379-AE9C-F671BB680F50}" type="sibTrans" cxnId="{28C3DAA7-474A-4BE3-8BCE-65520C11A899}">
      <dgm:prSet/>
      <dgm:spPr/>
      <dgm:t>
        <a:bodyPr/>
        <a:lstStyle/>
        <a:p>
          <a:pPr rtl="1"/>
          <a:endParaRPr lang="ar-SY"/>
        </a:p>
      </dgm:t>
    </dgm:pt>
    <dgm:pt modelId="{38AD8AA9-FA97-4650-BC16-CDEEF8AF9CE7}">
      <dgm:prSet/>
      <dgm:spPr/>
    </dgm:pt>
    <dgm:pt modelId="{F03DDC9D-D456-42E3-B82F-9E2B50281ED5}" type="parTrans" cxnId="{636B20AE-516C-4726-A601-9E56FAFBBF03}">
      <dgm:prSet/>
      <dgm:spPr/>
      <dgm:t>
        <a:bodyPr/>
        <a:lstStyle/>
        <a:p>
          <a:pPr rtl="1"/>
          <a:endParaRPr lang="ar-SY"/>
        </a:p>
      </dgm:t>
    </dgm:pt>
    <dgm:pt modelId="{A006D7E6-BD06-4E86-93C1-B99C434C78CA}" type="sibTrans" cxnId="{636B20AE-516C-4726-A601-9E56FAFBBF03}">
      <dgm:prSet/>
      <dgm:spPr/>
      <dgm:t>
        <a:bodyPr/>
        <a:lstStyle/>
        <a:p>
          <a:pPr rtl="1"/>
          <a:endParaRPr lang="ar-SY"/>
        </a:p>
      </dgm:t>
    </dgm:pt>
    <dgm:pt modelId="{B8C9ABD4-AA3A-4411-852B-47DE2341F613}" type="pres">
      <dgm:prSet presAssocID="{05C5422A-94E1-4671-90E6-2748C19E3F8B}" presName="compositeShape" presStyleCnt="0">
        <dgm:presLayoutVars>
          <dgm:chMax val="7"/>
          <dgm:dir/>
          <dgm:resizeHandles val="exact"/>
        </dgm:presLayoutVars>
      </dgm:prSet>
      <dgm:spPr/>
    </dgm:pt>
    <dgm:pt modelId="{E04EAC59-6418-4AB8-A4E7-A38A648B2EA7}" type="pres">
      <dgm:prSet presAssocID="{DFB8C32C-5155-433A-B4AD-A2309420EB9C}" presName="circ1" presStyleLbl="vennNode1" presStyleIdx="0" presStyleCnt="7"/>
      <dgm:spPr/>
    </dgm:pt>
    <dgm:pt modelId="{A298DB99-DF9F-4AAD-ABE5-C5ECC8C0762F}" type="pres">
      <dgm:prSet presAssocID="{DFB8C32C-5155-433A-B4AD-A2309420EB9C}" presName="circ1Tx" presStyleLbl="revTx" presStyleIdx="0" presStyleCnt="0">
        <dgm:presLayoutVars>
          <dgm:chMax val="0"/>
          <dgm:chPref val="0"/>
          <dgm:bulletEnabled val="1"/>
        </dgm:presLayoutVars>
      </dgm:prSet>
      <dgm:spPr/>
    </dgm:pt>
    <dgm:pt modelId="{22D7A644-5315-4D14-94A4-E60156393A11}" type="pres">
      <dgm:prSet presAssocID="{3BD3C9ED-2424-4F15-86ED-225C4646F6F7}" presName="circ2" presStyleLbl="vennNode1" presStyleIdx="1" presStyleCnt="7"/>
      <dgm:spPr/>
    </dgm:pt>
    <dgm:pt modelId="{CDACDBF1-A0B1-424C-A5AB-3E53DE3BCD7A}" type="pres">
      <dgm:prSet presAssocID="{3BD3C9ED-2424-4F15-86ED-225C4646F6F7}" presName="circ2Tx" presStyleLbl="revTx" presStyleIdx="0" presStyleCnt="0">
        <dgm:presLayoutVars>
          <dgm:chMax val="0"/>
          <dgm:chPref val="0"/>
          <dgm:bulletEnabled val="1"/>
        </dgm:presLayoutVars>
      </dgm:prSet>
      <dgm:spPr/>
    </dgm:pt>
    <dgm:pt modelId="{E154287C-95CB-411D-9EB4-E1D2FF3537CD}" type="pres">
      <dgm:prSet presAssocID="{99BE3BEF-F661-4896-A84F-4D2C404308EF}" presName="circ3" presStyleLbl="vennNode1" presStyleIdx="2" presStyleCnt="7"/>
      <dgm:spPr/>
    </dgm:pt>
    <dgm:pt modelId="{F620D0F7-1DEC-4935-9838-32577D094CAE}" type="pres">
      <dgm:prSet presAssocID="{99BE3BEF-F661-4896-A84F-4D2C404308EF}" presName="circ3Tx" presStyleLbl="revTx" presStyleIdx="0" presStyleCnt="0">
        <dgm:presLayoutVars>
          <dgm:chMax val="0"/>
          <dgm:chPref val="0"/>
          <dgm:bulletEnabled val="1"/>
        </dgm:presLayoutVars>
      </dgm:prSet>
      <dgm:spPr/>
    </dgm:pt>
    <dgm:pt modelId="{27EC1568-B611-4086-A466-509095086052}" type="pres">
      <dgm:prSet presAssocID="{B0F444B2-1773-47B3-9F4B-2594083669CB}" presName="circ4" presStyleLbl="vennNode1" presStyleIdx="3" presStyleCnt="7"/>
      <dgm:spPr/>
    </dgm:pt>
    <dgm:pt modelId="{4A657CDE-E114-44A3-BDDD-E74184414802}" type="pres">
      <dgm:prSet presAssocID="{B0F444B2-1773-47B3-9F4B-2594083669CB}" presName="circ4Tx" presStyleLbl="revTx" presStyleIdx="0" presStyleCnt="0">
        <dgm:presLayoutVars>
          <dgm:chMax val="0"/>
          <dgm:chPref val="0"/>
          <dgm:bulletEnabled val="1"/>
        </dgm:presLayoutVars>
      </dgm:prSet>
      <dgm:spPr/>
    </dgm:pt>
    <dgm:pt modelId="{CCC2CBBB-71EA-46EE-A06E-E25C4A76C0CD}" type="pres">
      <dgm:prSet presAssocID="{839C19F2-3041-4807-8BD5-B7D8BF1726B9}" presName="circ5" presStyleLbl="vennNode1" presStyleIdx="4" presStyleCnt="7"/>
      <dgm:spPr/>
    </dgm:pt>
    <dgm:pt modelId="{699C1D77-2D7A-4C26-8481-BD82BAECAF3D}" type="pres">
      <dgm:prSet presAssocID="{839C19F2-3041-4807-8BD5-B7D8BF1726B9}" presName="circ5Tx" presStyleLbl="revTx" presStyleIdx="0" presStyleCnt="0">
        <dgm:presLayoutVars>
          <dgm:chMax val="0"/>
          <dgm:chPref val="0"/>
          <dgm:bulletEnabled val="1"/>
        </dgm:presLayoutVars>
      </dgm:prSet>
      <dgm:spPr/>
    </dgm:pt>
    <dgm:pt modelId="{C3F2D464-CD16-4515-92A7-3E4EACA10E9A}" type="pres">
      <dgm:prSet presAssocID="{806FD90F-D725-4080-9134-EE2A67EA7848}" presName="circ6" presStyleLbl="vennNode1" presStyleIdx="5" presStyleCnt="7"/>
      <dgm:spPr/>
    </dgm:pt>
    <dgm:pt modelId="{BC9A9216-7D1C-409D-A9E9-004BF29260DF}" type="pres">
      <dgm:prSet presAssocID="{806FD90F-D725-4080-9134-EE2A67EA7848}" presName="circ6Tx" presStyleLbl="revTx" presStyleIdx="0" presStyleCnt="0">
        <dgm:presLayoutVars>
          <dgm:chMax val="0"/>
          <dgm:chPref val="0"/>
          <dgm:bulletEnabled val="1"/>
        </dgm:presLayoutVars>
      </dgm:prSet>
      <dgm:spPr/>
    </dgm:pt>
    <dgm:pt modelId="{89468103-141C-44E7-8FF6-0738264DF05A}" type="pres">
      <dgm:prSet presAssocID="{F6CDC1FB-B8DA-4AC3-B141-BD44601F8BD9}" presName="circ7" presStyleLbl="vennNode1" presStyleIdx="6" presStyleCnt="7"/>
      <dgm:spPr/>
    </dgm:pt>
    <dgm:pt modelId="{EBA99EE5-5234-4B05-9FEB-1ECAFE1CD972}" type="pres">
      <dgm:prSet presAssocID="{F6CDC1FB-B8DA-4AC3-B141-BD44601F8BD9}" presName="circ7Tx" presStyleLbl="revTx" presStyleIdx="0" presStyleCnt="0">
        <dgm:presLayoutVars>
          <dgm:chMax val="0"/>
          <dgm:chPref val="0"/>
          <dgm:bulletEnabled val="1"/>
        </dgm:presLayoutVars>
      </dgm:prSet>
      <dgm:spPr/>
    </dgm:pt>
  </dgm:ptLst>
  <dgm:cxnLst>
    <dgm:cxn modelId="{AFDFCF84-220B-4DBF-B9CD-6B882A7962F0}" type="presOf" srcId="{DFB8C32C-5155-433A-B4AD-A2309420EB9C}" destId="{A298DB99-DF9F-4AAD-ABE5-C5ECC8C0762F}" srcOrd="0" destOrd="0" presId="urn:microsoft.com/office/officeart/2005/8/layout/venn1"/>
    <dgm:cxn modelId="{E2C1023D-4132-4AF0-BEF6-8E8327C17B4D}" srcId="{05C5422A-94E1-4671-90E6-2748C19E3F8B}" destId="{99BE3BEF-F661-4896-A84F-4D2C404308EF}" srcOrd="2" destOrd="0" parTransId="{BB0DFD73-23F4-4778-97D1-1B5D6E84870F}" sibTransId="{F17C4FC9-F994-4915-AC24-FD205C70ADAA}"/>
    <dgm:cxn modelId="{DEA98042-8D19-49F0-8462-DC712A256637}" srcId="{05C5422A-94E1-4671-90E6-2748C19E3F8B}" destId="{C414BC51-1303-4545-90F8-61A13EE97685}" srcOrd="7" destOrd="0" parTransId="{78A22A5E-CEBE-4E96-98DF-04A57E9F02E3}" sibTransId="{573588A3-9F52-4DEC-AE59-FE776A3E9261}"/>
    <dgm:cxn modelId="{7A1BF272-C99B-44A1-AF19-3D7A65C9550D}" srcId="{05C5422A-94E1-4671-90E6-2748C19E3F8B}" destId="{839C19F2-3041-4807-8BD5-B7D8BF1726B9}" srcOrd="4" destOrd="0" parTransId="{634A9915-67AD-4C90-9E66-989417CF4C58}" sibTransId="{B8BFAF62-AE03-40DA-968A-1CC0120B4FAB}"/>
    <dgm:cxn modelId="{BB6B1237-66A4-44EB-805B-03F0FEECE14A}" type="presOf" srcId="{839C19F2-3041-4807-8BD5-B7D8BF1726B9}" destId="{699C1D77-2D7A-4C26-8481-BD82BAECAF3D}" srcOrd="0" destOrd="0" presId="urn:microsoft.com/office/officeart/2005/8/layout/venn1"/>
    <dgm:cxn modelId="{189FB1F2-0A25-4EB0-ADF5-85BB70831ADC}" type="presOf" srcId="{05C5422A-94E1-4671-90E6-2748C19E3F8B}" destId="{B8C9ABD4-AA3A-4411-852B-47DE2341F613}" srcOrd="0" destOrd="0" presId="urn:microsoft.com/office/officeart/2005/8/layout/venn1"/>
    <dgm:cxn modelId="{E97154CA-2306-4BFB-9603-5A6D70DC28DF}" type="presOf" srcId="{F6CDC1FB-B8DA-4AC3-B141-BD44601F8BD9}" destId="{EBA99EE5-5234-4B05-9FEB-1ECAFE1CD972}" srcOrd="0" destOrd="0" presId="urn:microsoft.com/office/officeart/2005/8/layout/venn1"/>
    <dgm:cxn modelId="{DC7C22C4-ED99-4A84-AFF4-E73383F69B20}" type="presOf" srcId="{B0F444B2-1773-47B3-9F4B-2594083669CB}" destId="{4A657CDE-E114-44A3-BDDD-E74184414802}" srcOrd="0" destOrd="0" presId="urn:microsoft.com/office/officeart/2005/8/layout/venn1"/>
    <dgm:cxn modelId="{96C40355-641C-44AD-9B3A-87D5B847191F}" srcId="{05C5422A-94E1-4671-90E6-2748C19E3F8B}" destId="{F6CDC1FB-B8DA-4AC3-B141-BD44601F8BD9}" srcOrd="6" destOrd="0" parTransId="{50848F68-9B60-4B1B-8430-99652B70B34D}" sibTransId="{8646E967-A7B5-4130-AED6-6160676DC731}"/>
    <dgm:cxn modelId="{AD9D14F1-410D-40B0-AC38-1FE824213A00}" type="presOf" srcId="{99BE3BEF-F661-4896-A84F-4D2C404308EF}" destId="{F620D0F7-1DEC-4935-9838-32577D094CAE}" srcOrd="0" destOrd="0" presId="urn:microsoft.com/office/officeart/2005/8/layout/venn1"/>
    <dgm:cxn modelId="{948768F4-4C13-42C7-A973-BA410E402FE6}" srcId="{05C5422A-94E1-4671-90E6-2748C19E3F8B}" destId="{B0F444B2-1773-47B3-9F4B-2594083669CB}" srcOrd="3" destOrd="0" parTransId="{4D9D4D2A-8317-4C10-A8A5-3D086ADF2343}" sibTransId="{ECF8F152-7C39-47E5-B454-A5D0EC7F0B76}"/>
    <dgm:cxn modelId="{0AE4B5EB-CF80-444A-958C-B025FDB0A4D7}" srcId="{05C5422A-94E1-4671-90E6-2748C19E3F8B}" destId="{DFB8C32C-5155-433A-B4AD-A2309420EB9C}" srcOrd="0" destOrd="0" parTransId="{33F48537-C577-45A5-BFDE-C03FC11F497C}" sibTransId="{5821DF1A-AD25-46E4-90A9-3673B1F587CA}"/>
    <dgm:cxn modelId="{636B20AE-516C-4726-A601-9E56FAFBBF03}" srcId="{05C5422A-94E1-4671-90E6-2748C19E3F8B}" destId="{38AD8AA9-FA97-4650-BC16-CDEEF8AF9CE7}" srcOrd="9" destOrd="0" parTransId="{F03DDC9D-D456-42E3-B82F-9E2B50281ED5}" sibTransId="{A006D7E6-BD06-4E86-93C1-B99C434C78CA}"/>
    <dgm:cxn modelId="{52069279-0E1A-4660-B81A-D751A019BB4F}" type="presOf" srcId="{806FD90F-D725-4080-9134-EE2A67EA7848}" destId="{BC9A9216-7D1C-409D-A9E9-004BF29260DF}" srcOrd="0" destOrd="0" presId="urn:microsoft.com/office/officeart/2005/8/layout/venn1"/>
    <dgm:cxn modelId="{95D0E548-1E9B-4076-AB3F-7EF966E01264}" srcId="{05C5422A-94E1-4671-90E6-2748C19E3F8B}" destId="{806FD90F-D725-4080-9134-EE2A67EA7848}" srcOrd="5" destOrd="0" parTransId="{5C93F999-5AB6-48A7-A68C-A70E36F61D6C}" sibTransId="{35C6290C-36C6-4DBD-9394-EFA02931DC6B}"/>
    <dgm:cxn modelId="{D3FDACC5-6A8E-4AFA-BB82-8099E193D826}" type="presOf" srcId="{3BD3C9ED-2424-4F15-86ED-225C4646F6F7}" destId="{CDACDBF1-A0B1-424C-A5AB-3E53DE3BCD7A}" srcOrd="0" destOrd="0" presId="urn:microsoft.com/office/officeart/2005/8/layout/venn1"/>
    <dgm:cxn modelId="{A8ADBB05-52D1-4DE3-B3BC-EEAA4B4BDB32}" srcId="{05C5422A-94E1-4671-90E6-2748C19E3F8B}" destId="{3BD3C9ED-2424-4F15-86ED-225C4646F6F7}" srcOrd="1" destOrd="0" parTransId="{D0E77EDD-24CD-48E4-9A66-271CA7E40922}" sibTransId="{0FC1DD40-B8BD-4860-BA7D-9E221A9849EA}"/>
    <dgm:cxn modelId="{28C3DAA7-474A-4BE3-8BCE-65520C11A899}" srcId="{05C5422A-94E1-4671-90E6-2748C19E3F8B}" destId="{2D1ECB60-B809-4350-A1E0-45ADDDC69369}" srcOrd="8" destOrd="0" parTransId="{C5256A0A-9C6D-424F-A57C-C0E2AD4DE410}" sibTransId="{DCFA111D-F0DF-4379-AE9C-F671BB680F50}"/>
    <dgm:cxn modelId="{19AA6520-E27D-448D-8AC7-FC30D9F88854}" type="presParOf" srcId="{B8C9ABD4-AA3A-4411-852B-47DE2341F613}" destId="{E04EAC59-6418-4AB8-A4E7-A38A648B2EA7}" srcOrd="0" destOrd="0" presId="urn:microsoft.com/office/officeart/2005/8/layout/venn1"/>
    <dgm:cxn modelId="{D78E4195-042A-47D0-A011-2DFCD46B6420}" type="presParOf" srcId="{B8C9ABD4-AA3A-4411-852B-47DE2341F613}" destId="{A298DB99-DF9F-4AAD-ABE5-C5ECC8C0762F}" srcOrd="1" destOrd="0" presId="urn:microsoft.com/office/officeart/2005/8/layout/venn1"/>
    <dgm:cxn modelId="{CBEF86E2-6D83-4577-8179-A2B566889045}" type="presParOf" srcId="{B8C9ABD4-AA3A-4411-852B-47DE2341F613}" destId="{22D7A644-5315-4D14-94A4-E60156393A11}" srcOrd="2" destOrd="0" presId="urn:microsoft.com/office/officeart/2005/8/layout/venn1"/>
    <dgm:cxn modelId="{C447BDD6-6F67-4C5D-B020-BEF488852AFF}" type="presParOf" srcId="{B8C9ABD4-AA3A-4411-852B-47DE2341F613}" destId="{CDACDBF1-A0B1-424C-A5AB-3E53DE3BCD7A}" srcOrd="3" destOrd="0" presId="urn:microsoft.com/office/officeart/2005/8/layout/venn1"/>
    <dgm:cxn modelId="{A97C6D27-C3B9-449A-A442-8EDA26A48928}" type="presParOf" srcId="{B8C9ABD4-AA3A-4411-852B-47DE2341F613}" destId="{E154287C-95CB-411D-9EB4-E1D2FF3537CD}" srcOrd="4" destOrd="0" presId="urn:microsoft.com/office/officeart/2005/8/layout/venn1"/>
    <dgm:cxn modelId="{B0DBB1D2-5DB6-4857-8D87-8A090E7297D9}" type="presParOf" srcId="{B8C9ABD4-AA3A-4411-852B-47DE2341F613}" destId="{F620D0F7-1DEC-4935-9838-32577D094CAE}" srcOrd="5" destOrd="0" presId="urn:microsoft.com/office/officeart/2005/8/layout/venn1"/>
    <dgm:cxn modelId="{7BC96757-6245-4A80-9A7E-D4D5754E2652}" type="presParOf" srcId="{B8C9ABD4-AA3A-4411-852B-47DE2341F613}" destId="{27EC1568-B611-4086-A466-509095086052}" srcOrd="6" destOrd="0" presId="urn:microsoft.com/office/officeart/2005/8/layout/venn1"/>
    <dgm:cxn modelId="{20A01146-E97F-432B-881F-C7AB6FE55F27}" type="presParOf" srcId="{B8C9ABD4-AA3A-4411-852B-47DE2341F613}" destId="{4A657CDE-E114-44A3-BDDD-E74184414802}" srcOrd="7" destOrd="0" presId="urn:microsoft.com/office/officeart/2005/8/layout/venn1"/>
    <dgm:cxn modelId="{FAF18933-F4F0-4D8C-BF50-1D2D1307D163}" type="presParOf" srcId="{B8C9ABD4-AA3A-4411-852B-47DE2341F613}" destId="{CCC2CBBB-71EA-46EE-A06E-E25C4A76C0CD}" srcOrd="8" destOrd="0" presId="urn:microsoft.com/office/officeart/2005/8/layout/venn1"/>
    <dgm:cxn modelId="{032C14F6-DA2F-4037-B35D-261445CE283F}" type="presParOf" srcId="{B8C9ABD4-AA3A-4411-852B-47DE2341F613}" destId="{699C1D77-2D7A-4C26-8481-BD82BAECAF3D}" srcOrd="9" destOrd="0" presId="urn:microsoft.com/office/officeart/2005/8/layout/venn1"/>
    <dgm:cxn modelId="{F4B0574E-B0DB-4058-B62E-EC8DC289FC6C}" type="presParOf" srcId="{B8C9ABD4-AA3A-4411-852B-47DE2341F613}" destId="{C3F2D464-CD16-4515-92A7-3E4EACA10E9A}" srcOrd="10" destOrd="0" presId="urn:microsoft.com/office/officeart/2005/8/layout/venn1"/>
    <dgm:cxn modelId="{2334075D-E81F-4617-9EB2-A08BB961BF5C}" type="presParOf" srcId="{B8C9ABD4-AA3A-4411-852B-47DE2341F613}" destId="{BC9A9216-7D1C-409D-A9E9-004BF29260DF}" srcOrd="11" destOrd="0" presId="urn:microsoft.com/office/officeart/2005/8/layout/venn1"/>
    <dgm:cxn modelId="{E29C6AEC-E501-4D84-BA1E-26936A17B05E}" type="presParOf" srcId="{B8C9ABD4-AA3A-4411-852B-47DE2341F613}" destId="{89468103-141C-44E7-8FF6-0738264DF05A}" srcOrd="12" destOrd="0" presId="urn:microsoft.com/office/officeart/2005/8/layout/venn1"/>
    <dgm:cxn modelId="{33A890CD-2D3D-4E58-8C1D-F487B772F0C1}" type="presParOf" srcId="{B8C9ABD4-AA3A-4411-852B-47DE2341F613}" destId="{EBA99EE5-5234-4B05-9FEB-1ECAFE1CD972}" srcOrd="1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B3DCE3-76D5-4380-9972-19E889E29FEF}" type="doc">
      <dgm:prSet loTypeId="urn:microsoft.com/office/officeart/2005/8/layout/target1" loCatId="relationship" qsTypeId="urn:microsoft.com/office/officeart/2005/8/quickstyle/simple1" qsCatId="simple" csTypeId="urn:microsoft.com/office/officeart/2005/8/colors/accent1_2" csCatId="accent1" phldr="1"/>
      <dgm:spPr/>
      <dgm:t>
        <a:bodyPr/>
        <a:lstStyle/>
        <a:p>
          <a:pPr rtl="1"/>
          <a:endParaRPr lang="ar-SY"/>
        </a:p>
      </dgm:t>
    </dgm:pt>
    <dgm:pt modelId="{4830D710-C3E0-42D0-A90C-8A11C3529C33}">
      <dgm:prSet/>
      <dgm:spPr/>
      <dgm:t>
        <a:bodyPr/>
        <a:lstStyle/>
        <a:p>
          <a:pPr rtl="1"/>
          <a:r>
            <a:rPr lang="en-US" dirty="0" smtClean="0"/>
            <a:t>Functional User Requirements: </a:t>
          </a:r>
          <a:endParaRPr lang="ar-SY" dirty="0"/>
        </a:p>
      </dgm:t>
    </dgm:pt>
    <dgm:pt modelId="{45603FDD-C97A-4E62-AA84-708FD2BFD351}" type="parTrans" cxnId="{322D616E-075A-4D36-9E85-D18945B10052}">
      <dgm:prSet/>
      <dgm:spPr/>
      <dgm:t>
        <a:bodyPr/>
        <a:lstStyle/>
        <a:p>
          <a:pPr rtl="1"/>
          <a:endParaRPr lang="ar-SY"/>
        </a:p>
      </dgm:t>
    </dgm:pt>
    <dgm:pt modelId="{6263149B-082E-4FB4-90B7-ECD2710B1887}" type="sibTrans" cxnId="{322D616E-075A-4D36-9E85-D18945B10052}">
      <dgm:prSet/>
      <dgm:spPr/>
      <dgm:t>
        <a:bodyPr/>
        <a:lstStyle/>
        <a:p>
          <a:pPr rtl="1"/>
          <a:endParaRPr lang="ar-SY"/>
        </a:p>
      </dgm:t>
    </dgm:pt>
    <dgm:pt modelId="{6485AE31-F7B5-45FA-BEFD-76ACA9EAFE9F}">
      <dgm:prSet/>
      <dgm:spPr/>
      <dgm:t>
        <a:bodyPr/>
        <a:lstStyle/>
        <a:p>
          <a:pPr rtl="1"/>
          <a:r>
            <a:rPr lang="en-US" smtClean="0"/>
            <a:t>Functional System Requirements:</a:t>
          </a:r>
          <a:endParaRPr lang="ar-SY"/>
        </a:p>
      </dgm:t>
    </dgm:pt>
    <dgm:pt modelId="{F7C4B765-0372-429D-A962-E1D6B0832D91}" type="parTrans" cxnId="{97FA640B-9BB2-4237-A019-AB5B9F69BE60}">
      <dgm:prSet/>
      <dgm:spPr/>
      <dgm:t>
        <a:bodyPr/>
        <a:lstStyle/>
        <a:p>
          <a:pPr rtl="1"/>
          <a:endParaRPr lang="ar-SY"/>
        </a:p>
      </dgm:t>
    </dgm:pt>
    <dgm:pt modelId="{EC3F5435-0CC1-4009-8625-18C421C10A59}" type="sibTrans" cxnId="{97FA640B-9BB2-4237-A019-AB5B9F69BE60}">
      <dgm:prSet/>
      <dgm:spPr/>
      <dgm:t>
        <a:bodyPr/>
        <a:lstStyle/>
        <a:p>
          <a:pPr rtl="1"/>
          <a:endParaRPr lang="ar-SY"/>
        </a:p>
      </dgm:t>
    </dgm:pt>
    <dgm:pt modelId="{DA7BEDB7-5488-406D-A399-13019F6E5E0D}">
      <dgm:prSet/>
      <dgm:spPr/>
      <dgm:t>
        <a:bodyPr/>
        <a:lstStyle/>
        <a:p>
          <a:pPr rtl="1"/>
          <a:r>
            <a:rPr lang="en-US" smtClean="0"/>
            <a:t>b)non-Functional Requirements , who include</a:t>
          </a:r>
          <a:endParaRPr lang="ar-SY"/>
        </a:p>
      </dgm:t>
    </dgm:pt>
    <dgm:pt modelId="{D51AD847-4CF7-4227-9C50-D9ABA0A9B0F5}" type="parTrans" cxnId="{359065F2-B867-44EF-AA23-A6E580013A4F}">
      <dgm:prSet/>
      <dgm:spPr/>
      <dgm:t>
        <a:bodyPr/>
        <a:lstStyle/>
        <a:p>
          <a:pPr rtl="1"/>
          <a:endParaRPr lang="ar-SY"/>
        </a:p>
      </dgm:t>
    </dgm:pt>
    <dgm:pt modelId="{F3D86BEF-D9DF-49F1-8ED9-1D8C1987BE47}" type="sibTrans" cxnId="{359065F2-B867-44EF-AA23-A6E580013A4F}">
      <dgm:prSet/>
      <dgm:spPr/>
      <dgm:t>
        <a:bodyPr/>
        <a:lstStyle/>
        <a:p>
          <a:pPr rtl="1"/>
          <a:endParaRPr lang="ar-SY"/>
        </a:p>
      </dgm:t>
    </dgm:pt>
    <dgm:pt modelId="{40F04F86-1F45-41D8-AE51-2A2A6E1B8690}">
      <dgm:prSet/>
      <dgm:spPr/>
      <dgm:t>
        <a:bodyPr/>
        <a:lstStyle/>
        <a:p>
          <a:pPr rtl="1"/>
          <a:r>
            <a:rPr lang="en-US" dirty="0" smtClean="0"/>
            <a:t>non-Functional User Requirements:</a:t>
          </a:r>
          <a:endParaRPr lang="ar-SY" dirty="0"/>
        </a:p>
      </dgm:t>
    </dgm:pt>
    <dgm:pt modelId="{6FE46BDA-4FE3-4A46-BAB3-E261A7CDE699}" type="parTrans" cxnId="{EC63DE57-F949-412A-9475-82DEF9EE19C1}">
      <dgm:prSet/>
      <dgm:spPr/>
      <dgm:t>
        <a:bodyPr/>
        <a:lstStyle/>
        <a:p>
          <a:pPr rtl="1"/>
          <a:endParaRPr lang="ar-SY"/>
        </a:p>
      </dgm:t>
    </dgm:pt>
    <dgm:pt modelId="{353C2C1C-F66C-4079-BC04-CAD17178EA2D}" type="sibTrans" cxnId="{EC63DE57-F949-412A-9475-82DEF9EE19C1}">
      <dgm:prSet/>
      <dgm:spPr/>
      <dgm:t>
        <a:bodyPr/>
        <a:lstStyle/>
        <a:p>
          <a:pPr rtl="1"/>
          <a:endParaRPr lang="ar-SY"/>
        </a:p>
      </dgm:t>
    </dgm:pt>
    <dgm:pt modelId="{1BD4991F-175D-47FB-B19F-E18B3FD870AB}">
      <dgm:prSet/>
      <dgm:spPr/>
      <dgm:t>
        <a:bodyPr/>
        <a:lstStyle/>
        <a:p>
          <a:pPr rtl="1"/>
          <a:r>
            <a:rPr lang="en-US" smtClean="0"/>
            <a:t>non-Functional System Requirements</a:t>
          </a:r>
          <a:endParaRPr lang="ar-SY"/>
        </a:p>
      </dgm:t>
    </dgm:pt>
    <dgm:pt modelId="{4C601966-D52E-4EE8-80EB-5465EECE0286}" type="parTrans" cxnId="{1F1BFF59-4876-4BE0-AC19-C08BC4738E60}">
      <dgm:prSet/>
      <dgm:spPr/>
      <dgm:t>
        <a:bodyPr/>
        <a:lstStyle/>
        <a:p>
          <a:pPr rtl="1"/>
          <a:endParaRPr lang="ar-SY"/>
        </a:p>
      </dgm:t>
    </dgm:pt>
    <dgm:pt modelId="{CEDF3E27-A5BD-4A14-907B-5E850217BAE5}" type="sibTrans" cxnId="{1F1BFF59-4876-4BE0-AC19-C08BC4738E60}">
      <dgm:prSet/>
      <dgm:spPr/>
      <dgm:t>
        <a:bodyPr/>
        <a:lstStyle/>
        <a:p>
          <a:pPr rtl="1"/>
          <a:endParaRPr lang="ar-SY"/>
        </a:p>
      </dgm:t>
    </dgm:pt>
    <dgm:pt modelId="{D4C72661-3708-4F9D-AD5B-DEBC326CAA6B}" type="pres">
      <dgm:prSet presAssocID="{13B3DCE3-76D5-4380-9972-19E889E29FEF}" presName="composite" presStyleCnt="0">
        <dgm:presLayoutVars>
          <dgm:chMax val="5"/>
          <dgm:dir/>
          <dgm:resizeHandles val="exact"/>
        </dgm:presLayoutVars>
      </dgm:prSet>
      <dgm:spPr/>
    </dgm:pt>
    <dgm:pt modelId="{346522B6-E320-4CE6-AB2B-AAEBEBB4C375}" type="pres">
      <dgm:prSet presAssocID="{4830D710-C3E0-42D0-A90C-8A11C3529C33}" presName="circle1" presStyleLbl="lnNode1" presStyleIdx="0" presStyleCnt="5"/>
      <dgm:spPr/>
    </dgm:pt>
    <dgm:pt modelId="{7B4222DC-9E45-4BEA-82DF-D9785C96A766}" type="pres">
      <dgm:prSet presAssocID="{4830D710-C3E0-42D0-A90C-8A11C3529C33}" presName="text1" presStyleLbl="revTx" presStyleIdx="0" presStyleCnt="5" custScaleX="105631">
        <dgm:presLayoutVars>
          <dgm:bulletEnabled val="1"/>
        </dgm:presLayoutVars>
      </dgm:prSet>
      <dgm:spPr/>
      <dgm:t>
        <a:bodyPr/>
        <a:lstStyle/>
        <a:p>
          <a:pPr rtl="1"/>
          <a:endParaRPr lang="ar-SY"/>
        </a:p>
      </dgm:t>
    </dgm:pt>
    <dgm:pt modelId="{C9D6E231-AECA-49A7-87EA-5E86E1BBD5AF}" type="pres">
      <dgm:prSet presAssocID="{4830D710-C3E0-42D0-A90C-8A11C3529C33}" presName="line1" presStyleLbl="callout" presStyleIdx="0" presStyleCnt="10"/>
      <dgm:spPr/>
    </dgm:pt>
    <dgm:pt modelId="{E51D6859-AC71-4EB9-B701-C8BC72359564}" type="pres">
      <dgm:prSet presAssocID="{4830D710-C3E0-42D0-A90C-8A11C3529C33}" presName="d1" presStyleLbl="callout" presStyleIdx="1" presStyleCnt="10" custScaleX="114499" custScaleY="89585" custLinFactNeighborX="-10168" custLinFactNeighborY="-2680"/>
      <dgm:spPr/>
    </dgm:pt>
    <dgm:pt modelId="{6858A95E-DAA8-4C6C-B293-6B3B7E2F6E0A}" type="pres">
      <dgm:prSet presAssocID="{6485AE31-F7B5-45FA-BEFD-76ACA9EAFE9F}" presName="circle2" presStyleLbl="lnNode1" presStyleIdx="1" presStyleCnt="5"/>
      <dgm:spPr/>
    </dgm:pt>
    <dgm:pt modelId="{78024839-D3DB-40EB-9F25-D32C78B71D0D}" type="pres">
      <dgm:prSet presAssocID="{6485AE31-F7B5-45FA-BEFD-76ACA9EAFE9F}" presName="text2" presStyleLbl="revTx" presStyleIdx="1" presStyleCnt="5">
        <dgm:presLayoutVars>
          <dgm:bulletEnabled val="1"/>
        </dgm:presLayoutVars>
      </dgm:prSet>
      <dgm:spPr/>
    </dgm:pt>
    <dgm:pt modelId="{800F2D1E-2DB9-4C52-8A30-52CCD4F579E1}" type="pres">
      <dgm:prSet presAssocID="{6485AE31-F7B5-45FA-BEFD-76ACA9EAFE9F}" presName="line2" presStyleLbl="callout" presStyleIdx="2" presStyleCnt="10"/>
      <dgm:spPr/>
    </dgm:pt>
    <dgm:pt modelId="{8036AEAD-CF2D-4FD6-B1F3-0CE295457B3F}" type="pres">
      <dgm:prSet presAssocID="{6485AE31-F7B5-45FA-BEFD-76ACA9EAFE9F}" presName="d2" presStyleLbl="callout" presStyleIdx="3" presStyleCnt="10"/>
      <dgm:spPr/>
    </dgm:pt>
    <dgm:pt modelId="{D21D7D8B-F372-4390-B2C9-90691B0D07CD}" type="pres">
      <dgm:prSet presAssocID="{DA7BEDB7-5488-406D-A399-13019F6E5E0D}" presName="circle3" presStyleLbl="lnNode1" presStyleIdx="2" presStyleCnt="5"/>
      <dgm:spPr/>
    </dgm:pt>
    <dgm:pt modelId="{6F9707FA-1777-4133-B99F-9A28E3493170}" type="pres">
      <dgm:prSet presAssocID="{DA7BEDB7-5488-406D-A399-13019F6E5E0D}" presName="text3" presStyleLbl="revTx" presStyleIdx="2" presStyleCnt="5">
        <dgm:presLayoutVars>
          <dgm:bulletEnabled val="1"/>
        </dgm:presLayoutVars>
      </dgm:prSet>
      <dgm:spPr/>
    </dgm:pt>
    <dgm:pt modelId="{4DEE7625-F42E-4753-96E8-DCBE665A56EF}" type="pres">
      <dgm:prSet presAssocID="{DA7BEDB7-5488-406D-A399-13019F6E5E0D}" presName="line3" presStyleLbl="callout" presStyleIdx="4" presStyleCnt="10"/>
      <dgm:spPr/>
    </dgm:pt>
    <dgm:pt modelId="{2BAE38A4-DCC0-4730-9C1E-16B9DA2807E9}" type="pres">
      <dgm:prSet presAssocID="{DA7BEDB7-5488-406D-A399-13019F6E5E0D}" presName="d3" presStyleLbl="callout" presStyleIdx="5" presStyleCnt="10"/>
      <dgm:spPr/>
    </dgm:pt>
    <dgm:pt modelId="{BDA598D9-2FEC-41D8-BCF0-23E3134D55C3}" type="pres">
      <dgm:prSet presAssocID="{40F04F86-1F45-41D8-AE51-2A2A6E1B8690}" presName="circle4" presStyleLbl="lnNode1" presStyleIdx="3" presStyleCnt="5"/>
      <dgm:spPr/>
    </dgm:pt>
    <dgm:pt modelId="{0D405871-699B-4F1D-99C6-CB3D8E75FB53}" type="pres">
      <dgm:prSet presAssocID="{40F04F86-1F45-41D8-AE51-2A2A6E1B8690}" presName="text4" presStyleLbl="revTx" presStyleIdx="3" presStyleCnt="5">
        <dgm:presLayoutVars>
          <dgm:bulletEnabled val="1"/>
        </dgm:presLayoutVars>
      </dgm:prSet>
      <dgm:spPr/>
    </dgm:pt>
    <dgm:pt modelId="{445CACD5-FEA0-4B68-AFF3-B57B4B4E19CC}" type="pres">
      <dgm:prSet presAssocID="{40F04F86-1F45-41D8-AE51-2A2A6E1B8690}" presName="line4" presStyleLbl="callout" presStyleIdx="6" presStyleCnt="10"/>
      <dgm:spPr/>
    </dgm:pt>
    <dgm:pt modelId="{43677A17-4540-4FE6-9B7B-47E1BE6908A8}" type="pres">
      <dgm:prSet presAssocID="{40F04F86-1F45-41D8-AE51-2A2A6E1B8690}" presName="d4" presStyleLbl="callout" presStyleIdx="7" presStyleCnt="10"/>
      <dgm:spPr/>
    </dgm:pt>
    <dgm:pt modelId="{EEB56D10-CE1B-4EE5-83DA-88E2DD90045B}" type="pres">
      <dgm:prSet presAssocID="{1BD4991F-175D-47FB-B19F-E18B3FD870AB}" presName="circle5" presStyleLbl="lnNode1" presStyleIdx="4" presStyleCnt="5"/>
      <dgm:spPr/>
    </dgm:pt>
    <dgm:pt modelId="{3CAB92A8-8464-49A2-875B-3F5344B06820}" type="pres">
      <dgm:prSet presAssocID="{1BD4991F-175D-47FB-B19F-E18B3FD870AB}" presName="text5" presStyleLbl="revTx" presStyleIdx="4" presStyleCnt="5">
        <dgm:presLayoutVars>
          <dgm:bulletEnabled val="1"/>
        </dgm:presLayoutVars>
      </dgm:prSet>
      <dgm:spPr/>
    </dgm:pt>
    <dgm:pt modelId="{9789C84D-24BE-439D-B4F9-38CA59DF09DC}" type="pres">
      <dgm:prSet presAssocID="{1BD4991F-175D-47FB-B19F-E18B3FD870AB}" presName="line5" presStyleLbl="callout" presStyleIdx="8" presStyleCnt="10"/>
      <dgm:spPr/>
    </dgm:pt>
    <dgm:pt modelId="{7FD9B7A4-1AEB-45CE-B6B8-B1F527B97A6C}" type="pres">
      <dgm:prSet presAssocID="{1BD4991F-175D-47FB-B19F-E18B3FD870AB}" presName="d5" presStyleLbl="callout" presStyleIdx="9" presStyleCnt="10"/>
      <dgm:spPr/>
    </dgm:pt>
  </dgm:ptLst>
  <dgm:cxnLst>
    <dgm:cxn modelId="{359065F2-B867-44EF-AA23-A6E580013A4F}" srcId="{13B3DCE3-76D5-4380-9972-19E889E29FEF}" destId="{DA7BEDB7-5488-406D-A399-13019F6E5E0D}" srcOrd="2" destOrd="0" parTransId="{D51AD847-4CF7-4227-9C50-D9ABA0A9B0F5}" sibTransId="{F3D86BEF-D9DF-49F1-8ED9-1D8C1987BE47}"/>
    <dgm:cxn modelId="{97FA640B-9BB2-4237-A019-AB5B9F69BE60}" srcId="{13B3DCE3-76D5-4380-9972-19E889E29FEF}" destId="{6485AE31-F7B5-45FA-BEFD-76ACA9EAFE9F}" srcOrd="1" destOrd="0" parTransId="{F7C4B765-0372-429D-A962-E1D6B0832D91}" sibTransId="{EC3F5435-0CC1-4009-8625-18C421C10A59}"/>
    <dgm:cxn modelId="{89DA3992-2B88-4678-8F15-CEBB59197309}" type="presOf" srcId="{6485AE31-F7B5-45FA-BEFD-76ACA9EAFE9F}" destId="{78024839-D3DB-40EB-9F25-D32C78B71D0D}" srcOrd="0" destOrd="0" presId="urn:microsoft.com/office/officeart/2005/8/layout/target1"/>
    <dgm:cxn modelId="{1F1BFF59-4876-4BE0-AC19-C08BC4738E60}" srcId="{13B3DCE3-76D5-4380-9972-19E889E29FEF}" destId="{1BD4991F-175D-47FB-B19F-E18B3FD870AB}" srcOrd="4" destOrd="0" parTransId="{4C601966-D52E-4EE8-80EB-5465EECE0286}" sibTransId="{CEDF3E27-A5BD-4A14-907B-5E850217BAE5}"/>
    <dgm:cxn modelId="{72E1D4BF-DD11-43A9-A455-B70C2514F098}" type="presOf" srcId="{1BD4991F-175D-47FB-B19F-E18B3FD870AB}" destId="{3CAB92A8-8464-49A2-875B-3F5344B06820}" srcOrd="0" destOrd="0" presId="urn:microsoft.com/office/officeart/2005/8/layout/target1"/>
    <dgm:cxn modelId="{D78F658E-B15B-47B5-BCB1-D1420A2AB501}" type="presOf" srcId="{40F04F86-1F45-41D8-AE51-2A2A6E1B8690}" destId="{0D405871-699B-4F1D-99C6-CB3D8E75FB53}" srcOrd="0" destOrd="0" presId="urn:microsoft.com/office/officeart/2005/8/layout/target1"/>
    <dgm:cxn modelId="{7D833C1E-1F39-4415-8886-3A8AD684EC02}" type="presOf" srcId="{13B3DCE3-76D5-4380-9972-19E889E29FEF}" destId="{D4C72661-3708-4F9D-AD5B-DEBC326CAA6B}" srcOrd="0" destOrd="0" presId="urn:microsoft.com/office/officeart/2005/8/layout/target1"/>
    <dgm:cxn modelId="{322D616E-075A-4D36-9E85-D18945B10052}" srcId="{13B3DCE3-76D5-4380-9972-19E889E29FEF}" destId="{4830D710-C3E0-42D0-A90C-8A11C3529C33}" srcOrd="0" destOrd="0" parTransId="{45603FDD-C97A-4E62-AA84-708FD2BFD351}" sibTransId="{6263149B-082E-4FB4-90B7-ECD2710B1887}"/>
    <dgm:cxn modelId="{196A9614-40FE-41B2-82BB-C43789009473}" type="presOf" srcId="{DA7BEDB7-5488-406D-A399-13019F6E5E0D}" destId="{6F9707FA-1777-4133-B99F-9A28E3493170}" srcOrd="0" destOrd="0" presId="urn:microsoft.com/office/officeart/2005/8/layout/target1"/>
    <dgm:cxn modelId="{EC63DE57-F949-412A-9475-82DEF9EE19C1}" srcId="{13B3DCE3-76D5-4380-9972-19E889E29FEF}" destId="{40F04F86-1F45-41D8-AE51-2A2A6E1B8690}" srcOrd="3" destOrd="0" parTransId="{6FE46BDA-4FE3-4A46-BAB3-E261A7CDE699}" sibTransId="{353C2C1C-F66C-4079-BC04-CAD17178EA2D}"/>
    <dgm:cxn modelId="{CD2EBE86-9201-4071-A4B1-A1A128F99491}" type="presOf" srcId="{4830D710-C3E0-42D0-A90C-8A11C3529C33}" destId="{7B4222DC-9E45-4BEA-82DF-D9785C96A766}" srcOrd="0" destOrd="0" presId="urn:microsoft.com/office/officeart/2005/8/layout/target1"/>
    <dgm:cxn modelId="{16063A86-0111-4D2B-B9AB-A5DEF7E5BDF1}" type="presParOf" srcId="{D4C72661-3708-4F9D-AD5B-DEBC326CAA6B}" destId="{346522B6-E320-4CE6-AB2B-AAEBEBB4C375}" srcOrd="0" destOrd="0" presId="urn:microsoft.com/office/officeart/2005/8/layout/target1"/>
    <dgm:cxn modelId="{DE7E833F-4730-4996-9F54-4C0D6977AAE7}" type="presParOf" srcId="{D4C72661-3708-4F9D-AD5B-DEBC326CAA6B}" destId="{7B4222DC-9E45-4BEA-82DF-D9785C96A766}" srcOrd="1" destOrd="0" presId="urn:microsoft.com/office/officeart/2005/8/layout/target1"/>
    <dgm:cxn modelId="{DAAA86F3-B51D-4FC9-8AAA-A042BF3B81CF}" type="presParOf" srcId="{D4C72661-3708-4F9D-AD5B-DEBC326CAA6B}" destId="{C9D6E231-AECA-49A7-87EA-5E86E1BBD5AF}" srcOrd="2" destOrd="0" presId="urn:microsoft.com/office/officeart/2005/8/layout/target1"/>
    <dgm:cxn modelId="{C226907A-9FBD-4001-BF01-720388F5AD9E}" type="presParOf" srcId="{D4C72661-3708-4F9D-AD5B-DEBC326CAA6B}" destId="{E51D6859-AC71-4EB9-B701-C8BC72359564}" srcOrd="3" destOrd="0" presId="urn:microsoft.com/office/officeart/2005/8/layout/target1"/>
    <dgm:cxn modelId="{BCD7DCD6-D016-4894-B8E4-806794E7E89F}" type="presParOf" srcId="{D4C72661-3708-4F9D-AD5B-DEBC326CAA6B}" destId="{6858A95E-DAA8-4C6C-B293-6B3B7E2F6E0A}" srcOrd="4" destOrd="0" presId="urn:microsoft.com/office/officeart/2005/8/layout/target1"/>
    <dgm:cxn modelId="{DDAE0BA0-11F7-4FEF-A097-1906A82937FD}" type="presParOf" srcId="{D4C72661-3708-4F9D-AD5B-DEBC326CAA6B}" destId="{78024839-D3DB-40EB-9F25-D32C78B71D0D}" srcOrd="5" destOrd="0" presId="urn:microsoft.com/office/officeart/2005/8/layout/target1"/>
    <dgm:cxn modelId="{B2408282-D163-48B5-AC2F-C0FF6B493591}" type="presParOf" srcId="{D4C72661-3708-4F9D-AD5B-DEBC326CAA6B}" destId="{800F2D1E-2DB9-4C52-8A30-52CCD4F579E1}" srcOrd="6" destOrd="0" presId="urn:microsoft.com/office/officeart/2005/8/layout/target1"/>
    <dgm:cxn modelId="{31521F06-021A-49EE-9A23-90018A878377}" type="presParOf" srcId="{D4C72661-3708-4F9D-AD5B-DEBC326CAA6B}" destId="{8036AEAD-CF2D-4FD6-B1F3-0CE295457B3F}" srcOrd="7" destOrd="0" presId="urn:microsoft.com/office/officeart/2005/8/layout/target1"/>
    <dgm:cxn modelId="{C4E4DDA6-ABB1-4FA3-B781-88156CF6BA08}" type="presParOf" srcId="{D4C72661-3708-4F9D-AD5B-DEBC326CAA6B}" destId="{D21D7D8B-F372-4390-B2C9-90691B0D07CD}" srcOrd="8" destOrd="0" presId="urn:microsoft.com/office/officeart/2005/8/layout/target1"/>
    <dgm:cxn modelId="{639F5E0D-47F5-4400-B206-0E6A9C540E9F}" type="presParOf" srcId="{D4C72661-3708-4F9D-AD5B-DEBC326CAA6B}" destId="{6F9707FA-1777-4133-B99F-9A28E3493170}" srcOrd="9" destOrd="0" presId="urn:microsoft.com/office/officeart/2005/8/layout/target1"/>
    <dgm:cxn modelId="{3CABAD3D-2CB5-4A08-BE9A-37256F596138}" type="presParOf" srcId="{D4C72661-3708-4F9D-AD5B-DEBC326CAA6B}" destId="{4DEE7625-F42E-4753-96E8-DCBE665A56EF}" srcOrd="10" destOrd="0" presId="urn:microsoft.com/office/officeart/2005/8/layout/target1"/>
    <dgm:cxn modelId="{AC5DD6DE-FBCC-4C70-B03E-7396F21767BF}" type="presParOf" srcId="{D4C72661-3708-4F9D-AD5B-DEBC326CAA6B}" destId="{2BAE38A4-DCC0-4730-9C1E-16B9DA2807E9}" srcOrd="11" destOrd="0" presId="urn:microsoft.com/office/officeart/2005/8/layout/target1"/>
    <dgm:cxn modelId="{8AB0805B-924E-4E05-ADB3-D5525102504F}" type="presParOf" srcId="{D4C72661-3708-4F9D-AD5B-DEBC326CAA6B}" destId="{BDA598D9-2FEC-41D8-BCF0-23E3134D55C3}" srcOrd="12" destOrd="0" presId="urn:microsoft.com/office/officeart/2005/8/layout/target1"/>
    <dgm:cxn modelId="{B3F1790B-E7CD-4B97-AFA8-E87939CAD4E8}" type="presParOf" srcId="{D4C72661-3708-4F9D-AD5B-DEBC326CAA6B}" destId="{0D405871-699B-4F1D-99C6-CB3D8E75FB53}" srcOrd="13" destOrd="0" presId="urn:microsoft.com/office/officeart/2005/8/layout/target1"/>
    <dgm:cxn modelId="{5FB00AE2-68C6-4B26-8048-818FC687CB29}" type="presParOf" srcId="{D4C72661-3708-4F9D-AD5B-DEBC326CAA6B}" destId="{445CACD5-FEA0-4B68-AFF3-B57B4B4E19CC}" srcOrd="14" destOrd="0" presId="urn:microsoft.com/office/officeart/2005/8/layout/target1"/>
    <dgm:cxn modelId="{A04DA4B5-EC60-4EF1-8FEA-CD0DDF7F04B3}" type="presParOf" srcId="{D4C72661-3708-4F9D-AD5B-DEBC326CAA6B}" destId="{43677A17-4540-4FE6-9B7B-47E1BE6908A8}" srcOrd="15" destOrd="0" presId="urn:microsoft.com/office/officeart/2005/8/layout/target1"/>
    <dgm:cxn modelId="{4F4CDF70-1E38-4176-8DE6-8DD4BFCB6AB4}" type="presParOf" srcId="{D4C72661-3708-4F9D-AD5B-DEBC326CAA6B}" destId="{EEB56D10-CE1B-4EE5-83DA-88E2DD90045B}" srcOrd="16" destOrd="0" presId="urn:microsoft.com/office/officeart/2005/8/layout/target1"/>
    <dgm:cxn modelId="{4A8D8ED5-A525-4377-BF70-18B7080620CD}" type="presParOf" srcId="{D4C72661-3708-4F9D-AD5B-DEBC326CAA6B}" destId="{3CAB92A8-8464-49A2-875B-3F5344B06820}" srcOrd="17" destOrd="0" presId="urn:microsoft.com/office/officeart/2005/8/layout/target1"/>
    <dgm:cxn modelId="{805DA0DF-744A-4ABB-93EA-A19351F5DEA1}" type="presParOf" srcId="{D4C72661-3708-4F9D-AD5B-DEBC326CAA6B}" destId="{9789C84D-24BE-439D-B4F9-38CA59DF09DC}" srcOrd="18" destOrd="0" presId="urn:microsoft.com/office/officeart/2005/8/layout/target1"/>
    <dgm:cxn modelId="{3825632C-F781-4FD7-BC08-FCD37B0BD30B}" type="presParOf" srcId="{D4C72661-3708-4F9D-AD5B-DEBC326CAA6B}" destId="{7FD9B7A4-1AEB-45CE-B6B8-B1F527B97A6C}" srcOrd="19" destOrd="0" presId="urn:microsoft.com/office/officeart/2005/8/layout/targe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EA3E9C-0BCB-430F-8E89-770AB3129508}" type="doc">
      <dgm:prSet loTypeId="urn:microsoft.com/office/officeart/2005/8/layout/pyramid2" loCatId="pyramid" qsTypeId="urn:microsoft.com/office/officeart/2005/8/quickstyle/simple1" qsCatId="simple" csTypeId="urn:microsoft.com/office/officeart/2005/8/colors/accent1_2" csCatId="accent1"/>
      <dgm:spPr/>
      <dgm:t>
        <a:bodyPr/>
        <a:lstStyle/>
        <a:p>
          <a:pPr rtl="1"/>
          <a:endParaRPr lang="ar-SY"/>
        </a:p>
      </dgm:t>
    </dgm:pt>
    <dgm:pt modelId="{FAA04E5A-D330-4D70-8632-1D9A5040F27E}">
      <dgm:prSet/>
      <dgm:spPr/>
      <dgm:t>
        <a:bodyPr/>
        <a:lstStyle/>
        <a:p>
          <a:pPr rtl="1"/>
          <a:r>
            <a:rPr lang="en-US" b="1" dirty="0" smtClean="0"/>
            <a:t>Start Point</a:t>
          </a:r>
          <a:endParaRPr lang="ar-SY" dirty="0"/>
        </a:p>
      </dgm:t>
    </dgm:pt>
    <dgm:pt modelId="{2EB851A6-6086-43B8-974E-E9D0CFD3E539}" type="parTrans" cxnId="{E603FAF3-3585-4C9C-8353-7A4070188BF1}">
      <dgm:prSet/>
      <dgm:spPr/>
      <dgm:t>
        <a:bodyPr/>
        <a:lstStyle/>
        <a:p>
          <a:pPr rtl="1"/>
          <a:endParaRPr lang="ar-SY"/>
        </a:p>
      </dgm:t>
    </dgm:pt>
    <dgm:pt modelId="{67CBE5C3-3270-4C82-9EE2-1C172EB3CCA6}" type="sibTrans" cxnId="{E603FAF3-3585-4C9C-8353-7A4070188BF1}">
      <dgm:prSet/>
      <dgm:spPr/>
      <dgm:t>
        <a:bodyPr/>
        <a:lstStyle/>
        <a:p>
          <a:pPr rtl="1"/>
          <a:endParaRPr lang="ar-SY"/>
        </a:p>
      </dgm:t>
    </dgm:pt>
    <dgm:pt modelId="{BE13393E-9812-4C02-ABBA-4A644E644762}">
      <dgm:prSet/>
      <dgm:spPr/>
      <dgm:t>
        <a:bodyPr/>
        <a:lstStyle/>
        <a:p>
          <a:pPr rtl="1"/>
          <a:r>
            <a:rPr lang="en-US" b="1" smtClean="0"/>
            <a:t>Open the application</a:t>
          </a:r>
          <a:endParaRPr lang="ar-SY"/>
        </a:p>
      </dgm:t>
    </dgm:pt>
    <dgm:pt modelId="{0BED02D5-6130-4186-A329-E94B7E7B8FE0}" type="parTrans" cxnId="{B3F5274A-D2E3-43BB-8BCF-2A0FBD186BCD}">
      <dgm:prSet/>
      <dgm:spPr/>
      <dgm:t>
        <a:bodyPr/>
        <a:lstStyle/>
        <a:p>
          <a:pPr rtl="1"/>
          <a:endParaRPr lang="ar-SY"/>
        </a:p>
      </dgm:t>
    </dgm:pt>
    <dgm:pt modelId="{B9968927-442F-4C0C-A65F-D073D6D9BE58}" type="sibTrans" cxnId="{B3F5274A-D2E3-43BB-8BCF-2A0FBD186BCD}">
      <dgm:prSet/>
      <dgm:spPr/>
      <dgm:t>
        <a:bodyPr/>
        <a:lstStyle/>
        <a:p>
          <a:pPr rtl="1"/>
          <a:endParaRPr lang="ar-SY"/>
        </a:p>
      </dgm:t>
    </dgm:pt>
    <dgm:pt modelId="{B03A0C7F-009C-4C64-AC11-1F96FB54D51E}">
      <dgm:prSet/>
      <dgm:spPr/>
      <dgm:t>
        <a:bodyPr/>
        <a:lstStyle/>
        <a:p>
          <a:pPr rtl="1"/>
          <a:r>
            <a:rPr lang="en-US" b="1" smtClean="0"/>
            <a:t>Registration or Login</a:t>
          </a:r>
          <a:endParaRPr lang="ar-SY"/>
        </a:p>
      </dgm:t>
    </dgm:pt>
    <dgm:pt modelId="{DBA7DCCA-59AD-47B7-9871-63AB7D590835}" type="parTrans" cxnId="{F727E42D-BC3E-4275-BA5A-0DAC3AFEA7CB}">
      <dgm:prSet/>
      <dgm:spPr/>
      <dgm:t>
        <a:bodyPr/>
        <a:lstStyle/>
        <a:p>
          <a:pPr rtl="1"/>
          <a:endParaRPr lang="ar-SY"/>
        </a:p>
      </dgm:t>
    </dgm:pt>
    <dgm:pt modelId="{CCE7BCC0-8FDF-44B1-A420-3CA8E18EE840}" type="sibTrans" cxnId="{F727E42D-BC3E-4275-BA5A-0DAC3AFEA7CB}">
      <dgm:prSet/>
      <dgm:spPr/>
      <dgm:t>
        <a:bodyPr/>
        <a:lstStyle/>
        <a:p>
          <a:pPr rtl="1"/>
          <a:endParaRPr lang="ar-SY"/>
        </a:p>
      </dgm:t>
    </dgm:pt>
    <dgm:pt modelId="{C8BD054D-A344-4547-A6A2-7D4806462DC6}">
      <dgm:prSet/>
      <dgm:spPr/>
      <dgm:t>
        <a:bodyPr/>
        <a:lstStyle/>
        <a:p>
          <a:pPr rtl="1"/>
          <a:r>
            <a:rPr lang="en-US" b="1" smtClean="0"/>
            <a:t>Visitor\GCC citizen</a:t>
          </a:r>
          <a:endParaRPr lang="ar-SY"/>
        </a:p>
      </dgm:t>
    </dgm:pt>
    <dgm:pt modelId="{96FEEC49-8E42-42C3-99B6-3415E68ACC3D}" type="parTrans" cxnId="{837AA53C-BA6A-4872-B43F-B1058D50E955}">
      <dgm:prSet/>
      <dgm:spPr/>
      <dgm:t>
        <a:bodyPr/>
        <a:lstStyle/>
        <a:p>
          <a:pPr rtl="1"/>
          <a:endParaRPr lang="ar-SY"/>
        </a:p>
      </dgm:t>
    </dgm:pt>
    <dgm:pt modelId="{273B73D5-588B-4F23-90A6-FADB4C4DFDA4}" type="sibTrans" cxnId="{837AA53C-BA6A-4872-B43F-B1058D50E955}">
      <dgm:prSet/>
      <dgm:spPr/>
      <dgm:t>
        <a:bodyPr/>
        <a:lstStyle/>
        <a:p>
          <a:pPr rtl="1"/>
          <a:endParaRPr lang="ar-SY"/>
        </a:p>
      </dgm:t>
    </dgm:pt>
    <dgm:pt modelId="{86BB7394-DEC8-4A2A-A01B-3B8F791EE4AC}">
      <dgm:prSet/>
      <dgm:spPr/>
      <dgm:t>
        <a:bodyPr/>
        <a:lstStyle/>
        <a:p>
          <a:pPr rtl="1"/>
          <a:r>
            <a:rPr lang="en-US" b="1" smtClean="0"/>
            <a:t>Citizen/Resident</a:t>
          </a:r>
          <a:endParaRPr lang="ar-SY"/>
        </a:p>
      </dgm:t>
    </dgm:pt>
    <dgm:pt modelId="{AA44A9DF-2E0C-49D7-B2EA-E81F9E1074C5}" type="parTrans" cxnId="{7C0D7FAF-6CBF-48F2-9D07-6775319F9192}">
      <dgm:prSet/>
      <dgm:spPr/>
      <dgm:t>
        <a:bodyPr/>
        <a:lstStyle/>
        <a:p>
          <a:pPr rtl="1"/>
          <a:endParaRPr lang="ar-SY"/>
        </a:p>
      </dgm:t>
    </dgm:pt>
    <dgm:pt modelId="{48232BA2-2777-4723-B992-EA5B7A569F74}" type="sibTrans" cxnId="{7C0D7FAF-6CBF-48F2-9D07-6775319F9192}">
      <dgm:prSet/>
      <dgm:spPr/>
      <dgm:t>
        <a:bodyPr/>
        <a:lstStyle/>
        <a:p>
          <a:pPr rtl="1"/>
          <a:endParaRPr lang="ar-SY"/>
        </a:p>
      </dgm:t>
    </dgm:pt>
    <dgm:pt modelId="{939F30AC-A7AC-4CAB-9003-31AD30D47DBE}">
      <dgm:prSet/>
      <dgm:spPr/>
      <dgm:t>
        <a:bodyPr/>
        <a:lstStyle/>
        <a:p>
          <a:pPr rtl="1"/>
          <a:r>
            <a:rPr lang="en-US" b="1" smtClean="0"/>
            <a:t>Enter National/Iqama Number and password</a:t>
          </a:r>
          <a:endParaRPr lang="ar-SY"/>
        </a:p>
      </dgm:t>
    </dgm:pt>
    <dgm:pt modelId="{06D0A105-733E-4D89-AF5B-295D50B631FD}" type="parTrans" cxnId="{16F077D3-B4A5-414E-BE44-B9A4ACEA95E2}">
      <dgm:prSet/>
      <dgm:spPr/>
      <dgm:t>
        <a:bodyPr/>
        <a:lstStyle/>
        <a:p>
          <a:pPr rtl="1"/>
          <a:endParaRPr lang="ar-SY"/>
        </a:p>
      </dgm:t>
    </dgm:pt>
    <dgm:pt modelId="{F139680D-773E-4616-BD68-DF8615BC5EA6}" type="sibTrans" cxnId="{16F077D3-B4A5-414E-BE44-B9A4ACEA95E2}">
      <dgm:prSet/>
      <dgm:spPr/>
      <dgm:t>
        <a:bodyPr/>
        <a:lstStyle/>
        <a:p>
          <a:pPr rtl="1"/>
          <a:endParaRPr lang="ar-SY"/>
        </a:p>
      </dgm:t>
    </dgm:pt>
    <dgm:pt modelId="{77C0162F-E73D-42B2-B096-BBB25E091938}">
      <dgm:prSet/>
      <dgm:spPr/>
      <dgm:t>
        <a:bodyPr/>
        <a:lstStyle/>
        <a:p>
          <a:pPr rtl="1"/>
          <a:r>
            <a:rPr lang="en-US" b="1" smtClean="0"/>
            <a:t>Enter Passport\GCC ID number, Nationality, and password</a:t>
          </a:r>
          <a:endParaRPr lang="ar-SY"/>
        </a:p>
      </dgm:t>
    </dgm:pt>
    <dgm:pt modelId="{3A041828-5533-4613-9D86-BBE64D3ED8EF}" type="parTrans" cxnId="{FB2CA158-22F1-438A-80D0-93F89849F556}">
      <dgm:prSet/>
      <dgm:spPr/>
      <dgm:t>
        <a:bodyPr/>
        <a:lstStyle/>
        <a:p>
          <a:pPr rtl="1"/>
          <a:endParaRPr lang="ar-SY"/>
        </a:p>
      </dgm:t>
    </dgm:pt>
    <dgm:pt modelId="{EC6971AB-6ED2-4CCF-856B-A06C385D263E}" type="sibTrans" cxnId="{FB2CA158-22F1-438A-80D0-93F89849F556}">
      <dgm:prSet/>
      <dgm:spPr/>
      <dgm:t>
        <a:bodyPr/>
        <a:lstStyle/>
        <a:p>
          <a:pPr rtl="1"/>
          <a:endParaRPr lang="ar-SY"/>
        </a:p>
      </dgm:t>
    </dgm:pt>
    <dgm:pt modelId="{F406396C-27D3-4EC2-9B51-B7CC0D956A11}">
      <dgm:prSet/>
      <dgm:spPr/>
      <dgm:t>
        <a:bodyPr/>
        <a:lstStyle/>
        <a:p>
          <a:pPr rtl="1"/>
          <a:r>
            <a:rPr lang="en-US" b="1" smtClean="0"/>
            <a:t>Login valid</a:t>
          </a:r>
          <a:endParaRPr lang="ar-SY"/>
        </a:p>
      </dgm:t>
    </dgm:pt>
    <dgm:pt modelId="{554C0512-3EAA-4203-B785-6EFCFD3667A3}" type="parTrans" cxnId="{3C8863A2-6ABE-4CFF-93CB-96592E55BC22}">
      <dgm:prSet/>
      <dgm:spPr/>
      <dgm:t>
        <a:bodyPr/>
        <a:lstStyle/>
        <a:p>
          <a:pPr rtl="1"/>
          <a:endParaRPr lang="ar-SY"/>
        </a:p>
      </dgm:t>
    </dgm:pt>
    <dgm:pt modelId="{008A82D0-B28D-4441-B521-FF2574F9EB2F}" type="sibTrans" cxnId="{3C8863A2-6ABE-4CFF-93CB-96592E55BC22}">
      <dgm:prSet/>
      <dgm:spPr/>
      <dgm:t>
        <a:bodyPr/>
        <a:lstStyle/>
        <a:p>
          <a:pPr rtl="1"/>
          <a:endParaRPr lang="ar-SY"/>
        </a:p>
      </dgm:t>
    </dgm:pt>
    <dgm:pt modelId="{8E014A78-17AC-47FD-AAF7-FFEDCB4031AB}">
      <dgm:prSet/>
      <dgm:spPr/>
      <dgm:t>
        <a:bodyPr/>
        <a:lstStyle/>
        <a:p>
          <a:pPr rtl="1"/>
          <a:r>
            <a:rPr lang="en-US" b="1" smtClean="0"/>
            <a:t>Display wrong</a:t>
          </a:r>
          <a:endParaRPr lang="ar-SY"/>
        </a:p>
      </dgm:t>
    </dgm:pt>
    <dgm:pt modelId="{B49AD6BC-5E3D-4382-A832-66721E3FA2AF}" type="parTrans" cxnId="{3F418677-7BA4-430E-8A61-F56F2DB678EF}">
      <dgm:prSet/>
      <dgm:spPr/>
      <dgm:t>
        <a:bodyPr/>
        <a:lstStyle/>
        <a:p>
          <a:pPr rtl="1"/>
          <a:endParaRPr lang="ar-SY"/>
        </a:p>
      </dgm:t>
    </dgm:pt>
    <dgm:pt modelId="{4E5E0732-8EA2-4F22-A4CE-4A056547E78C}" type="sibTrans" cxnId="{3F418677-7BA4-430E-8A61-F56F2DB678EF}">
      <dgm:prSet/>
      <dgm:spPr/>
      <dgm:t>
        <a:bodyPr/>
        <a:lstStyle/>
        <a:p>
          <a:pPr rtl="1"/>
          <a:endParaRPr lang="ar-SY"/>
        </a:p>
      </dgm:t>
    </dgm:pt>
    <dgm:pt modelId="{5D24E201-78E3-4026-B928-04A05C96F124}">
      <dgm:prSet/>
      <dgm:spPr/>
      <dgm:t>
        <a:bodyPr/>
        <a:lstStyle/>
        <a:p>
          <a:pPr rtl="1"/>
          <a:r>
            <a:rPr lang="en-US" b="1" smtClean="0"/>
            <a:t>Main Screen</a:t>
          </a:r>
          <a:endParaRPr lang="ar-SY"/>
        </a:p>
      </dgm:t>
    </dgm:pt>
    <dgm:pt modelId="{19FF44B0-6A98-4DC4-8551-C9D1480EFED3}" type="parTrans" cxnId="{083193C4-17E1-4CBE-8238-F7816F0AE6B9}">
      <dgm:prSet/>
      <dgm:spPr/>
      <dgm:t>
        <a:bodyPr/>
        <a:lstStyle/>
        <a:p>
          <a:pPr rtl="1"/>
          <a:endParaRPr lang="ar-SY"/>
        </a:p>
      </dgm:t>
    </dgm:pt>
    <dgm:pt modelId="{0606AC63-9859-4EF9-BCB3-E5FB6B145F80}" type="sibTrans" cxnId="{083193C4-17E1-4CBE-8238-F7816F0AE6B9}">
      <dgm:prSet/>
      <dgm:spPr/>
      <dgm:t>
        <a:bodyPr/>
        <a:lstStyle/>
        <a:p>
          <a:pPr rtl="1"/>
          <a:endParaRPr lang="ar-SY"/>
        </a:p>
      </dgm:t>
    </dgm:pt>
    <dgm:pt modelId="{E9F5E9CF-640A-448A-8CF9-7C21B1DDB6AC}">
      <dgm:prSet/>
      <dgm:spPr/>
      <dgm:t>
        <a:bodyPr/>
        <a:lstStyle/>
        <a:p>
          <a:pPr rtl="1"/>
          <a:r>
            <a:rPr lang="en-US" b="1" smtClean="0"/>
            <a:t>Fill in the required information</a:t>
          </a:r>
          <a:endParaRPr lang="ar-SY"/>
        </a:p>
      </dgm:t>
    </dgm:pt>
    <dgm:pt modelId="{2668B122-34C2-4BA4-AE8B-6B287E157132}" type="parTrans" cxnId="{AE12C71D-455C-42B6-9921-0DEB32874FAE}">
      <dgm:prSet/>
      <dgm:spPr/>
      <dgm:t>
        <a:bodyPr/>
        <a:lstStyle/>
        <a:p>
          <a:pPr rtl="1"/>
          <a:endParaRPr lang="ar-SY"/>
        </a:p>
      </dgm:t>
    </dgm:pt>
    <dgm:pt modelId="{DFA3F217-F4D0-43FB-AC2F-B2977DAB7FB8}" type="sibTrans" cxnId="{AE12C71D-455C-42B6-9921-0DEB32874FAE}">
      <dgm:prSet/>
      <dgm:spPr/>
      <dgm:t>
        <a:bodyPr/>
        <a:lstStyle/>
        <a:p>
          <a:pPr rtl="1"/>
          <a:endParaRPr lang="ar-SY"/>
        </a:p>
      </dgm:t>
    </dgm:pt>
    <dgm:pt modelId="{C48601CD-2228-43B4-A2F1-3264741342AB}">
      <dgm:prSet/>
      <dgm:spPr/>
      <dgm:t>
        <a:bodyPr/>
        <a:lstStyle/>
        <a:p>
          <a:pPr rtl="1"/>
          <a:r>
            <a:rPr lang="en-US" b="1" smtClean="0"/>
            <a:t>Passport\GCC ID number, Nationality, Date of Birth, Phone number</a:t>
          </a:r>
          <a:endParaRPr lang="ar-SY"/>
        </a:p>
      </dgm:t>
    </dgm:pt>
    <dgm:pt modelId="{6A9D23F0-E88E-446F-A1BD-20819A31516C}" type="parTrans" cxnId="{3085A090-5EA1-4791-B079-6F412AE6240B}">
      <dgm:prSet/>
      <dgm:spPr/>
      <dgm:t>
        <a:bodyPr/>
        <a:lstStyle/>
        <a:p>
          <a:pPr rtl="1"/>
          <a:endParaRPr lang="ar-SY"/>
        </a:p>
      </dgm:t>
    </dgm:pt>
    <dgm:pt modelId="{92F411EA-C083-44DA-B5E8-623E249FA6D1}" type="sibTrans" cxnId="{3085A090-5EA1-4791-B079-6F412AE6240B}">
      <dgm:prSet/>
      <dgm:spPr/>
      <dgm:t>
        <a:bodyPr/>
        <a:lstStyle/>
        <a:p>
          <a:pPr rtl="1"/>
          <a:endParaRPr lang="ar-SY"/>
        </a:p>
      </dgm:t>
    </dgm:pt>
    <dgm:pt modelId="{7F1378F9-8D43-47B4-8AEB-FD8F75F5B78C}">
      <dgm:prSet/>
      <dgm:spPr/>
      <dgm:t>
        <a:bodyPr/>
        <a:lstStyle/>
        <a:p>
          <a:pPr rtl="1"/>
          <a:r>
            <a:rPr lang="en-US" b="1" smtClean="0"/>
            <a:t>Fill-in the required info</a:t>
          </a:r>
          <a:endParaRPr lang="ar-SY"/>
        </a:p>
      </dgm:t>
    </dgm:pt>
    <dgm:pt modelId="{408BADD0-6D02-4E69-BFC7-9F339183DBC2}" type="parTrans" cxnId="{73834671-32FC-4DDA-B16E-7659614052AE}">
      <dgm:prSet/>
      <dgm:spPr/>
      <dgm:t>
        <a:bodyPr/>
        <a:lstStyle/>
        <a:p>
          <a:pPr rtl="1"/>
          <a:endParaRPr lang="ar-SY"/>
        </a:p>
      </dgm:t>
    </dgm:pt>
    <dgm:pt modelId="{5B997603-E523-4CFF-9DC0-38B6D18DA323}" type="sibTrans" cxnId="{73834671-32FC-4DDA-B16E-7659614052AE}">
      <dgm:prSet/>
      <dgm:spPr/>
      <dgm:t>
        <a:bodyPr/>
        <a:lstStyle/>
        <a:p>
          <a:pPr rtl="1"/>
          <a:endParaRPr lang="ar-SY"/>
        </a:p>
      </dgm:t>
    </dgm:pt>
    <dgm:pt modelId="{377F9DD9-C420-4CCC-B958-111B094D02EB}">
      <dgm:prSet/>
      <dgm:spPr/>
      <dgm:t>
        <a:bodyPr/>
        <a:lstStyle/>
        <a:p>
          <a:pPr rtl="1"/>
          <a:r>
            <a:rPr lang="en-US" b="1" dirty="0" smtClean="0"/>
            <a:t>Enter the verification code sent to you via SMS</a:t>
          </a:r>
          <a:endParaRPr lang="ar-SY" dirty="0"/>
        </a:p>
      </dgm:t>
    </dgm:pt>
    <dgm:pt modelId="{114DB81B-A80B-493B-83A5-59A2B7B403AD}" type="parTrans" cxnId="{8BC08916-1D7C-487E-A84E-DA0EEAE37A86}">
      <dgm:prSet/>
      <dgm:spPr/>
      <dgm:t>
        <a:bodyPr/>
        <a:lstStyle/>
        <a:p>
          <a:pPr rtl="1"/>
          <a:endParaRPr lang="ar-SY"/>
        </a:p>
      </dgm:t>
    </dgm:pt>
    <dgm:pt modelId="{327295DC-5534-49F6-A6AF-A9BE108FEFBF}" type="sibTrans" cxnId="{8BC08916-1D7C-487E-A84E-DA0EEAE37A86}">
      <dgm:prSet/>
      <dgm:spPr/>
      <dgm:t>
        <a:bodyPr/>
        <a:lstStyle/>
        <a:p>
          <a:pPr rtl="1"/>
          <a:endParaRPr lang="ar-SY"/>
        </a:p>
      </dgm:t>
    </dgm:pt>
    <dgm:pt modelId="{893BCB79-BB2A-4AF1-93F6-2C760C5B7B0F}" type="pres">
      <dgm:prSet presAssocID="{8DEA3E9C-0BCB-430F-8E89-770AB3129508}" presName="compositeShape" presStyleCnt="0">
        <dgm:presLayoutVars>
          <dgm:dir/>
          <dgm:resizeHandles/>
        </dgm:presLayoutVars>
      </dgm:prSet>
      <dgm:spPr/>
    </dgm:pt>
    <dgm:pt modelId="{B9ED2B49-2F2B-4CCC-B7B0-6EFC4250428C}" type="pres">
      <dgm:prSet presAssocID="{8DEA3E9C-0BCB-430F-8E89-770AB3129508}" presName="pyramid" presStyleLbl="node1" presStyleIdx="0" presStyleCnt="1"/>
      <dgm:spPr/>
    </dgm:pt>
    <dgm:pt modelId="{D2942B1A-770B-4E01-91F9-0E8475C169C2}" type="pres">
      <dgm:prSet presAssocID="{8DEA3E9C-0BCB-430F-8E89-770AB3129508}" presName="theList" presStyleCnt="0"/>
      <dgm:spPr/>
    </dgm:pt>
    <dgm:pt modelId="{4869AE19-0C67-4585-8CC9-01C70BC86C2A}" type="pres">
      <dgm:prSet presAssocID="{FAA04E5A-D330-4D70-8632-1D9A5040F27E}" presName="aNode" presStyleLbl="fgAcc1" presStyleIdx="0" presStyleCnt="14">
        <dgm:presLayoutVars>
          <dgm:bulletEnabled val="1"/>
        </dgm:presLayoutVars>
      </dgm:prSet>
      <dgm:spPr/>
    </dgm:pt>
    <dgm:pt modelId="{CF8ECB22-B87F-4CB0-B301-2C8240E6FD69}" type="pres">
      <dgm:prSet presAssocID="{FAA04E5A-D330-4D70-8632-1D9A5040F27E}" presName="aSpace" presStyleCnt="0"/>
      <dgm:spPr/>
    </dgm:pt>
    <dgm:pt modelId="{19B6F62C-3445-4107-850B-6F0383CA2AC9}" type="pres">
      <dgm:prSet presAssocID="{BE13393E-9812-4C02-ABBA-4A644E644762}" presName="aNode" presStyleLbl="fgAcc1" presStyleIdx="1" presStyleCnt="14">
        <dgm:presLayoutVars>
          <dgm:bulletEnabled val="1"/>
        </dgm:presLayoutVars>
      </dgm:prSet>
      <dgm:spPr/>
    </dgm:pt>
    <dgm:pt modelId="{7FDCF90D-34FE-4E17-8D8F-ADB5422A071E}" type="pres">
      <dgm:prSet presAssocID="{BE13393E-9812-4C02-ABBA-4A644E644762}" presName="aSpace" presStyleCnt="0"/>
      <dgm:spPr/>
    </dgm:pt>
    <dgm:pt modelId="{FDDA7B58-8382-42D2-B4BB-E7106841D015}" type="pres">
      <dgm:prSet presAssocID="{B03A0C7F-009C-4C64-AC11-1F96FB54D51E}" presName="aNode" presStyleLbl="fgAcc1" presStyleIdx="2" presStyleCnt="14">
        <dgm:presLayoutVars>
          <dgm:bulletEnabled val="1"/>
        </dgm:presLayoutVars>
      </dgm:prSet>
      <dgm:spPr/>
    </dgm:pt>
    <dgm:pt modelId="{00D3492D-0096-4C97-847C-E8CBC52B8B99}" type="pres">
      <dgm:prSet presAssocID="{B03A0C7F-009C-4C64-AC11-1F96FB54D51E}" presName="aSpace" presStyleCnt="0"/>
      <dgm:spPr/>
    </dgm:pt>
    <dgm:pt modelId="{C58928D2-AF71-45D8-969C-001C2E432B25}" type="pres">
      <dgm:prSet presAssocID="{C8BD054D-A344-4547-A6A2-7D4806462DC6}" presName="aNode" presStyleLbl="fgAcc1" presStyleIdx="3" presStyleCnt="14">
        <dgm:presLayoutVars>
          <dgm:bulletEnabled val="1"/>
        </dgm:presLayoutVars>
      </dgm:prSet>
      <dgm:spPr/>
    </dgm:pt>
    <dgm:pt modelId="{F483497A-B4C9-49EB-A974-1809C5FF68BA}" type="pres">
      <dgm:prSet presAssocID="{C8BD054D-A344-4547-A6A2-7D4806462DC6}" presName="aSpace" presStyleCnt="0"/>
      <dgm:spPr/>
    </dgm:pt>
    <dgm:pt modelId="{51124FFF-47D3-4BEF-AE27-B85D8AEC0803}" type="pres">
      <dgm:prSet presAssocID="{86BB7394-DEC8-4A2A-A01B-3B8F791EE4AC}" presName="aNode" presStyleLbl="fgAcc1" presStyleIdx="4" presStyleCnt="14">
        <dgm:presLayoutVars>
          <dgm:bulletEnabled val="1"/>
        </dgm:presLayoutVars>
      </dgm:prSet>
      <dgm:spPr/>
    </dgm:pt>
    <dgm:pt modelId="{C8EF3342-4A17-42D1-910C-27BFE2B1F527}" type="pres">
      <dgm:prSet presAssocID="{86BB7394-DEC8-4A2A-A01B-3B8F791EE4AC}" presName="aSpace" presStyleCnt="0"/>
      <dgm:spPr/>
    </dgm:pt>
    <dgm:pt modelId="{C1D8EF64-E0DB-423E-806A-CE52FB1FEAF4}" type="pres">
      <dgm:prSet presAssocID="{939F30AC-A7AC-4CAB-9003-31AD30D47DBE}" presName="aNode" presStyleLbl="fgAcc1" presStyleIdx="5" presStyleCnt="14">
        <dgm:presLayoutVars>
          <dgm:bulletEnabled val="1"/>
        </dgm:presLayoutVars>
      </dgm:prSet>
      <dgm:spPr/>
    </dgm:pt>
    <dgm:pt modelId="{F7E91578-20D0-4F35-A1DA-FD8C9B6594E5}" type="pres">
      <dgm:prSet presAssocID="{939F30AC-A7AC-4CAB-9003-31AD30D47DBE}" presName="aSpace" presStyleCnt="0"/>
      <dgm:spPr/>
    </dgm:pt>
    <dgm:pt modelId="{37F2B46E-FEDE-40DC-96BB-D4821455186D}" type="pres">
      <dgm:prSet presAssocID="{77C0162F-E73D-42B2-B096-BBB25E091938}" presName="aNode" presStyleLbl="fgAcc1" presStyleIdx="6" presStyleCnt="14">
        <dgm:presLayoutVars>
          <dgm:bulletEnabled val="1"/>
        </dgm:presLayoutVars>
      </dgm:prSet>
      <dgm:spPr/>
    </dgm:pt>
    <dgm:pt modelId="{BE7BD962-D27C-4489-AFC8-8B7AFF4B5B70}" type="pres">
      <dgm:prSet presAssocID="{77C0162F-E73D-42B2-B096-BBB25E091938}" presName="aSpace" presStyleCnt="0"/>
      <dgm:spPr/>
    </dgm:pt>
    <dgm:pt modelId="{EB93E654-C0F5-4773-8194-6091BFC4575B}" type="pres">
      <dgm:prSet presAssocID="{F406396C-27D3-4EC2-9B51-B7CC0D956A11}" presName="aNode" presStyleLbl="fgAcc1" presStyleIdx="7" presStyleCnt="14">
        <dgm:presLayoutVars>
          <dgm:bulletEnabled val="1"/>
        </dgm:presLayoutVars>
      </dgm:prSet>
      <dgm:spPr/>
    </dgm:pt>
    <dgm:pt modelId="{F40835BE-50A8-4889-AB26-12D507A5C3C1}" type="pres">
      <dgm:prSet presAssocID="{F406396C-27D3-4EC2-9B51-B7CC0D956A11}" presName="aSpace" presStyleCnt="0"/>
      <dgm:spPr/>
    </dgm:pt>
    <dgm:pt modelId="{E3804842-9F4D-4D22-91D0-2AEC6593256A}" type="pres">
      <dgm:prSet presAssocID="{8E014A78-17AC-47FD-AAF7-FFEDCB4031AB}" presName="aNode" presStyleLbl="fgAcc1" presStyleIdx="8" presStyleCnt="14">
        <dgm:presLayoutVars>
          <dgm:bulletEnabled val="1"/>
        </dgm:presLayoutVars>
      </dgm:prSet>
      <dgm:spPr/>
    </dgm:pt>
    <dgm:pt modelId="{8A5B42C8-0CBD-466D-8B2E-E38DD451AA94}" type="pres">
      <dgm:prSet presAssocID="{8E014A78-17AC-47FD-AAF7-FFEDCB4031AB}" presName="aSpace" presStyleCnt="0"/>
      <dgm:spPr/>
    </dgm:pt>
    <dgm:pt modelId="{8F68937E-22B2-4D93-81F0-91D11B7C4700}" type="pres">
      <dgm:prSet presAssocID="{5D24E201-78E3-4026-B928-04A05C96F124}" presName="aNode" presStyleLbl="fgAcc1" presStyleIdx="9" presStyleCnt="14">
        <dgm:presLayoutVars>
          <dgm:bulletEnabled val="1"/>
        </dgm:presLayoutVars>
      </dgm:prSet>
      <dgm:spPr/>
    </dgm:pt>
    <dgm:pt modelId="{FD152CD9-EAE5-4398-AD05-A8BFF78F7596}" type="pres">
      <dgm:prSet presAssocID="{5D24E201-78E3-4026-B928-04A05C96F124}" presName="aSpace" presStyleCnt="0"/>
      <dgm:spPr/>
    </dgm:pt>
    <dgm:pt modelId="{2F6AAD0B-ACF9-4D47-9A05-6588150F5D8B}" type="pres">
      <dgm:prSet presAssocID="{E9F5E9CF-640A-448A-8CF9-7C21B1DDB6AC}" presName="aNode" presStyleLbl="fgAcc1" presStyleIdx="10" presStyleCnt="14">
        <dgm:presLayoutVars>
          <dgm:bulletEnabled val="1"/>
        </dgm:presLayoutVars>
      </dgm:prSet>
      <dgm:spPr/>
    </dgm:pt>
    <dgm:pt modelId="{D2C77B93-C7A7-4D23-8805-1DB0B0F3741B}" type="pres">
      <dgm:prSet presAssocID="{E9F5E9CF-640A-448A-8CF9-7C21B1DDB6AC}" presName="aSpace" presStyleCnt="0"/>
      <dgm:spPr/>
    </dgm:pt>
    <dgm:pt modelId="{B7B58735-758F-4511-9F70-FFD5B533EB7B}" type="pres">
      <dgm:prSet presAssocID="{C48601CD-2228-43B4-A2F1-3264741342AB}" presName="aNode" presStyleLbl="fgAcc1" presStyleIdx="11" presStyleCnt="14">
        <dgm:presLayoutVars>
          <dgm:bulletEnabled val="1"/>
        </dgm:presLayoutVars>
      </dgm:prSet>
      <dgm:spPr/>
    </dgm:pt>
    <dgm:pt modelId="{2AA0CF64-CB1F-44D5-9EF4-BB206AAE1EB0}" type="pres">
      <dgm:prSet presAssocID="{C48601CD-2228-43B4-A2F1-3264741342AB}" presName="aSpace" presStyleCnt="0"/>
      <dgm:spPr/>
    </dgm:pt>
    <dgm:pt modelId="{B7C123B9-A292-4B4A-A5A3-FA0BDFF69E09}" type="pres">
      <dgm:prSet presAssocID="{7F1378F9-8D43-47B4-8AEB-FD8F75F5B78C}" presName="aNode" presStyleLbl="fgAcc1" presStyleIdx="12" presStyleCnt="14">
        <dgm:presLayoutVars>
          <dgm:bulletEnabled val="1"/>
        </dgm:presLayoutVars>
      </dgm:prSet>
      <dgm:spPr/>
    </dgm:pt>
    <dgm:pt modelId="{7A4FA989-599A-4843-B9EF-23D833FEA523}" type="pres">
      <dgm:prSet presAssocID="{7F1378F9-8D43-47B4-8AEB-FD8F75F5B78C}" presName="aSpace" presStyleCnt="0"/>
      <dgm:spPr/>
    </dgm:pt>
    <dgm:pt modelId="{0A9AA0D6-F490-465F-AA7F-6988AC6E2215}" type="pres">
      <dgm:prSet presAssocID="{377F9DD9-C420-4CCC-B958-111B094D02EB}" presName="aNode" presStyleLbl="fgAcc1" presStyleIdx="13" presStyleCnt="14">
        <dgm:presLayoutVars>
          <dgm:bulletEnabled val="1"/>
        </dgm:presLayoutVars>
      </dgm:prSet>
      <dgm:spPr/>
    </dgm:pt>
    <dgm:pt modelId="{38CB4E7D-32D6-4E3F-BC2F-517436040E2C}" type="pres">
      <dgm:prSet presAssocID="{377F9DD9-C420-4CCC-B958-111B094D02EB}" presName="aSpace" presStyleCnt="0"/>
      <dgm:spPr/>
    </dgm:pt>
  </dgm:ptLst>
  <dgm:cxnLst>
    <dgm:cxn modelId="{79635E75-F5A9-424C-94B2-C98FD34C4AA4}" type="presOf" srcId="{B03A0C7F-009C-4C64-AC11-1F96FB54D51E}" destId="{FDDA7B58-8382-42D2-B4BB-E7106841D015}" srcOrd="0" destOrd="0" presId="urn:microsoft.com/office/officeart/2005/8/layout/pyramid2"/>
    <dgm:cxn modelId="{16F077D3-B4A5-414E-BE44-B9A4ACEA95E2}" srcId="{8DEA3E9C-0BCB-430F-8E89-770AB3129508}" destId="{939F30AC-A7AC-4CAB-9003-31AD30D47DBE}" srcOrd="5" destOrd="0" parTransId="{06D0A105-733E-4D89-AF5B-295D50B631FD}" sibTransId="{F139680D-773E-4616-BD68-DF8615BC5EA6}"/>
    <dgm:cxn modelId="{B3F5274A-D2E3-43BB-8BCF-2A0FBD186BCD}" srcId="{8DEA3E9C-0BCB-430F-8E89-770AB3129508}" destId="{BE13393E-9812-4C02-ABBA-4A644E644762}" srcOrd="1" destOrd="0" parTransId="{0BED02D5-6130-4186-A329-E94B7E7B8FE0}" sibTransId="{B9968927-442F-4C0C-A65F-D073D6D9BE58}"/>
    <dgm:cxn modelId="{E603FAF3-3585-4C9C-8353-7A4070188BF1}" srcId="{8DEA3E9C-0BCB-430F-8E89-770AB3129508}" destId="{FAA04E5A-D330-4D70-8632-1D9A5040F27E}" srcOrd="0" destOrd="0" parTransId="{2EB851A6-6086-43B8-974E-E9D0CFD3E539}" sibTransId="{67CBE5C3-3270-4C82-9EE2-1C172EB3CCA6}"/>
    <dgm:cxn modelId="{7C0D7FAF-6CBF-48F2-9D07-6775319F9192}" srcId="{8DEA3E9C-0BCB-430F-8E89-770AB3129508}" destId="{86BB7394-DEC8-4A2A-A01B-3B8F791EE4AC}" srcOrd="4" destOrd="0" parTransId="{AA44A9DF-2E0C-49D7-B2EA-E81F9E1074C5}" sibTransId="{48232BA2-2777-4723-B992-EA5B7A569F74}"/>
    <dgm:cxn modelId="{6A9D7924-4244-4042-B992-2970CE2409AE}" type="presOf" srcId="{377F9DD9-C420-4CCC-B958-111B094D02EB}" destId="{0A9AA0D6-F490-465F-AA7F-6988AC6E2215}" srcOrd="0" destOrd="0" presId="urn:microsoft.com/office/officeart/2005/8/layout/pyramid2"/>
    <dgm:cxn modelId="{D513EB80-CD82-4BE7-9222-A927FC8296BC}" type="presOf" srcId="{5D24E201-78E3-4026-B928-04A05C96F124}" destId="{8F68937E-22B2-4D93-81F0-91D11B7C4700}" srcOrd="0" destOrd="0" presId="urn:microsoft.com/office/officeart/2005/8/layout/pyramid2"/>
    <dgm:cxn modelId="{083193C4-17E1-4CBE-8238-F7816F0AE6B9}" srcId="{8DEA3E9C-0BCB-430F-8E89-770AB3129508}" destId="{5D24E201-78E3-4026-B928-04A05C96F124}" srcOrd="9" destOrd="0" parTransId="{19FF44B0-6A98-4DC4-8551-C9D1480EFED3}" sibTransId="{0606AC63-9859-4EF9-BCB3-E5FB6B145F80}"/>
    <dgm:cxn modelId="{FB2CA158-22F1-438A-80D0-93F89849F556}" srcId="{8DEA3E9C-0BCB-430F-8E89-770AB3129508}" destId="{77C0162F-E73D-42B2-B096-BBB25E091938}" srcOrd="6" destOrd="0" parTransId="{3A041828-5533-4613-9D86-BBE64D3ED8EF}" sibTransId="{EC6971AB-6ED2-4CCF-856B-A06C385D263E}"/>
    <dgm:cxn modelId="{2179DA9C-E87F-4028-91BF-5C61B4919FCB}" type="presOf" srcId="{86BB7394-DEC8-4A2A-A01B-3B8F791EE4AC}" destId="{51124FFF-47D3-4BEF-AE27-B85D8AEC0803}" srcOrd="0" destOrd="0" presId="urn:microsoft.com/office/officeart/2005/8/layout/pyramid2"/>
    <dgm:cxn modelId="{DB768731-EB11-4581-A460-0DC03BD32106}" type="presOf" srcId="{FAA04E5A-D330-4D70-8632-1D9A5040F27E}" destId="{4869AE19-0C67-4585-8CC9-01C70BC86C2A}" srcOrd="0" destOrd="0" presId="urn:microsoft.com/office/officeart/2005/8/layout/pyramid2"/>
    <dgm:cxn modelId="{BD5BCA7C-C01E-4A2E-899E-46FCB8CA2C92}" type="presOf" srcId="{8E014A78-17AC-47FD-AAF7-FFEDCB4031AB}" destId="{E3804842-9F4D-4D22-91D0-2AEC6593256A}" srcOrd="0" destOrd="0" presId="urn:microsoft.com/office/officeart/2005/8/layout/pyramid2"/>
    <dgm:cxn modelId="{15E715CC-27D5-4F78-BF60-945CBA224C8E}" type="presOf" srcId="{F406396C-27D3-4EC2-9B51-B7CC0D956A11}" destId="{EB93E654-C0F5-4773-8194-6091BFC4575B}" srcOrd="0" destOrd="0" presId="urn:microsoft.com/office/officeart/2005/8/layout/pyramid2"/>
    <dgm:cxn modelId="{73834671-32FC-4DDA-B16E-7659614052AE}" srcId="{8DEA3E9C-0BCB-430F-8E89-770AB3129508}" destId="{7F1378F9-8D43-47B4-8AEB-FD8F75F5B78C}" srcOrd="12" destOrd="0" parTransId="{408BADD0-6D02-4E69-BFC7-9F339183DBC2}" sibTransId="{5B997603-E523-4CFF-9DC0-38B6D18DA323}"/>
    <dgm:cxn modelId="{CB0E4FC9-888E-47B0-AE48-460ADD79DAA5}" type="presOf" srcId="{939F30AC-A7AC-4CAB-9003-31AD30D47DBE}" destId="{C1D8EF64-E0DB-423E-806A-CE52FB1FEAF4}" srcOrd="0" destOrd="0" presId="urn:microsoft.com/office/officeart/2005/8/layout/pyramid2"/>
    <dgm:cxn modelId="{3085A090-5EA1-4791-B079-6F412AE6240B}" srcId="{8DEA3E9C-0BCB-430F-8E89-770AB3129508}" destId="{C48601CD-2228-43B4-A2F1-3264741342AB}" srcOrd="11" destOrd="0" parTransId="{6A9D23F0-E88E-446F-A1BD-20819A31516C}" sibTransId="{92F411EA-C083-44DA-B5E8-623E249FA6D1}"/>
    <dgm:cxn modelId="{11ACB23F-A888-4589-84FE-D736ABB41D3F}" type="presOf" srcId="{77C0162F-E73D-42B2-B096-BBB25E091938}" destId="{37F2B46E-FEDE-40DC-96BB-D4821455186D}" srcOrd="0" destOrd="0" presId="urn:microsoft.com/office/officeart/2005/8/layout/pyramid2"/>
    <dgm:cxn modelId="{3F418677-7BA4-430E-8A61-F56F2DB678EF}" srcId="{8DEA3E9C-0BCB-430F-8E89-770AB3129508}" destId="{8E014A78-17AC-47FD-AAF7-FFEDCB4031AB}" srcOrd="8" destOrd="0" parTransId="{B49AD6BC-5E3D-4382-A832-66721E3FA2AF}" sibTransId="{4E5E0732-8EA2-4F22-A4CE-4A056547E78C}"/>
    <dgm:cxn modelId="{5F0D4438-BBAB-4E48-AE64-46A6C3EA840D}" type="presOf" srcId="{7F1378F9-8D43-47B4-8AEB-FD8F75F5B78C}" destId="{B7C123B9-A292-4B4A-A5A3-FA0BDFF69E09}" srcOrd="0" destOrd="0" presId="urn:microsoft.com/office/officeart/2005/8/layout/pyramid2"/>
    <dgm:cxn modelId="{4972EC45-1A58-4E1D-BFEA-39EF752B9133}" type="presOf" srcId="{8DEA3E9C-0BCB-430F-8E89-770AB3129508}" destId="{893BCB79-BB2A-4AF1-93F6-2C760C5B7B0F}" srcOrd="0" destOrd="0" presId="urn:microsoft.com/office/officeart/2005/8/layout/pyramid2"/>
    <dgm:cxn modelId="{AE12C71D-455C-42B6-9921-0DEB32874FAE}" srcId="{8DEA3E9C-0BCB-430F-8E89-770AB3129508}" destId="{E9F5E9CF-640A-448A-8CF9-7C21B1DDB6AC}" srcOrd="10" destOrd="0" parTransId="{2668B122-34C2-4BA4-AE8B-6B287E157132}" sibTransId="{DFA3F217-F4D0-43FB-AC2F-B2977DAB7FB8}"/>
    <dgm:cxn modelId="{6DF41687-17E3-461E-95E1-5B7A7CE9E936}" type="presOf" srcId="{C8BD054D-A344-4547-A6A2-7D4806462DC6}" destId="{C58928D2-AF71-45D8-969C-001C2E432B25}" srcOrd="0" destOrd="0" presId="urn:microsoft.com/office/officeart/2005/8/layout/pyramid2"/>
    <dgm:cxn modelId="{3C8863A2-6ABE-4CFF-93CB-96592E55BC22}" srcId="{8DEA3E9C-0BCB-430F-8E89-770AB3129508}" destId="{F406396C-27D3-4EC2-9B51-B7CC0D956A11}" srcOrd="7" destOrd="0" parTransId="{554C0512-3EAA-4203-B785-6EFCFD3667A3}" sibTransId="{008A82D0-B28D-4441-B521-FF2574F9EB2F}"/>
    <dgm:cxn modelId="{837AA53C-BA6A-4872-B43F-B1058D50E955}" srcId="{8DEA3E9C-0BCB-430F-8E89-770AB3129508}" destId="{C8BD054D-A344-4547-A6A2-7D4806462DC6}" srcOrd="3" destOrd="0" parTransId="{96FEEC49-8E42-42C3-99B6-3415E68ACC3D}" sibTransId="{273B73D5-588B-4F23-90A6-FADB4C4DFDA4}"/>
    <dgm:cxn modelId="{C58700D8-57F0-41FB-B79D-C2929DBA79F4}" type="presOf" srcId="{C48601CD-2228-43B4-A2F1-3264741342AB}" destId="{B7B58735-758F-4511-9F70-FFD5B533EB7B}" srcOrd="0" destOrd="0" presId="urn:microsoft.com/office/officeart/2005/8/layout/pyramid2"/>
    <dgm:cxn modelId="{649663B0-2193-4E58-927C-DC97DE60F0C6}" type="presOf" srcId="{E9F5E9CF-640A-448A-8CF9-7C21B1DDB6AC}" destId="{2F6AAD0B-ACF9-4D47-9A05-6588150F5D8B}" srcOrd="0" destOrd="0" presId="urn:microsoft.com/office/officeart/2005/8/layout/pyramid2"/>
    <dgm:cxn modelId="{F727E42D-BC3E-4275-BA5A-0DAC3AFEA7CB}" srcId="{8DEA3E9C-0BCB-430F-8E89-770AB3129508}" destId="{B03A0C7F-009C-4C64-AC11-1F96FB54D51E}" srcOrd="2" destOrd="0" parTransId="{DBA7DCCA-59AD-47B7-9871-63AB7D590835}" sibTransId="{CCE7BCC0-8FDF-44B1-A420-3CA8E18EE840}"/>
    <dgm:cxn modelId="{519DB91C-F010-4094-8E13-3A77F7F0A407}" type="presOf" srcId="{BE13393E-9812-4C02-ABBA-4A644E644762}" destId="{19B6F62C-3445-4107-850B-6F0383CA2AC9}" srcOrd="0" destOrd="0" presId="urn:microsoft.com/office/officeart/2005/8/layout/pyramid2"/>
    <dgm:cxn modelId="{8BC08916-1D7C-487E-A84E-DA0EEAE37A86}" srcId="{8DEA3E9C-0BCB-430F-8E89-770AB3129508}" destId="{377F9DD9-C420-4CCC-B958-111B094D02EB}" srcOrd="13" destOrd="0" parTransId="{114DB81B-A80B-493B-83A5-59A2B7B403AD}" sibTransId="{327295DC-5534-49F6-A6AF-A9BE108FEFBF}"/>
    <dgm:cxn modelId="{2ABC01F3-EE60-497F-89BC-2EDA4EC88397}" type="presParOf" srcId="{893BCB79-BB2A-4AF1-93F6-2C760C5B7B0F}" destId="{B9ED2B49-2F2B-4CCC-B7B0-6EFC4250428C}" srcOrd="0" destOrd="0" presId="urn:microsoft.com/office/officeart/2005/8/layout/pyramid2"/>
    <dgm:cxn modelId="{1B60D0B8-F629-4062-A610-116AF0A9127F}" type="presParOf" srcId="{893BCB79-BB2A-4AF1-93F6-2C760C5B7B0F}" destId="{D2942B1A-770B-4E01-91F9-0E8475C169C2}" srcOrd="1" destOrd="0" presId="urn:microsoft.com/office/officeart/2005/8/layout/pyramid2"/>
    <dgm:cxn modelId="{7EE8EEC9-CFB4-4331-B7D4-AB4ABA4FD302}" type="presParOf" srcId="{D2942B1A-770B-4E01-91F9-0E8475C169C2}" destId="{4869AE19-0C67-4585-8CC9-01C70BC86C2A}" srcOrd="0" destOrd="0" presId="urn:microsoft.com/office/officeart/2005/8/layout/pyramid2"/>
    <dgm:cxn modelId="{1DA71A7E-D7F3-4A12-9EF7-39B4FB0EE950}" type="presParOf" srcId="{D2942B1A-770B-4E01-91F9-0E8475C169C2}" destId="{CF8ECB22-B87F-4CB0-B301-2C8240E6FD69}" srcOrd="1" destOrd="0" presId="urn:microsoft.com/office/officeart/2005/8/layout/pyramid2"/>
    <dgm:cxn modelId="{F8AB2931-0955-4AD0-AD33-AED682FBDE1E}" type="presParOf" srcId="{D2942B1A-770B-4E01-91F9-0E8475C169C2}" destId="{19B6F62C-3445-4107-850B-6F0383CA2AC9}" srcOrd="2" destOrd="0" presId="urn:microsoft.com/office/officeart/2005/8/layout/pyramid2"/>
    <dgm:cxn modelId="{8966DF34-4356-48D1-AA41-D9AC23E5780A}" type="presParOf" srcId="{D2942B1A-770B-4E01-91F9-0E8475C169C2}" destId="{7FDCF90D-34FE-4E17-8D8F-ADB5422A071E}" srcOrd="3" destOrd="0" presId="urn:microsoft.com/office/officeart/2005/8/layout/pyramid2"/>
    <dgm:cxn modelId="{913F7830-40F5-486E-BE12-F97FF65C6F3C}" type="presParOf" srcId="{D2942B1A-770B-4E01-91F9-0E8475C169C2}" destId="{FDDA7B58-8382-42D2-B4BB-E7106841D015}" srcOrd="4" destOrd="0" presId="urn:microsoft.com/office/officeart/2005/8/layout/pyramid2"/>
    <dgm:cxn modelId="{165EA4E9-D313-4798-AF11-0A8FAF200040}" type="presParOf" srcId="{D2942B1A-770B-4E01-91F9-0E8475C169C2}" destId="{00D3492D-0096-4C97-847C-E8CBC52B8B99}" srcOrd="5" destOrd="0" presId="urn:microsoft.com/office/officeart/2005/8/layout/pyramid2"/>
    <dgm:cxn modelId="{1596D524-A200-499E-9CA2-EA0A1B36A1BF}" type="presParOf" srcId="{D2942B1A-770B-4E01-91F9-0E8475C169C2}" destId="{C58928D2-AF71-45D8-969C-001C2E432B25}" srcOrd="6" destOrd="0" presId="urn:microsoft.com/office/officeart/2005/8/layout/pyramid2"/>
    <dgm:cxn modelId="{534B2F60-E76F-4846-B1C7-0066B44B55AD}" type="presParOf" srcId="{D2942B1A-770B-4E01-91F9-0E8475C169C2}" destId="{F483497A-B4C9-49EB-A974-1809C5FF68BA}" srcOrd="7" destOrd="0" presId="urn:microsoft.com/office/officeart/2005/8/layout/pyramid2"/>
    <dgm:cxn modelId="{0768C362-C367-498B-A80B-82DC38B3239B}" type="presParOf" srcId="{D2942B1A-770B-4E01-91F9-0E8475C169C2}" destId="{51124FFF-47D3-4BEF-AE27-B85D8AEC0803}" srcOrd="8" destOrd="0" presId="urn:microsoft.com/office/officeart/2005/8/layout/pyramid2"/>
    <dgm:cxn modelId="{ED8046B0-4487-4094-85BA-ED65A427C414}" type="presParOf" srcId="{D2942B1A-770B-4E01-91F9-0E8475C169C2}" destId="{C8EF3342-4A17-42D1-910C-27BFE2B1F527}" srcOrd="9" destOrd="0" presId="urn:microsoft.com/office/officeart/2005/8/layout/pyramid2"/>
    <dgm:cxn modelId="{E57ED4BB-D5F5-4D92-81C2-8465BE938D2A}" type="presParOf" srcId="{D2942B1A-770B-4E01-91F9-0E8475C169C2}" destId="{C1D8EF64-E0DB-423E-806A-CE52FB1FEAF4}" srcOrd="10" destOrd="0" presId="urn:microsoft.com/office/officeart/2005/8/layout/pyramid2"/>
    <dgm:cxn modelId="{004319DD-22EF-466C-890E-C9669654F99D}" type="presParOf" srcId="{D2942B1A-770B-4E01-91F9-0E8475C169C2}" destId="{F7E91578-20D0-4F35-A1DA-FD8C9B6594E5}" srcOrd="11" destOrd="0" presId="urn:microsoft.com/office/officeart/2005/8/layout/pyramid2"/>
    <dgm:cxn modelId="{9368B1FF-B1DA-4963-9112-D0DA5D2CB265}" type="presParOf" srcId="{D2942B1A-770B-4E01-91F9-0E8475C169C2}" destId="{37F2B46E-FEDE-40DC-96BB-D4821455186D}" srcOrd="12" destOrd="0" presId="urn:microsoft.com/office/officeart/2005/8/layout/pyramid2"/>
    <dgm:cxn modelId="{AA2AF422-BA7E-4784-97B4-1AC08FCD1CEE}" type="presParOf" srcId="{D2942B1A-770B-4E01-91F9-0E8475C169C2}" destId="{BE7BD962-D27C-4489-AFC8-8B7AFF4B5B70}" srcOrd="13" destOrd="0" presId="urn:microsoft.com/office/officeart/2005/8/layout/pyramid2"/>
    <dgm:cxn modelId="{F10CBEF9-A098-4604-9440-03BA19352D0C}" type="presParOf" srcId="{D2942B1A-770B-4E01-91F9-0E8475C169C2}" destId="{EB93E654-C0F5-4773-8194-6091BFC4575B}" srcOrd="14" destOrd="0" presId="urn:microsoft.com/office/officeart/2005/8/layout/pyramid2"/>
    <dgm:cxn modelId="{151E41B2-07E6-4DFE-8C8C-A2FEFD79AEA1}" type="presParOf" srcId="{D2942B1A-770B-4E01-91F9-0E8475C169C2}" destId="{F40835BE-50A8-4889-AB26-12D507A5C3C1}" srcOrd="15" destOrd="0" presId="urn:microsoft.com/office/officeart/2005/8/layout/pyramid2"/>
    <dgm:cxn modelId="{CD50B75E-32F4-4441-AF87-A434794CE32A}" type="presParOf" srcId="{D2942B1A-770B-4E01-91F9-0E8475C169C2}" destId="{E3804842-9F4D-4D22-91D0-2AEC6593256A}" srcOrd="16" destOrd="0" presId="urn:microsoft.com/office/officeart/2005/8/layout/pyramid2"/>
    <dgm:cxn modelId="{2F87F9F8-1BF1-4531-A40E-D2919605BF14}" type="presParOf" srcId="{D2942B1A-770B-4E01-91F9-0E8475C169C2}" destId="{8A5B42C8-0CBD-466D-8B2E-E38DD451AA94}" srcOrd="17" destOrd="0" presId="urn:microsoft.com/office/officeart/2005/8/layout/pyramid2"/>
    <dgm:cxn modelId="{57B6ABFC-B69F-41C9-853D-D8543944120E}" type="presParOf" srcId="{D2942B1A-770B-4E01-91F9-0E8475C169C2}" destId="{8F68937E-22B2-4D93-81F0-91D11B7C4700}" srcOrd="18" destOrd="0" presId="urn:microsoft.com/office/officeart/2005/8/layout/pyramid2"/>
    <dgm:cxn modelId="{E205485C-A367-40DD-A2FA-D858BFC27845}" type="presParOf" srcId="{D2942B1A-770B-4E01-91F9-0E8475C169C2}" destId="{FD152CD9-EAE5-4398-AD05-A8BFF78F7596}" srcOrd="19" destOrd="0" presId="urn:microsoft.com/office/officeart/2005/8/layout/pyramid2"/>
    <dgm:cxn modelId="{90358B37-E273-47A3-8B78-94867D71EA1A}" type="presParOf" srcId="{D2942B1A-770B-4E01-91F9-0E8475C169C2}" destId="{2F6AAD0B-ACF9-4D47-9A05-6588150F5D8B}" srcOrd="20" destOrd="0" presId="urn:microsoft.com/office/officeart/2005/8/layout/pyramid2"/>
    <dgm:cxn modelId="{7BB4DD44-2D83-43DE-A345-E8CCBA617945}" type="presParOf" srcId="{D2942B1A-770B-4E01-91F9-0E8475C169C2}" destId="{D2C77B93-C7A7-4D23-8805-1DB0B0F3741B}" srcOrd="21" destOrd="0" presId="urn:microsoft.com/office/officeart/2005/8/layout/pyramid2"/>
    <dgm:cxn modelId="{E4E80C1A-C2B0-41FE-AEEC-27815FA6234C}" type="presParOf" srcId="{D2942B1A-770B-4E01-91F9-0E8475C169C2}" destId="{B7B58735-758F-4511-9F70-FFD5B533EB7B}" srcOrd="22" destOrd="0" presId="urn:microsoft.com/office/officeart/2005/8/layout/pyramid2"/>
    <dgm:cxn modelId="{582D5AA5-FE15-4C5E-854D-2EEB9C130B71}" type="presParOf" srcId="{D2942B1A-770B-4E01-91F9-0E8475C169C2}" destId="{2AA0CF64-CB1F-44D5-9EF4-BB206AAE1EB0}" srcOrd="23" destOrd="0" presId="urn:microsoft.com/office/officeart/2005/8/layout/pyramid2"/>
    <dgm:cxn modelId="{66B98A28-8D15-4BBB-A0EC-B1F3A56D762D}" type="presParOf" srcId="{D2942B1A-770B-4E01-91F9-0E8475C169C2}" destId="{B7C123B9-A292-4B4A-A5A3-FA0BDFF69E09}" srcOrd="24" destOrd="0" presId="urn:microsoft.com/office/officeart/2005/8/layout/pyramid2"/>
    <dgm:cxn modelId="{9E49BB50-8A2C-4C5C-B6D1-6B5E92CF61AE}" type="presParOf" srcId="{D2942B1A-770B-4E01-91F9-0E8475C169C2}" destId="{7A4FA989-599A-4843-B9EF-23D833FEA523}" srcOrd="25" destOrd="0" presId="urn:microsoft.com/office/officeart/2005/8/layout/pyramid2"/>
    <dgm:cxn modelId="{60600F95-601C-44D0-9BF9-0611438A5127}" type="presParOf" srcId="{D2942B1A-770B-4E01-91F9-0E8475C169C2}" destId="{0A9AA0D6-F490-465F-AA7F-6988AC6E2215}" srcOrd="26" destOrd="0" presId="urn:microsoft.com/office/officeart/2005/8/layout/pyramid2"/>
    <dgm:cxn modelId="{AF50736C-0127-4ADA-A298-635F1B135978}" type="presParOf" srcId="{D2942B1A-770B-4E01-91F9-0E8475C169C2}" destId="{38CB4E7D-32D6-4E3F-BC2F-517436040E2C}" srcOrd="27"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A38500A-172E-4C98-B8A9-F476D56C12B3}" type="doc">
      <dgm:prSet loTypeId="urn:microsoft.com/office/officeart/2005/8/layout/vList5" loCatId="list" qsTypeId="urn:microsoft.com/office/officeart/2005/8/quickstyle/simple1" qsCatId="simple" csTypeId="urn:microsoft.com/office/officeart/2005/8/colors/accent1_2" csCatId="accent1"/>
      <dgm:spPr/>
      <dgm:t>
        <a:bodyPr/>
        <a:lstStyle/>
        <a:p>
          <a:pPr rtl="1"/>
          <a:endParaRPr lang="ar-SY"/>
        </a:p>
      </dgm:t>
    </dgm:pt>
    <dgm:pt modelId="{4438A176-917A-4522-A271-0D161BBFF1DA}">
      <dgm:prSet/>
      <dgm:spPr/>
      <dgm:t>
        <a:bodyPr/>
        <a:lstStyle/>
        <a:p>
          <a:pPr rtl="0"/>
          <a:r>
            <a:rPr lang="en-US" b="1" dirty="0" smtClean="0"/>
            <a:t>Specify the context of a system</a:t>
          </a:r>
          <a:endParaRPr lang="ar-SY" dirty="0"/>
        </a:p>
      </dgm:t>
    </dgm:pt>
    <dgm:pt modelId="{34E4F38F-4994-410C-B5CF-9915118A4669}" type="parTrans" cxnId="{C379BEE6-ED9C-412E-83DC-DBED1938C0BE}">
      <dgm:prSet/>
      <dgm:spPr/>
      <dgm:t>
        <a:bodyPr/>
        <a:lstStyle/>
        <a:p>
          <a:pPr rtl="1"/>
          <a:endParaRPr lang="ar-SY"/>
        </a:p>
      </dgm:t>
    </dgm:pt>
    <dgm:pt modelId="{8A0D0787-4BA1-4F4F-BC10-DC08EF988FFE}" type="sibTrans" cxnId="{C379BEE6-ED9C-412E-83DC-DBED1938C0BE}">
      <dgm:prSet/>
      <dgm:spPr/>
      <dgm:t>
        <a:bodyPr/>
        <a:lstStyle/>
        <a:p>
          <a:pPr rtl="1"/>
          <a:endParaRPr lang="ar-SY"/>
        </a:p>
      </dgm:t>
    </dgm:pt>
    <dgm:pt modelId="{6196C10A-471D-4DB6-9F26-A89EB4D283E0}">
      <dgm:prSet/>
      <dgm:spPr/>
      <dgm:t>
        <a:bodyPr/>
        <a:lstStyle/>
        <a:p>
          <a:pPr rtl="1"/>
          <a:r>
            <a:rPr lang="en-US" b="1" smtClean="0"/>
            <a:t>Capture the requirements of a system</a:t>
          </a:r>
          <a:endParaRPr lang="ar-SY"/>
        </a:p>
      </dgm:t>
    </dgm:pt>
    <dgm:pt modelId="{4AE05996-D2FB-47C3-B448-BF7B6961A0D6}" type="parTrans" cxnId="{DC1C46FF-CD3D-496B-9C02-FC8B6D8CFA15}">
      <dgm:prSet/>
      <dgm:spPr/>
      <dgm:t>
        <a:bodyPr/>
        <a:lstStyle/>
        <a:p>
          <a:pPr rtl="1"/>
          <a:endParaRPr lang="ar-SY"/>
        </a:p>
      </dgm:t>
    </dgm:pt>
    <dgm:pt modelId="{BDCFEA64-FC88-4CAA-9B89-982F35C0E8E3}" type="sibTrans" cxnId="{DC1C46FF-CD3D-496B-9C02-FC8B6D8CFA15}">
      <dgm:prSet/>
      <dgm:spPr/>
      <dgm:t>
        <a:bodyPr/>
        <a:lstStyle/>
        <a:p>
          <a:pPr rtl="1"/>
          <a:endParaRPr lang="ar-SY"/>
        </a:p>
      </dgm:t>
    </dgm:pt>
    <dgm:pt modelId="{C7B69C85-8932-4E9D-A6CF-C15C567780B4}">
      <dgm:prSet/>
      <dgm:spPr/>
      <dgm:t>
        <a:bodyPr/>
        <a:lstStyle/>
        <a:p>
          <a:pPr rtl="1"/>
          <a:r>
            <a:rPr lang="en-US" b="1" smtClean="0"/>
            <a:t>Validate a systems architecture</a:t>
          </a:r>
          <a:endParaRPr lang="ar-SY"/>
        </a:p>
      </dgm:t>
    </dgm:pt>
    <dgm:pt modelId="{84101A28-F18A-49B4-955F-E773103E6B1E}" type="parTrans" cxnId="{7BC114B2-1A79-4BA4-876A-F6FBD46E1C27}">
      <dgm:prSet/>
      <dgm:spPr/>
      <dgm:t>
        <a:bodyPr/>
        <a:lstStyle/>
        <a:p>
          <a:pPr rtl="1"/>
          <a:endParaRPr lang="ar-SY"/>
        </a:p>
      </dgm:t>
    </dgm:pt>
    <dgm:pt modelId="{CF2F2D81-E25E-4BD8-B1AC-B1B1A5C74EBA}" type="sibTrans" cxnId="{7BC114B2-1A79-4BA4-876A-F6FBD46E1C27}">
      <dgm:prSet/>
      <dgm:spPr/>
      <dgm:t>
        <a:bodyPr/>
        <a:lstStyle/>
        <a:p>
          <a:pPr rtl="1"/>
          <a:endParaRPr lang="ar-SY"/>
        </a:p>
      </dgm:t>
    </dgm:pt>
    <dgm:pt modelId="{2AA9819D-4E0B-412C-BE0A-7A906B5BA154}">
      <dgm:prSet/>
      <dgm:spPr/>
      <dgm:t>
        <a:bodyPr/>
        <a:lstStyle/>
        <a:p>
          <a:pPr rtl="1"/>
          <a:r>
            <a:rPr lang="en-US" b="1" smtClean="0"/>
            <a:t>Drive implementation and generate test cases</a:t>
          </a:r>
          <a:endParaRPr lang="ar-SY"/>
        </a:p>
      </dgm:t>
    </dgm:pt>
    <dgm:pt modelId="{FAE04892-86A9-458C-BD20-2CED62913E21}" type="parTrans" cxnId="{67217C64-6FC7-4A1A-AC32-E945277AF2C7}">
      <dgm:prSet/>
      <dgm:spPr/>
      <dgm:t>
        <a:bodyPr/>
        <a:lstStyle/>
        <a:p>
          <a:pPr rtl="1"/>
          <a:endParaRPr lang="ar-SY"/>
        </a:p>
      </dgm:t>
    </dgm:pt>
    <dgm:pt modelId="{BD6086B7-865E-4CD3-AF19-EBB8BE643AB0}" type="sibTrans" cxnId="{67217C64-6FC7-4A1A-AC32-E945277AF2C7}">
      <dgm:prSet/>
      <dgm:spPr/>
      <dgm:t>
        <a:bodyPr/>
        <a:lstStyle/>
        <a:p>
          <a:pPr rtl="1"/>
          <a:endParaRPr lang="ar-SY"/>
        </a:p>
      </dgm:t>
    </dgm:pt>
    <dgm:pt modelId="{10F4F6F3-287F-4E7B-B665-A426087C690B}">
      <dgm:prSet/>
      <dgm:spPr/>
      <dgm:t>
        <a:bodyPr/>
        <a:lstStyle/>
        <a:p>
          <a:pPr rtl="1"/>
          <a:r>
            <a:rPr lang="en-US" b="1" smtClean="0"/>
            <a:t>Developed by analysts together with domain experts</a:t>
          </a:r>
          <a:endParaRPr lang="ar-SY"/>
        </a:p>
      </dgm:t>
    </dgm:pt>
    <dgm:pt modelId="{8A224421-48EC-42A2-A25C-256F0E9D39CF}" type="parTrans" cxnId="{4AB22D1B-AB8F-4BEB-8E71-2B85718AB23F}">
      <dgm:prSet/>
      <dgm:spPr/>
      <dgm:t>
        <a:bodyPr/>
        <a:lstStyle/>
        <a:p>
          <a:pPr rtl="1"/>
          <a:endParaRPr lang="ar-SY"/>
        </a:p>
      </dgm:t>
    </dgm:pt>
    <dgm:pt modelId="{755BB639-DF0F-4733-AA02-24AD90F87247}" type="sibTrans" cxnId="{4AB22D1B-AB8F-4BEB-8E71-2B85718AB23F}">
      <dgm:prSet/>
      <dgm:spPr/>
      <dgm:t>
        <a:bodyPr/>
        <a:lstStyle/>
        <a:p>
          <a:pPr rtl="1"/>
          <a:endParaRPr lang="ar-SY"/>
        </a:p>
      </dgm:t>
    </dgm:pt>
    <dgm:pt modelId="{5B84A89E-B74D-4769-B0E0-F19ED13BB043}">
      <dgm:prSet/>
      <dgm:spPr/>
      <dgm:t>
        <a:bodyPr/>
        <a:lstStyle/>
        <a:p>
          <a:pPr rtl="1"/>
          <a:r>
            <a:rPr lang="en-US" b="1" smtClean="0"/>
            <a:t>Identify the Actors (role of users) of the system.</a:t>
          </a:r>
          <a:endParaRPr lang="ar-SY"/>
        </a:p>
      </dgm:t>
    </dgm:pt>
    <dgm:pt modelId="{2CA6A04C-28B4-4A8E-A66C-22C22E59C976}" type="parTrans" cxnId="{75565853-1100-45C8-9D57-18DF9A2320F5}">
      <dgm:prSet/>
      <dgm:spPr/>
      <dgm:t>
        <a:bodyPr/>
        <a:lstStyle/>
        <a:p>
          <a:pPr rtl="1"/>
          <a:endParaRPr lang="ar-SY"/>
        </a:p>
      </dgm:t>
    </dgm:pt>
    <dgm:pt modelId="{40BFD0EE-A85A-43FA-B416-990790C70B96}" type="sibTrans" cxnId="{75565853-1100-45C8-9D57-18DF9A2320F5}">
      <dgm:prSet/>
      <dgm:spPr/>
      <dgm:t>
        <a:bodyPr/>
        <a:lstStyle/>
        <a:p>
          <a:pPr rtl="1"/>
          <a:endParaRPr lang="ar-SY"/>
        </a:p>
      </dgm:t>
    </dgm:pt>
    <dgm:pt modelId="{0400513A-C16A-461C-8E8A-0D3381793973}">
      <dgm:prSet/>
      <dgm:spPr/>
      <dgm:t>
        <a:bodyPr/>
        <a:lstStyle/>
        <a:p>
          <a:pPr rtl="1"/>
          <a:r>
            <a:rPr lang="en-US" b="1" dirty="0" smtClean="0"/>
            <a:t>For each category of users, identify all roles played by the</a:t>
          </a:r>
          <a:endParaRPr lang="ar-SY" dirty="0"/>
        </a:p>
      </dgm:t>
    </dgm:pt>
    <dgm:pt modelId="{F9C0F118-42A5-45A3-B0BB-AC7E8691F582}" type="parTrans" cxnId="{F874B7A4-E4C0-4CA5-A1EF-3957315A6FE7}">
      <dgm:prSet/>
      <dgm:spPr/>
      <dgm:t>
        <a:bodyPr/>
        <a:lstStyle/>
        <a:p>
          <a:pPr rtl="1"/>
          <a:endParaRPr lang="ar-SY"/>
        </a:p>
      </dgm:t>
    </dgm:pt>
    <dgm:pt modelId="{3F1FE649-5388-4769-A0EB-7239F72CB445}" type="sibTrans" cxnId="{F874B7A4-E4C0-4CA5-A1EF-3957315A6FE7}">
      <dgm:prSet/>
      <dgm:spPr/>
      <dgm:t>
        <a:bodyPr/>
        <a:lstStyle/>
        <a:p>
          <a:pPr rtl="1"/>
          <a:endParaRPr lang="ar-SY"/>
        </a:p>
      </dgm:t>
    </dgm:pt>
    <dgm:pt modelId="{4CAD60C9-5289-42F8-B6AA-5457AFD5CCC5}">
      <dgm:prSet/>
      <dgm:spPr/>
      <dgm:t>
        <a:bodyPr/>
        <a:lstStyle/>
        <a:p>
          <a:pPr rtl="1"/>
          <a:r>
            <a:rPr lang="en-US" b="1" dirty="0" smtClean="0"/>
            <a:t>users relevant to the system.</a:t>
          </a:r>
          <a:endParaRPr lang="ar-SY" dirty="0"/>
        </a:p>
      </dgm:t>
    </dgm:pt>
    <dgm:pt modelId="{B38C6BE6-6BA5-42F9-9482-13426FAC2AF8}" type="parTrans" cxnId="{071FF359-4C06-491C-9E14-603E0F805921}">
      <dgm:prSet/>
      <dgm:spPr/>
      <dgm:t>
        <a:bodyPr/>
        <a:lstStyle/>
        <a:p>
          <a:pPr rtl="1"/>
          <a:endParaRPr lang="ar-SY"/>
        </a:p>
      </dgm:t>
    </dgm:pt>
    <dgm:pt modelId="{AB4CF6CA-6B35-4BAB-B117-434030A959F1}" type="sibTrans" cxnId="{071FF359-4C06-491C-9E14-603E0F805921}">
      <dgm:prSet/>
      <dgm:spPr/>
      <dgm:t>
        <a:bodyPr/>
        <a:lstStyle/>
        <a:p>
          <a:pPr rtl="1"/>
          <a:endParaRPr lang="ar-SY"/>
        </a:p>
      </dgm:t>
    </dgm:pt>
    <dgm:pt modelId="{FF1023BB-D9E9-4233-B418-9DF9CFD5023A}">
      <dgm:prSet/>
      <dgm:spPr/>
      <dgm:t>
        <a:bodyPr/>
        <a:lstStyle/>
        <a:p>
          <a:pPr rtl="1"/>
          <a:r>
            <a:rPr lang="en-US" b="1" smtClean="0"/>
            <a:t>Identify what are the users required the system to be</a:t>
          </a:r>
          <a:endParaRPr lang="ar-SY"/>
        </a:p>
      </dgm:t>
    </dgm:pt>
    <dgm:pt modelId="{2FC47084-698A-4806-9E86-4CD11FB2A649}" type="parTrans" cxnId="{AE4E23A0-B41F-4B1D-936B-BBDC75864611}">
      <dgm:prSet/>
      <dgm:spPr/>
      <dgm:t>
        <a:bodyPr/>
        <a:lstStyle/>
        <a:p>
          <a:pPr rtl="1"/>
          <a:endParaRPr lang="ar-SY"/>
        </a:p>
      </dgm:t>
    </dgm:pt>
    <dgm:pt modelId="{5D54985E-B6D8-40F8-824D-6DB902381E98}" type="sibTrans" cxnId="{AE4E23A0-B41F-4B1D-936B-BBDC75864611}">
      <dgm:prSet/>
      <dgm:spPr/>
      <dgm:t>
        <a:bodyPr/>
        <a:lstStyle/>
        <a:p>
          <a:pPr rtl="1"/>
          <a:endParaRPr lang="ar-SY"/>
        </a:p>
      </dgm:t>
    </dgm:pt>
    <dgm:pt modelId="{BD0BEF3B-4C0D-4E6E-980F-1AD67104AEB6}">
      <dgm:prSet/>
      <dgm:spPr/>
      <dgm:t>
        <a:bodyPr/>
        <a:lstStyle/>
        <a:p>
          <a:pPr rtl="1"/>
          <a:r>
            <a:rPr lang="en-US" b="1" smtClean="0"/>
            <a:t>performed to achieve these goals.</a:t>
          </a:r>
          <a:endParaRPr lang="ar-SY"/>
        </a:p>
      </dgm:t>
    </dgm:pt>
    <dgm:pt modelId="{9D006965-C216-4DB2-8BBE-05163BA77408}" type="parTrans" cxnId="{05ED6E57-6766-42F6-A82D-A84BF6A09F22}">
      <dgm:prSet/>
      <dgm:spPr/>
      <dgm:t>
        <a:bodyPr/>
        <a:lstStyle/>
        <a:p>
          <a:pPr rtl="1"/>
          <a:endParaRPr lang="ar-SY"/>
        </a:p>
      </dgm:t>
    </dgm:pt>
    <dgm:pt modelId="{BC7427C8-223E-4127-815B-980BBFD75BEB}" type="sibTrans" cxnId="{05ED6E57-6766-42F6-A82D-A84BF6A09F22}">
      <dgm:prSet/>
      <dgm:spPr/>
      <dgm:t>
        <a:bodyPr/>
        <a:lstStyle/>
        <a:p>
          <a:pPr rtl="1"/>
          <a:endParaRPr lang="ar-SY"/>
        </a:p>
      </dgm:t>
    </dgm:pt>
    <dgm:pt modelId="{1099EF01-ECC2-4979-8B49-2DAD3F96E297}">
      <dgm:prSet/>
      <dgm:spPr/>
      <dgm:t>
        <a:bodyPr/>
        <a:lstStyle/>
        <a:p>
          <a:pPr rtl="1"/>
          <a:r>
            <a:rPr lang="en-US" b="1" i="1" smtClean="0"/>
            <a:t>Create use cases for every goal.</a:t>
          </a:r>
          <a:endParaRPr lang="ar-SY"/>
        </a:p>
      </dgm:t>
    </dgm:pt>
    <dgm:pt modelId="{82C4AC4B-03C8-487D-8EE1-44316FB1AEF6}" type="parTrans" cxnId="{DE512BC8-CE45-4D2A-A223-77CD3C5CE8F7}">
      <dgm:prSet/>
      <dgm:spPr/>
      <dgm:t>
        <a:bodyPr/>
        <a:lstStyle/>
        <a:p>
          <a:pPr rtl="1"/>
          <a:endParaRPr lang="ar-SY"/>
        </a:p>
      </dgm:t>
    </dgm:pt>
    <dgm:pt modelId="{AB49A5EE-11F3-417D-86A1-B5A63761B508}" type="sibTrans" cxnId="{DE512BC8-CE45-4D2A-A223-77CD3C5CE8F7}">
      <dgm:prSet/>
      <dgm:spPr/>
      <dgm:t>
        <a:bodyPr/>
        <a:lstStyle/>
        <a:p>
          <a:pPr rtl="1"/>
          <a:endParaRPr lang="ar-SY"/>
        </a:p>
      </dgm:t>
    </dgm:pt>
    <dgm:pt modelId="{FFE2B08D-9DB6-495D-8A4B-816B1E9BB29C}">
      <dgm:prSet/>
      <dgm:spPr/>
      <dgm:t>
        <a:bodyPr/>
        <a:lstStyle/>
        <a:p>
          <a:pPr rtl="1"/>
          <a:r>
            <a:rPr lang="en-US" b="1" smtClean="0"/>
            <a:t>Structure the use cases.</a:t>
          </a:r>
          <a:endParaRPr lang="ar-SY"/>
        </a:p>
      </dgm:t>
    </dgm:pt>
    <dgm:pt modelId="{944A0103-B138-4B58-A056-BA37451D3761}" type="parTrans" cxnId="{3EC4172F-2D95-41CE-AE05-8F95F3FBC1D9}">
      <dgm:prSet/>
      <dgm:spPr/>
      <dgm:t>
        <a:bodyPr/>
        <a:lstStyle/>
        <a:p>
          <a:pPr rtl="1"/>
          <a:endParaRPr lang="ar-SY"/>
        </a:p>
      </dgm:t>
    </dgm:pt>
    <dgm:pt modelId="{980DDA48-DA41-48AC-A702-9B3BFEBEA7AA}" type="sibTrans" cxnId="{3EC4172F-2D95-41CE-AE05-8F95F3FBC1D9}">
      <dgm:prSet/>
      <dgm:spPr/>
      <dgm:t>
        <a:bodyPr/>
        <a:lstStyle/>
        <a:p>
          <a:pPr rtl="1"/>
          <a:endParaRPr lang="ar-SY"/>
        </a:p>
      </dgm:t>
    </dgm:pt>
    <dgm:pt modelId="{53F3EECE-B264-4B17-B0B4-1F1CCD022F99}">
      <dgm:prSet/>
      <dgm:spPr/>
      <dgm:t>
        <a:bodyPr/>
        <a:lstStyle/>
        <a:p>
          <a:pPr rtl="1"/>
          <a:r>
            <a:rPr lang="en-US" b="1" smtClean="0"/>
            <a:t>Prioritize, review, estimate and validate the users</a:t>
          </a:r>
          <a:endParaRPr lang="ar-SY"/>
        </a:p>
      </dgm:t>
    </dgm:pt>
    <dgm:pt modelId="{A5B71448-9095-4D14-A7CD-626531AF4303}" type="parTrans" cxnId="{FDAC6E40-91C1-4A29-8261-89C77DBBBE92}">
      <dgm:prSet/>
      <dgm:spPr/>
      <dgm:t>
        <a:bodyPr/>
        <a:lstStyle/>
        <a:p>
          <a:pPr rtl="1"/>
          <a:endParaRPr lang="ar-SY"/>
        </a:p>
      </dgm:t>
    </dgm:pt>
    <dgm:pt modelId="{A8D75F26-9C1C-4C91-9E65-0A6C18DE0354}" type="sibTrans" cxnId="{FDAC6E40-91C1-4A29-8261-89C77DBBBE92}">
      <dgm:prSet/>
      <dgm:spPr/>
      <dgm:t>
        <a:bodyPr/>
        <a:lstStyle/>
        <a:p>
          <a:pPr rtl="1"/>
          <a:endParaRPr lang="ar-SY"/>
        </a:p>
      </dgm:t>
    </dgm:pt>
    <dgm:pt modelId="{05AD102D-2A62-458D-961E-EF21DD0FF2C3}" type="pres">
      <dgm:prSet presAssocID="{6A38500A-172E-4C98-B8A9-F476D56C12B3}" presName="Name0" presStyleCnt="0">
        <dgm:presLayoutVars>
          <dgm:dir/>
          <dgm:animLvl val="lvl"/>
          <dgm:resizeHandles val="exact"/>
        </dgm:presLayoutVars>
      </dgm:prSet>
      <dgm:spPr/>
    </dgm:pt>
    <dgm:pt modelId="{96A36FDC-50EB-44C5-8C72-D6381E920667}" type="pres">
      <dgm:prSet presAssocID="{4438A176-917A-4522-A271-0D161BBFF1DA}" presName="linNode" presStyleCnt="0"/>
      <dgm:spPr/>
    </dgm:pt>
    <dgm:pt modelId="{49BF0C97-0748-4BC2-8303-2D8C3B0A2EE2}" type="pres">
      <dgm:prSet presAssocID="{4438A176-917A-4522-A271-0D161BBFF1DA}" presName="parentText" presStyleLbl="node1" presStyleIdx="0" presStyleCnt="13">
        <dgm:presLayoutVars>
          <dgm:chMax val="1"/>
          <dgm:bulletEnabled val="1"/>
        </dgm:presLayoutVars>
      </dgm:prSet>
      <dgm:spPr/>
    </dgm:pt>
    <dgm:pt modelId="{35B7AE3F-721D-4EA7-91CB-88700AEFDFD4}" type="pres">
      <dgm:prSet presAssocID="{8A0D0787-4BA1-4F4F-BC10-DC08EF988FFE}" presName="sp" presStyleCnt="0"/>
      <dgm:spPr/>
    </dgm:pt>
    <dgm:pt modelId="{95A0A0C4-68EF-4603-A986-A07E7FF5BEDE}" type="pres">
      <dgm:prSet presAssocID="{6196C10A-471D-4DB6-9F26-A89EB4D283E0}" presName="linNode" presStyleCnt="0"/>
      <dgm:spPr/>
    </dgm:pt>
    <dgm:pt modelId="{022E7329-3E04-452C-86C3-5E60A46FD7A6}" type="pres">
      <dgm:prSet presAssocID="{6196C10A-471D-4DB6-9F26-A89EB4D283E0}" presName="parentText" presStyleLbl="node1" presStyleIdx="1" presStyleCnt="13">
        <dgm:presLayoutVars>
          <dgm:chMax val="1"/>
          <dgm:bulletEnabled val="1"/>
        </dgm:presLayoutVars>
      </dgm:prSet>
      <dgm:spPr/>
    </dgm:pt>
    <dgm:pt modelId="{050E9D3F-0836-403B-ACF9-851A8FAAF488}" type="pres">
      <dgm:prSet presAssocID="{BDCFEA64-FC88-4CAA-9B89-982F35C0E8E3}" presName="sp" presStyleCnt="0"/>
      <dgm:spPr/>
    </dgm:pt>
    <dgm:pt modelId="{CD5E8AF9-04E1-470E-BB4E-2366974C61AC}" type="pres">
      <dgm:prSet presAssocID="{C7B69C85-8932-4E9D-A6CF-C15C567780B4}" presName="linNode" presStyleCnt="0"/>
      <dgm:spPr/>
    </dgm:pt>
    <dgm:pt modelId="{181F1FA1-F333-4B91-9898-60389E0F93FD}" type="pres">
      <dgm:prSet presAssocID="{C7B69C85-8932-4E9D-A6CF-C15C567780B4}" presName="parentText" presStyleLbl="node1" presStyleIdx="2" presStyleCnt="13">
        <dgm:presLayoutVars>
          <dgm:chMax val="1"/>
          <dgm:bulletEnabled val="1"/>
        </dgm:presLayoutVars>
      </dgm:prSet>
      <dgm:spPr/>
    </dgm:pt>
    <dgm:pt modelId="{1E89DC2B-4C16-43CC-816E-AB3A13B17270}" type="pres">
      <dgm:prSet presAssocID="{CF2F2D81-E25E-4BD8-B1AC-B1B1A5C74EBA}" presName="sp" presStyleCnt="0"/>
      <dgm:spPr/>
    </dgm:pt>
    <dgm:pt modelId="{93D72BA4-94B4-4EA0-B149-1AB185A27FF0}" type="pres">
      <dgm:prSet presAssocID="{2AA9819D-4E0B-412C-BE0A-7A906B5BA154}" presName="linNode" presStyleCnt="0"/>
      <dgm:spPr/>
    </dgm:pt>
    <dgm:pt modelId="{6DC2D8DC-2289-4141-BD59-1B764D8C2993}" type="pres">
      <dgm:prSet presAssocID="{2AA9819D-4E0B-412C-BE0A-7A906B5BA154}" presName="parentText" presStyleLbl="node1" presStyleIdx="3" presStyleCnt="13">
        <dgm:presLayoutVars>
          <dgm:chMax val="1"/>
          <dgm:bulletEnabled val="1"/>
        </dgm:presLayoutVars>
      </dgm:prSet>
      <dgm:spPr/>
    </dgm:pt>
    <dgm:pt modelId="{6718A397-0657-4C36-A31C-34209067A2DB}" type="pres">
      <dgm:prSet presAssocID="{BD6086B7-865E-4CD3-AF19-EBB8BE643AB0}" presName="sp" presStyleCnt="0"/>
      <dgm:spPr/>
    </dgm:pt>
    <dgm:pt modelId="{D4D9775D-BAE4-4BB9-9778-437EB08BACCE}" type="pres">
      <dgm:prSet presAssocID="{10F4F6F3-287F-4E7B-B665-A426087C690B}" presName="linNode" presStyleCnt="0"/>
      <dgm:spPr/>
    </dgm:pt>
    <dgm:pt modelId="{5226AB64-14C7-4491-B26A-7A1BC9584C59}" type="pres">
      <dgm:prSet presAssocID="{10F4F6F3-287F-4E7B-B665-A426087C690B}" presName="parentText" presStyleLbl="node1" presStyleIdx="4" presStyleCnt="13">
        <dgm:presLayoutVars>
          <dgm:chMax val="1"/>
          <dgm:bulletEnabled val="1"/>
        </dgm:presLayoutVars>
      </dgm:prSet>
      <dgm:spPr/>
    </dgm:pt>
    <dgm:pt modelId="{6F055A39-5031-48C0-81E7-F017C88137E2}" type="pres">
      <dgm:prSet presAssocID="{755BB639-DF0F-4733-AA02-24AD90F87247}" presName="sp" presStyleCnt="0"/>
      <dgm:spPr/>
    </dgm:pt>
    <dgm:pt modelId="{5F292C41-B195-42C6-9F9B-11E9CCA9A341}" type="pres">
      <dgm:prSet presAssocID="{5B84A89E-B74D-4769-B0E0-F19ED13BB043}" presName="linNode" presStyleCnt="0"/>
      <dgm:spPr/>
    </dgm:pt>
    <dgm:pt modelId="{3E9A96DD-8958-47BA-850E-6FAA158E92A3}" type="pres">
      <dgm:prSet presAssocID="{5B84A89E-B74D-4769-B0E0-F19ED13BB043}" presName="parentText" presStyleLbl="node1" presStyleIdx="5" presStyleCnt="13">
        <dgm:presLayoutVars>
          <dgm:chMax val="1"/>
          <dgm:bulletEnabled val="1"/>
        </dgm:presLayoutVars>
      </dgm:prSet>
      <dgm:spPr/>
    </dgm:pt>
    <dgm:pt modelId="{B656091B-8102-4E67-9927-2857E5C21750}" type="pres">
      <dgm:prSet presAssocID="{40BFD0EE-A85A-43FA-B416-990790C70B96}" presName="sp" presStyleCnt="0"/>
      <dgm:spPr/>
    </dgm:pt>
    <dgm:pt modelId="{189E6194-5CA9-4FCB-BF53-3201B001518A}" type="pres">
      <dgm:prSet presAssocID="{0400513A-C16A-461C-8E8A-0D3381793973}" presName="linNode" presStyleCnt="0"/>
      <dgm:spPr/>
    </dgm:pt>
    <dgm:pt modelId="{79A4167B-2E08-499F-8C85-123CD6AB5943}" type="pres">
      <dgm:prSet presAssocID="{0400513A-C16A-461C-8E8A-0D3381793973}" presName="parentText" presStyleLbl="node1" presStyleIdx="6" presStyleCnt="13">
        <dgm:presLayoutVars>
          <dgm:chMax val="1"/>
          <dgm:bulletEnabled val="1"/>
        </dgm:presLayoutVars>
      </dgm:prSet>
      <dgm:spPr/>
    </dgm:pt>
    <dgm:pt modelId="{F9B2C101-9B59-4DCB-9401-CF5C0EDE1773}" type="pres">
      <dgm:prSet presAssocID="{3F1FE649-5388-4769-A0EB-7239F72CB445}" presName="sp" presStyleCnt="0"/>
      <dgm:spPr/>
    </dgm:pt>
    <dgm:pt modelId="{B98381B7-93F6-4735-8A4B-D5809CC7C3DD}" type="pres">
      <dgm:prSet presAssocID="{4CAD60C9-5289-42F8-B6AA-5457AFD5CCC5}" presName="linNode" presStyleCnt="0"/>
      <dgm:spPr/>
    </dgm:pt>
    <dgm:pt modelId="{736AE084-2286-41AA-9A65-A676971606E4}" type="pres">
      <dgm:prSet presAssocID="{4CAD60C9-5289-42F8-B6AA-5457AFD5CCC5}" presName="parentText" presStyleLbl="node1" presStyleIdx="7" presStyleCnt="13">
        <dgm:presLayoutVars>
          <dgm:chMax val="1"/>
          <dgm:bulletEnabled val="1"/>
        </dgm:presLayoutVars>
      </dgm:prSet>
      <dgm:spPr/>
    </dgm:pt>
    <dgm:pt modelId="{328AA780-54B7-4C6A-B31B-2DE129427CB6}" type="pres">
      <dgm:prSet presAssocID="{AB4CF6CA-6B35-4BAB-B117-434030A959F1}" presName="sp" presStyleCnt="0"/>
      <dgm:spPr/>
    </dgm:pt>
    <dgm:pt modelId="{49D1B43C-7AC3-428A-B05F-3F3C7828FB3F}" type="pres">
      <dgm:prSet presAssocID="{FF1023BB-D9E9-4233-B418-9DF9CFD5023A}" presName="linNode" presStyleCnt="0"/>
      <dgm:spPr/>
    </dgm:pt>
    <dgm:pt modelId="{40FCD555-A1B7-4DE9-ADA5-44B2D9A25A5D}" type="pres">
      <dgm:prSet presAssocID="{FF1023BB-D9E9-4233-B418-9DF9CFD5023A}" presName="parentText" presStyleLbl="node1" presStyleIdx="8" presStyleCnt="13">
        <dgm:presLayoutVars>
          <dgm:chMax val="1"/>
          <dgm:bulletEnabled val="1"/>
        </dgm:presLayoutVars>
      </dgm:prSet>
      <dgm:spPr/>
    </dgm:pt>
    <dgm:pt modelId="{E739E907-0DEF-41B1-8241-8445185DC42A}" type="pres">
      <dgm:prSet presAssocID="{5D54985E-B6D8-40F8-824D-6DB902381E98}" presName="sp" presStyleCnt="0"/>
      <dgm:spPr/>
    </dgm:pt>
    <dgm:pt modelId="{2C4AF9C2-0E1B-4190-9F18-4568898DE966}" type="pres">
      <dgm:prSet presAssocID="{BD0BEF3B-4C0D-4E6E-980F-1AD67104AEB6}" presName="linNode" presStyleCnt="0"/>
      <dgm:spPr/>
    </dgm:pt>
    <dgm:pt modelId="{C855C4D5-1E81-4E39-80A7-9151C665F6BA}" type="pres">
      <dgm:prSet presAssocID="{BD0BEF3B-4C0D-4E6E-980F-1AD67104AEB6}" presName="parentText" presStyleLbl="node1" presStyleIdx="9" presStyleCnt="13">
        <dgm:presLayoutVars>
          <dgm:chMax val="1"/>
          <dgm:bulletEnabled val="1"/>
        </dgm:presLayoutVars>
      </dgm:prSet>
      <dgm:spPr/>
    </dgm:pt>
    <dgm:pt modelId="{D404D2C0-782B-4648-BA79-D6348BD2E626}" type="pres">
      <dgm:prSet presAssocID="{BC7427C8-223E-4127-815B-980BBFD75BEB}" presName="sp" presStyleCnt="0"/>
      <dgm:spPr/>
    </dgm:pt>
    <dgm:pt modelId="{BC0B5823-CB53-44B0-AC0D-6F4A4B4048F9}" type="pres">
      <dgm:prSet presAssocID="{1099EF01-ECC2-4979-8B49-2DAD3F96E297}" presName="linNode" presStyleCnt="0"/>
      <dgm:spPr/>
    </dgm:pt>
    <dgm:pt modelId="{6DFCECD4-A748-4348-83D2-197A72F1AF40}" type="pres">
      <dgm:prSet presAssocID="{1099EF01-ECC2-4979-8B49-2DAD3F96E297}" presName="parentText" presStyleLbl="node1" presStyleIdx="10" presStyleCnt="13">
        <dgm:presLayoutVars>
          <dgm:chMax val="1"/>
          <dgm:bulletEnabled val="1"/>
        </dgm:presLayoutVars>
      </dgm:prSet>
      <dgm:spPr/>
    </dgm:pt>
    <dgm:pt modelId="{0BA60147-2402-472C-979A-A03FE056D2E0}" type="pres">
      <dgm:prSet presAssocID="{AB49A5EE-11F3-417D-86A1-B5A63761B508}" presName="sp" presStyleCnt="0"/>
      <dgm:spPr/>
    </dgm:pt>
    <dgm:pt modelId="{3B12B76C-26A4-4964-810C-0B0F4F6B6556}" type="pres">
      <dgm:prSet presAssocID="{FFE2B08D-9DB6-495D-8A4B-816B1E9BB29C}" presName="linNode" presStyleCnt="0"/>
      <dgm:spPr/>
    </dgm:pt>
    <dgm:pt modelId="{A0C90742-3AF2-4211-98BE-8D2E30505478}" type="pres">
      <dgm:prSet presAssocID="{FFE2B08D-9DB6-495D-8A4B-816B1E9BB29C}" presName="parentText" presStyleLbl="node1" presStyleIdx="11" presStyleCnt="13">
        <dgm:presLayoutVars>
          <dgm:chMax val="1"/>
          <dgm:bulletEnabled val="1"/>
        </dgm:presLayoutVars>
      </dgm:prSet>
      <dgm:spPr/>
    </dgm:pt>
    <dgm:pt modelId="{15FFF9B8-1AFC-4EF4-95D1-7FF0A2AF4C1C}" type="pres">
      <dgm:prSet presAssocID="{980DDA48-DA41-48AC-A702-9B3BFEBEA7AA}" presName="sp" presStyleCnt="0"/>
      <dgm:spPr/>
    </dgm:pt>
    <dgm:pt modelId="{D07528F6-D3C1-434F-AC46-43D646B561B1}" type="pres">
      <dgm:prSet presAssocID="{53F3EECE-B264-4B17-B0B4-1F1CCD022F99}" presName="linNode" presStyleCnt="0"/>
      <dgm:spPr/>
    </dgm:pt>
    <dgm:pt modelId="{FA1722FE-BC86-4770-96D1-04D435248236}" type="pres">
      <dgm:prSet presAssocID="{53F3EECE-B264-4B17-B0B4-1F1CCD022F99}" presName="parentText" presStyleLbl="node1" presStyleIdx="12" presStyleCnt="13">
        <dgm:presLayoutVars>
          <dgm:chMax val="1"/>
          <dgm:bulletEnabled val="1"/>
        </dgm:presLayoutVars>
      </dgm:prSet>
      <dgm:spPr/>
    </dgm:pt>
  </dgm:ptLst>
  <dgm:cxnLst>
    <dgm:cxn modelId="{67217C64-6FC7-4A1A-AC32-E945277AF2C7}" srcId="{6A38500A-172E-4C98-B8A9-F476D56C12B3}" destId="{2AA9819D-4E0B-412C-BE0A-7A906B5BA154}" srcOrd="3" destOrd="0" parTransId="{FAE04892-86A9-458C-BD20-2CED62913E21}" sibTransId="{BD6086B7-865E-4CD3-AF19-EBB8BE643AB0}"/>
    <dgm:cxn modelId="{A8B30CF2-6A53-4470-A24B-F3479DD4E363}" type="presOf" srcId="{10F4F6F3-287F-4E7B-B665-A426087C690B}" destId="{5226AB64-14C7-4491-B26A-7A1BC9584C59}" srcOrd="0" destOrd="0" presId="urn:microsoft.com/office/officeart/2005/8/layout/vList5"/>
    <dgm:cxn modelId="{62FE7B6F-641E-4E5B-9C8E-2C80F772D844}" type="presOf" srcId="{BD0BEF3B-4C0D-4E6E-980F-1AD67104AEB6}" destId="{C855C4D5-1E81-4E39-80A7-9151C665F6BA}" srcOrd="0" destOrd="0" presId="urn:microsoft.com/office/officeart/2005/8/layout/vList5"/>
    <dgm:cxn modelId="{00DAE01B-AB3C-48A1-8DAD-AB28260EB9C5}" type="presOf" srcId="{FF1023BB-D9E9-4233-B418-9DF9CFD5023A}" destId="{40FCD555-A1B7-4DE9-ADA5-44B2D9A25A5D}" srcOrd="0" destOrd="0" presId="urn:microsoft.com/office/officeart/2005/8/layout/vList5"/>
    <dgm:cxn modelId="{61E2059A-1672-406F-AD70-B4AE0CBFB20F}" type="presOf" srcId="{0400513A-C16A-461C-8E8A-0D3381793973}" destId="{79A4167B-2E08-499F-8C85-123CD6AB5943}" srcOrd="0" destOrd="0" presId="urn:microsoft.com/office/officeart/2005/8/layout/vList5"/>
    <dgm:cxn modelId="{62BEBF37-F434-4C77-A748-A216E232C0E2}" type="presOf" srcId="{4438A176-917A-4522-A271-0D161BBFF1DA}" destId="{49BF0C97-0748-4BC2-8303-2D8C3B0A2EE2}" srcOrd="0" destOrd="0" presId="urn:microsoft.com/office/officeart/2005/8/layout/vList5"/>
    <dgm:cxn modelId="{071FF359-4C06-491C-9E14-603E0F805921}" srcId="{6A38500A-172E-4C98-B8A9-F476D56C12B3}" destId="{4CAD60C9-5289-42F8-B6AA-5457AFD5CCC5}" srcOrd="7" destOrd="0" parTransId="{B38C6BE6-6BA5-42F9-9482-13426FAC2AF8}" sibTransId="{AB4CF6CA-6B35-4BAB-B117-434030A959F1}"/>
    <dgm:cxn modelId="{3EC4172F-2D95-41CE-AE05-8F95F3FBC1D9}" srcId="{6A38500A-172E-4C98-B8A9-F476D56C12B3}" destId="{FFE2B08D-9DB6-495D-8A4B-816B1E9BB29C}" srcOrd="11" destOrd="0" parTransId="{944A0103-B138-4B58-A056-BA37451D3761}" sibTransId="{980DDA48-DA41-48AC-A702-9B3BFEBEA7AA}"/>
    <dgm:cxn modelId="{75565853-1100-45C8-9D57-18DF9A2320F5}" srcId="{6A38500A-172E-4C98-B8A9-F476D56C12B3}" destId="{5B84A89E-B74D-4769-B0E0-F19ED13BB043}" srcOrd="5" destOrd="0" parTransId="{2CA6A04C-28B4-4A8E-A66C-22C22E59C976}" sibTransId="{40BFD0EE-A85A-43FA-B416-990790C70B96}"/>
    <dgm:cxn modelId="{05ED6E57-6766-42F6-A82D-A84BF6A09F22}" srcId="{6A38500A-172E-4C98-B8A9-F476D56C12B3}" destId="{BD0BEF3B-4C0D-4E6E-980F-1AD67104AEB6}" srcOrd="9" destOrd="0" parTransId="{9D006965-C216-4DB2-8BBE-05163BA77408}" sibTransId="{BC7427C8-223E-4127-815B-980BBFD75BEB}"/>
    <dgm:cxn modelId="{B19B4512-B3A3-491C-8EC6-9845982584F8}" type="presOf" srcId="{4CAD60C9-5289-42F8-B6AA-5457AFD5CCC5}" destId="{736AE084-2286-41AA-9A65-A676971606E4}" srcOrd="0" destOrd="0" presId="urn:microsoft.com/office/officeart/2005/8/layout/vList5"/>
    <dgm:cxn modelId="{DE512BC8-CE45-4D2A-A223-77CD3C5CE8F7}" srcId="{6A38500A-172E-4C98-B8A9-F476D56C12B3}" destId="{1099EF01-ECC2-4979-8B49-2DAD3F96E297}" srcOrd="10" destOrd="0" parTransId="{82C4AC4B-03C8-487D-8EE1-44316FB1AEF6}" sibTransId="{AB49A5EE-11F3-417D-86A1-B5A63761B508}"/>
    <dgm:cxn modelId="{FDAC6E40-91C1-4A29-8261-89C77DBBBE92}" srcId="{6A38500A-172E-4C98-B8A9-F476D56C12B3}" destId="{53F3EECE-B264-4B17-B0B4-1F1CCD022F99}" srcOrd="12" destOrd="0" parTransId="{A5B71448-9095-4D14-A7CD-626531AF4303}" sibTransId="{A8D75F26-9C1C-4C91-9E65-0A6C18DE0354}"/>
    <dgm:cxn modelId="{9A41626F-FC35-4706-99B4-F64C9DB1B581}" type="presOf" srcId="{2AA9819D-4E0B-412C-BE0A-7A906B5BA154}" destId="{6DC2D8DC-2289-4141-BD59-1B764D8C2993}" srcOrd="0" destOrd="0" presId="urn:microsoft.com/office/officeart/2005/8/layout/vList5"/>
    <dgm:cxn modelId="{B0708FA9-FDCC-4A9B-A404-27DE468A3EAB}" type="presOf" srcId="{FFE2B08D-9DB6-495D-8A4B-816B1E9BB29C}" destId="{A0C90742-3AF2-4211-98BE-8D2E30505478}" srcOrd="0" destOrd="0" presId="urn:microsoft.com/office/officeart/2005/8/layout/vList5"/>
    <dgm:cxn modelId="{DEE4BF33-5151-44F6-858F-BAE238456EC4}" type="presOf" srcId="{C7B69C85-8932-4E9D-A6CF-C15C567780B4}" destId="{181F1FA1-F333-4B91-9898-60389E0F93FD}" srcOrd="0" destOrd="0" presId="urn:microsoft.com/office/officeart/2005/8/layout/vList5"/>
    <dgm:cxn modelId="{99AFA2D5-40E8-45CC-8561-FF51317CF874}" type="presOf" srcId="{5B84A89E-B74D-4769-B0E0-F19ED13BB043}" destId="{3E9A96DD-8958-47BA-850E-6FAA158E92A3}" srcOrd="0" destOrd="0" presId="urn:microsoft.com/office/officeart/2005/8/layout/vList5"/>
    <dgm:cxn modelId="{6CC2BFCA-6737-46CC-BDC2-F6A8A3F83C7B}" type="presOf" srcId="{6196C10A-471D-4DB6-9F26-A89EB4D283E0}" destId="{022E7329-3E04-452C-86C3-5E60A46FD7A6}" srcOrd="0" destOrd="0" presId="urn:microsoft.com/office/officeart/2005/8/layout/vList5"/>
    <dgm:cxn modelId="{D4E3A743-8409-4C10-8E7E-F8B075472ADF}" type="presOf" srcId="{1099EF01-ECC2-4979-8B49-2DAD3F96E297}" destId="{6DFCECD4-A748-4348-83D2-197A72F1AF40}" srcOrd="0" destOrd="0" presId="urn:microsoft.com/office/officeart/2005/8/layout/vList5"/>
    <dgm:cxn modelId="{AE4E23A0-B41F-4B1D-936B-BBDC75864611}" srcId="{6A38500A-172E-4C98-B8A9-F476D56C12B3}" destId="{FF1023BB-D9E9-4233-B418-9DF9CFD5023A}" srcOrd="8" destOrd="0" parTransId="{2FC47084-698A-4806-9E86-4CD11FB2A649}" sibTransId="{5D54985E-B6D8-40F8-824D-6DB902381E98}"/>
    <dgm:cxn modelId="{F874B7A4-E4C0-4CA5-A1EF-3957315A6FE7}" srcId="{6A38500A-172E-4C98-B8A9-F476D56C12B3}" destId="{0400513A-C16A-461C-8E8A-0D3381793973}" srcOrd="6" destOrd="0" parTransId="{F9C0F118-42A5-45A3-B0BB-AC7E8691F582}" sibTransId="{3F1FE649-5388-4769-A0EB-7239F72CB445}"/>
    <dgm:cxn modelId="{C379BEE6-ED9C-412E-83DC-DBED1938C0BE}" srcId="{6A38500A-172E-4C98-B8A9-F476D56C12B3}" destId="{4438A176-917A-4522-A271-0D161BBFF1DA}" srcOrd="0" destOrd="0" parTransId="{34E4F38F-4994-410C-B5CF-9915118A4669}" sibTransId="{8A0D0787-4BA1-4F4F-BC10-DC08EF988FFE}"/>
    <dgm:cxn modelId="{4AB22D1B-AB8F-4BEB-8E71-2B85718AB23F}" srcId="{6A38500A-172E-4C98-B8A9-F476D56C12B3}" destId="{10F4F6F3-287F-4E7B-B665-A426087C690B}" srcOrd="4" destOrd="0" parTransId="{8A224421-48EC-42A2-A25C-256F0E9D39CF}" sibTransId="{755BB639-DF0F-4733-AA02-24AD90F87247}"/>
    <dgm:cxn modelId="{7BC114B2-1A79-4BA4-876A-F6FBD46E1C27}" srcId="{6A38500A-172E-4C98-B8A9-F476D56C12B3}" destId="{C7B69C85-8932-4E9D-A6CF-C15C567780B4}" srcOrd="2" destOrd="0" parTransId="{84101A28-F18A-49B4-955F-E773103E6B1E}" sibTransId="{CF2F2D81-E25E-4BD8-B1AC-B1B1A5C74EBA}"/>
    <dgm:cxn modelId="{6FDFD51F-60CA-4DE6-9B1E-6BEC08680936}" type="presOf" srcId="{53F3EECE-B264-4B17-B0B4-1F1CCD022F99}" destId="{FA1722FE-BC86-4770-96D1-04D435248236}" srcOrd="0" destOrd="0" presId="urn:microsoft.com/office/officeart/2005/8/layout/vList5"/>
    <dgm:cxn modelId="{7DC0C6A1-D943-4876-99A2-191042702F73}" type="presOf" srcId="{6A38500A-172E-4C98-B8A9-F476D56C12B3}" destId="{05AD102D-2A62-458D-961E-EF21DD0FF2C3}" srcOrd="0" destOrd="0" presId="urn:microsoft.com/office/officeart/2005/8/layout/vList5"/>
    <dgm:cxn modelId="{DC1C46FF-CD3D-496B-9C02-FC8B6D8CFA15}" srcId="{6A38500A-172E-4C98-B8A9-F476D56C12B3}" destId="{6196C10A-471D-4DB6-9F26-A89EB4D283E0}" srcOrd="1" destOrd="0" parTransId="{4AE05996-D2FB-47C3-B448-BF7B6961A0D6}" sibTransId="{BDCFEA64-FC88-4CAA-9B89-982F35C0E8E3}"/>
    <dgm:cxn modelId="{1C62A2FA-6C62-4CB1-AC09-312A1463EF7A}" type="presParOf" srcId="{05AD102D-2A62-458D-961E-EF21DD0FF2C3}" destId="{96A36FDC-50EB-44C5-8C72-D6381E920667}" srcOrd="0" destOrd="0" presId="urn:microsoft.com/office/officeart/2005/8/layout/vList5"/>
    <dgm:cxn modelId="{4FE5BD1A-7C7B-46F2-ACFC-BD82BBD9CC2C}" type="presParOf" srcId="{96A36FDC-50EB-44C5-8C72-D6381E920667}" destId="{49BF0C97-0748-4BC2-8303-2D8C3B0A2EE2}" srcOrd="0" destOrd="0" presId="urn:microsoft.com/office/officeart/2005/8/layout/vList5"/>
    <dgm:cxn modelId="{5C17235E-AFBB-4B40-995B-0D54DB39129F}" type="presParOf" srcId="{05AD102D-2A62-458D-961E-EF21DD0FF2C3}" destId="{35B7AE3F-721D-4EA7-91CB-88700AEFDFD4}" srcOrd="1" destOrd="0" presId="urn:microsoft.com/office/officeart/2005/8/layout/vList5"/>
    <dgm:cxn modelId="{98655AE9-60B5-48E5-9C65-4A546E187169}" type="presParOf" srcId="{05AD102D-2A62-458D-961E-EF21DD0FF2C3}" destId="{95A0A0C4-68EF-4603-A986-A07E7FF5BEDE}" srcOrd="2" destOrd="0" presId="urn:microsoft.com/office/officeart/2005/8/layout/vList5"/>
    <dgm:cxn modelId="{17A61AE0-BFE6-423E-9B79-02961472D93B}" type="presParOf" srcId="{95A0A0C4-68EF-4603-A986-A07E7FF5BEDE}" destId="{022E7329-3E04-452C-86C3-5E60A46FD7A6}" srcOrd="0" destOrd="0" presId="urn:microsoft.com/office/officeart/2005/8/layout/vList5"/>
    <dgm:cxn modelId="{070D52E9-4C27-415E-857C-BBFDAA2E416F}" type="presParOf" srcId="{05AD102D-2A62-458D-961E-EF21DD0FF2C3}" destId="{050E9D3F-0836-403B-ACF9-851A8FAAF488}" srcOrd="3" destOrd="0" presId="urn:microsoft.com/office/officeart/2005/8/layout/vList5"/>
    <dgm:cxn modelId="{90E02881-7DA5-4E6C-9F8C-A9F44CBBC51D}" type="presParOf" srcId="{05AD102D-2A62-458D-961E-EF21DD0FF2C3}" destId="{CD5E8AF9-04E1-470E-BB4E-2366974C61AC}" srcOrd="4" destOrd="0" presId="urn:microsoft.com/office/officeart/2005/8/layout/vList5"/>
    <dgm:cxn modelId="{764C2010-E6DB-4AC7-8784-9C6488264C69}" type="presParOf" srcId="{CD5E8AF9-04E1-470E-BB4E-2366974C61AC}" destId="{181F1FA1-F333-4B91-9898-60389E0F93FD}" srcOrd="0" destOrd="0" presId="urn:microsoft.com/office/officeart/2005/8/layout/vList5"/>
    <dgm:cxn modelId="{8DFB6D51-59B8-45DB-9E71-1CAF49942350}" type="presParOf" srcId="{05AD102D-2A62-458D-961E-EF21DD0FF2C3}" destId="{1E89DC2B-4C16-43CC-816E-AB3A13B17270}" srcOrd="5" destOrd="0" presId="urn:microsoft.com/office/officeart/2005/8/layout/vList5"/>
    <dgm:cxn modelId="{FED580E8-01E3-4447-A01F-1104455DD843}" type="presParOf" srcId="{05AD102D-2A62-458D-961E-EF21DD0FF2C3}" destId="{93D72BA4-94B4-4EA0-B149-1AB185A27FF0}" srcOrd="6" destOrd="0" presId="urn:microsoft.com/office/officeart/2005/8/layout/vList5"/>
    <dgm:cxn modelId="{85F6D0EA-8112-4AF3-8011-D10FFB00E29E}" type="presParOf" srcId="{93D72BA4-94B4-4EA0-B149-1AB185A27FF0}" destId="{6DC2D8DC-2289-4141-BD59-1B764D8C2993}" srcOrd="0" destOrd="0" presId="urn:microsoft.com/office/officeart/2005/8/layout/vList5"/>
    <dgm:cxn modelId="{986872E8-442F-4630-B636-8D01C0DA7D65}" type="presParOf" srcId="{05AD102D-2A62-458D-961E-EF21DD0FF2C3}" destId="{6718A397-0657-4C36-A31C-34209067A2DB}" srcOrd="7" destOrd="0" presId="urn:microsoft.com/office/officeart/2005/8/layout/vList5"/>
    <dgm:cxn modelId="{EAD462DB-64E3-4616-BDD8-3BA38EA60500}" type="presParOf" srcId="{05AD102D-2A62-458D-961E-EF21DD0FF2C3}" destId="{D4D9775D-BAE4-4BB9-9778-437EB08BACCE}" srcOrd="8" destOrd="0" presId="urn:microsoft.com/office/officeart/2005/8/layout/vList5"/>
    <dgm:cxn modelId="{89BBA1CD-8DEF-4B7B-887B-BB44777972E1}" type="presParOf" srcId="{D4D9775D-BAE4-4BB9-9778-437EB08BACCE}" destId="{5226AB64-14C7-4491-B26A-7A1BC9584C59}" srcOrd="0" destOrd="0" presId="urn:microsoft.com/office/officeart/2005/8/layout/vList5"/>
    <dgm:cxn modelId="{CA806F18-7635-4CC8-99C4-8D543D4BDB3E}" type="presParOf" srcId="{05AD102D-2A62-458D-961E-EF21DD0FF2C3}" destId="{6F055A39-5031-48C0-81E7-F017C88137E2}" srcOrd="9" destOrd="0" presId="urn:microsoft.com/office/officeart/2005/8/layout/vList5"/>
    <dgm:cxn modelId="{31104E03-5F92-41AC-BA89-FFCFD6A2ED64}" type="presParOf" srcId="{05AD102D-2A62-458D-961E-EF21DD0FF2C3}" destId="{5F292C41-B195-42C6-9F9B-11E9CCA9A341}" srcOrd="10" destOrd="0" presId="urn:microsoft.com/office/officeart/2005/8/layout/vList5"/>
    <dgm:cxn modelId="{49C58236-6B4E-496C-A880-79A530FAB7D3}" type="presParOf" srcId="{5F292C41-B195-42C6-9F9B-11E9CCA9A341}" destId="{3E9A96DD-8958-47BA-850E-6FAA158E92A3}" srcOrd="0" destOrd="0" presId="urn:microsoft.com/office/officeart/2005/8/layout/vList5"/>
    <dgm:cxn modelId="{236E9EC8-CBBE-4A11-9231-C4014D96DD77}" type="presParOf" srcId="{05AD102D-2A62-458D-961E-EF21DD0FF2C3}" destId="{B656091B-8102-4E67-9927-2857E5C21750}" srcOrd="11" destOrd="0" presId="urn:microsoft.com/office/officeart/2005/8/layout/vList5"/>
    <dgm:cxn modelId="{DEE98369-4234-4178-AACF-8E4C4E864411}" type="presParOf" srcId="{05AD102D-2A62-458D-961E-EF21DD0FF2C3}" destId="{189E6194-5CA9-4FCB-BF53-3201B001518A}" srcOrd="12" destOrd="0" presId="urn:microsoft.com/office/officeart/2005/8/layout/vList5"/>
    <dgm:cxn modelId="{18089CE1-DE44-448A-A2E4-AF7B861B47EB}" type="presParOf" srcId="{189E6194-5CA9-4FCB-BF53-3201B001518A}" destId="{79A4167B-2E08-499F-8C85-123CD6AB5943}" srcOrd="0" destOrd="0" presId="urn:microsoft.com/office/officeart/2005/8/layout/vList5"/>
    <dgm:cxn modelId="{45EE2EBD-2EBC-4785-85C5-0879789DD9E9}" type="presParOf" srcId="{05AD102D-2A62-458D-961E-EF21DD0FF2C3}" destId="{F9B2C101-9B59-4DCB-9401-CF5C0EDE1773}" srcOrd="13" destOrd="0" presId="urn:microsoft.com/office/officeart/2005/8/layout/vList5"/>
    <dgm:cxn modelId="{9FE428A2-D518-47AA-84B6-67C85A16F55A}" type="presParOf" srcId="{05AD102D-2A62-458D-961E-EF21DD0FF2C3}" destId="{B98381B7-93F6-4735-8A4B-D5809CC7C3DD}" srcOrd="14" destOrd="0" presId="urn:microsoft.com/office/officeart/2005/8/layout/vList5"/>
    <dgm:cxn modelId="{F50650A8-7ED7-4A06-B27C-2100E5E948D4}" type="presParOf" srcId="{B98381B7-93F6-4735-8A4B-D5809CC7C3DD}" destId="{736AE084-2286-41AA-9A65-A676971606E4}" srcOrd="0" destOrd="0" presId="urn:microsoft.com/office/officeart/2005/8/layout/vList5"/>
    <dgm:cxn modelId="{27948720-4F91-40AC-B6F1-29A2BA3F65AC}" type="presParOf" srcId="{05AD102D-2A62-458D-961E-EF21DD0FF2C3}" destId="{328AA780-54B7-4C6A-B31B-2DE129427CB6}" srcOrd="15" destOrd="0" presId="urn:microsoft.com/office/officeart/2005/8/layout/vList5"/>
    <dgm:cxn modelId="{FFF29AE8-7C22-43CD-8E9F-C976F07C23A6}" type="presParOf" srcId="{05AD102D-2A62-458D-961E-EF21DD0FF2C3}" destId="{49D1B43C-7AC3-428A-B05F-3F3C7828FB3F}" srcOrd="16" destOrd="0" presId="urn:microsoft.com/office/officeart/2005/8/layout/vList5"/>
    <dgm:cxn modelId="{32449DE2-617E-4677-B791-7E5DB3053E89}" type="presParOf" srcId="{49D1B43C-7AC3-428A-B05F-3F3C7828FB3F}" destId="{40FCD555-A1B7-4DE9-ADA5-44B2D9A25A5D}" srcOrd="0" destOrd="0" presId="urn:microsoft.com/office/officeart/2005/8/layout/vList5"/>
    <dgm:cxn modelId="{E18B6AE3-16E3-4EAB-B8EB-1F26B49B76F7}" type="presParOf" srcId="{05AD102D-2A62-458D-961E-EF21DD0FF2C3}" destId="{E739E907-0DEF-41B1-8241-8445185DC42A}" srcOrd="17" destOrd="0" presId="urn:microsoft.com/office/officeart/2005/8/layout/vList5"/>
    <dgm:cxn modelId="{3F3B393D-5303-4AAB-8CC4-451D97D82DE3}" type="presParOf" srcId="{05AD102D-2A62-458D-961E-EF21DD0FF2C3}" destId="{2C4AF9C2-0E1B-4190-9F18-4568898DE966}" srcOrd="18" destOrd="0" presId="urn:microsoft.com/office/officeart/2005/8/layout/vList5"/>
    <dgm:cxn modelId="{9A376216-4BBB-4983-8D69-C22E584726B8}" type="presParOf" srcId="{2C4AF9C2-0E1B-4190-9F18-4568898DE966}" destId="{C855C4D5-1E81-4E39-80A7-9151C665F6BA}" srcOrd="0" destOrd="0" presId="urn:microsoft.com/office/officeart/2005/8/layout/vList5"/>
    <dgm:cxn modelId="{F348CBD3-08E8-4561-B828-5893A7CE5AFF}" type="presParOf" srcId="{05AD102D-2A62-458D-961E-EF21DD0FF2C3}" destId="{D404D2C0-782B-4648-BA79-D6348BD2E626}" srcOrd="19" destOrd="0" presId="urn:microsoft.com/office/officeart/2005/8/layout/vList5"/>
    <dgm:cxn modelId="{47B9C677-07C5-4516-A962-AD85E7B6F33B}" type="presParOf" srcId="{05AD102D-2A62-458D-961E-EF21DD0FF2C3}" destId="{BC0B5823-CB53-44B0-AC0D-6F4A4B4048F9}" srcOrd="20" destOrd="0" presId="urn:microsoft.com/office/officeart/2005/8/layout/vList5"/>
    <dgm:cxn modelId="{B3213572-C8FF-4AA4-AB97-CC4BB308616E}" type="presParOf" srcId="{BC0B5823-CB53-44B0-AC0D-6F4A4B4048F9}" destId="{6DFCECD4-A748-4348-83D2-197A72F1AF40}" srcOrd="0" destOrd="0" presId="urn:microsoft.com/office/officeart/2005/8/layout/vList5"/>
    <dgm:cxn modelId="{B36D46DA-1D0D-4217-BE16-E0D5DF4FC0F5}" type="presParOf" srcId="{05AD102D-2A62-458D-961E-EF21DD0FF2C3}" destId="{0BA60147-2402-472C-979A-A03FE056D2E0}" srcOrd="21" destOrd="0" presId="urn:microsoft.com/office/officeart/2005/8/layout/vList5"/>
    <dgm:cxn modelId="{DF034E27-2439-488B-B89A-2699FCFFDE70}" type="presParOf" srcId="{05AD102D-2A62-458D-961E-EF21DD0FF2C3}" destId="{3B12B76C-26A4-4964-810C-0B0F4F6B6556}" srcOrd="22" destOrd="0" presId="urn:microsoft.com/office/officeart/2005/8/layout/vList5"/>
    <dgm:cxn modelId="{209853F1-F065-42A7-870C-4E8D0DFFA1EA}" type="presParOf" srcId="{3B12B76C-26A4-4964-810C-0B0F4F6B6556}" destId="{A0C90742-3AF2-4211-98BE-8D2E30505478}" srcOrd="0" destOrd="0" presId="urn:microsoft.com/office/officeart/2005/8/layout/vList5"/>
    <dgm:cxn modelId="{15506D09-3D57-4231-947D-B7814F1E6FAD}" type="presParOf" srcId="{05AD102D-2A62-458D-961E-EF21DD0FF2C3}" destId="{15FFF9B8-1AFC-4EF4-95D1-7FF0A2AF4C1C}" srcOrd="23" destOrd="0" presId="urn:microsoft.com/office/officeart/2005/8/layout/vList5"/>
    <dgm:cxn modelId="{66E3F1B6-7243-430C-98AF-65C6E6A68DDE}" type="presParOf" srcId="{05AD102D-2A62-458D-961E-EF21DD0FF2C3}" destId="{D07528F6-D3C1-434F-AC46-43D646B561B1}" srcOrd="24" destOrd="0" presId="urn:microsoft.com/office/officeart/2005/8/layout/vList5"/>
    <dgm:cxn modelId="{BFA6939F-EF69-481D-B849-B47E84F2C587}" type="presParOf" srcId="{D07528F6-D3C1-434F-AC46-43D646B561B1}" destId="{FA1722FE-BC86-4770-96D1-04D435248236}"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28CF842-CBF0-415F-97D0-FE37D5B1E8F5}" type="doc">
      <dgm:prSet loTypeId="urn:microsoft.com/office/officeart/2005/8/layout/list1" loCatId="list" qsTypeId="urn:microsoft.com/office/officeart/2005/8/quickstyle/simple1" qsCatId="simple" csTypeId="urn:microsoft.com/office/officeart/2005/8/colors/accent1_2" csCatId="accent1"/>
      <dgm:spPr/>
      <dgm:t>
        <a:bodyPr/>
        <a:lstStyle/>
        <a:p>
          <a:pPr rtl="1"/>
          <a:endParaRPr lang="ar-SY"/>
        </a:p>
      </dgm:t>
    </dgm:pt>
    <dgm:pt modelId="{42616525-5DE7-40B7-B7B8-3F1D0CB57C07}">
      <dgm:prSet/>
      <dgm:spPr/>
      <dgm:t>
        <a:bodyPr/>
        <a:lstStyle/>
        <a:p>
          <a:pPr rtl="1"/>
          <a:r>
            <a:rPr lang="en-US" b="1" dirty="0" smtClean="0"/>
            <a:t>Identify the actors participating in the project and represent them in the top line of the diagram.</a:t>
          </a:r>
          <a:endParaRPr lang="ar-SY" dirty="0"/>
        </a:p>
      </dgm:t>
    </dgm:pt>
    <dgm:pt modelId="{FC838D28-1890-41D9-8AFE-EC0DE56922D8}" type="parTrans" cxnId="{B444E09F-5B3D-4BC1-A92F-CDDEE7D24E4B}">
      <dgm:prSet/>
      <dgm:spPr/>
      <dgm:t>
        <a:bodyPr/>
        <a:lstStyle/>
        <a:p>
          <a:pPr rtl="1"/>
          <a:endParaRPr lang="ar-SY"/>
        </a:p>
      </dgm:t>
    </dgm:pt>
    <dgm:pt modelId="{26E9A177-E7EA-436C-8CE2-262F2D5B78AE}" type="sibTrans" cxnId="{B444E09F-5B3D-4BC1-A92F-CDDEE7D24E4B}">
      <dgm:prSet/>
      <dgm:spPr/>
      <dgm:t>
        <a:bodyPr/>
        <a:lstStyle/>
        <a:p>
          <a:pPr rtl="1"/>
          <a:endParaRPr lang="ar-SY"/>
        </a:p>
      </dgm:t>
    </dgm:pt>
    <dgm:pt modelId="{F0E1AD5A-55AA-4E57-B0CE-1996B4050259}">
      <dgm:prSet/>
      <dgm:spPr/>
      <dgm:t>
        <a:bodyPr/>
        <a:lstStyle/>
        <a:p>
          <a:pPr rtl="1"/>
          <a:r>
            <a:rPr lang="en-US" b="1" smtClean="0"/>
            <a:t>Identify the message that is exchanged between the actors and represent it in the appropriate vertical line.</a:t>
          </a:r>
          <a:endParaRPr lang="ar-SY"/>
        </a:p>
      </dgm:t>
    </dgm:pt>
    <dgm:pt modelId="{E2F69F67-F1DA-44C3-B925-4F5ED70F69D2}" type="parTrans" cxnId="{6D3D0A7A-D6AE-4875-A15F-86FD4C052EE4}">
      <dgm:prSet/>
      <dgm:spPr/>
      <dgm:t>
        <a:bodyPr/>
        <a:lstStyle/>
        <a:p>
          <a:pPr rtl="1"/>
          <a:endParaRPr lang="ar-SY"/>
        </a:p>
      </dgm:t>
    </dgm:pt>
    <dgm:pt modelId="{487D4C0F-5A6A-4721-8FE4-62E629F429A0}" type="sibTrans" cxnId="{6D3D0A7A-D6AE-4875-A15F-86FD4C052EE4}">
      <dgm:prSet/>
      <dgm:spPr/>
      <dgm:t>
        <a:bodyPr/>
        <a:lstStyle/>
        <a:p>
          <a:pPr rtl="1"/>
          <a:endParaRPr lang="ar-SY"/>
        </a:p>
      </dgm:t>
    </dgm:pt>
    <dgm:pt modelId="{F4D8C65F-C3A6-460B-86B8-1FC906E7AFC1}">
      <dgm:prSet/>
      <dgm:spPr/>
      <dgm:t>
        <a:bodyPr/>
        <a:lstStyle/>
        <a:p>
          <a:pPr rtl="1"/>
          <a:r>
            <a:rPr lang="en-US" b="1" smtClean="0"/>
            <a:t>Determine the time required for the message to be delivered between the actors.</a:t>
          </a:r>
          <a:endParaRPr lang="ar-SY"/>
        </a:p>
      </dgm:t>
    </dgm:pt>
    <dgm:pt modelId="{2FD98827-632F-41AC-AF45-B2799660669B}" type="parTrans" cxnId="{6FB2F8F6-D49E-4EF5-9FE7-78265A88FC7D}">
      <dgm:prSet/>
      <dgm:spPr/>
      <dgm:t>
        <a:bodyPr/>
        <a:lstStyle/>
        <a:p>
          <a:pPr rtl="1"/>
          <a:endParaRPr lang="ar-SY"/>
        </a:p>
      </dgm:t>
    </dgm:pt>
    <dgm:pt modelId="{25EE9489-7B1A-4320-B296-C6225B3FAB12}" type="sibTrans" cxnId="{6FB2F8F6-D49E-4EF5-9FE7-78265A88FC7D}">
      <dgm:prSet/>
      <dgm:spPr/>
      <dgm:t>
        <a:bodyPr/>
        <a:lstStyle/>
        <a:p>
          <a:pPr rtl="1"/>
          <a:endParaRPr lang="ar-SY"/>
        </a:p>
      </dgm:t>
    </dgm:pt>
    <dgm:pt modelId="{0B29DFF3-D15F-40D2-85CC-C0CC1459E9FA}">
      <dgm:prSet/>
      <dgm:spPr/>
      <dgm:t>
        <a:bodyPr/>
        <a:lstStyle/>
        <a:p>
          <a:pPr rtl="1"/>
          <a:r>
            <a:rPr lang="en-US" b="1" smtClean="0"/>
            <a:t>Identify the preconditions that precede the event to be described in the sequence diagram.</a:t>
          </a:r>
          <a:endParaRPr lang="ar-SY"/>
        </a:p>
      </dgm:t>
    </dgm:pt>
    <dgm:pt modelId="{7841A00F-9E3C-43F2-8FE3-A9160D6C9A0C}" type="parTrans" cxnId="{2B3AE1AB-FAB5-476B-A72F-DD7BE1B4EDF6}">
      <dgm:prSet/>
      <dgm:spPr/>
      <dgm:t>
        <a:bodyPr/>
        <a:lstStyle/>
        <a:p>
          <a:pPr rtl="1"/>
          <a:endParaRPr lang="ar-SY"/>
        </a:p>
      </dgm:t>
    </dgm:pt>
    <dgm:pt modelId="{3E94BC8F-B039-4C42-BE79-E748EAF241DC}" type="sibTrans" cxnId="{2B3AE1AB-FAB5-476B-A72F-DD7BE1B4EDF6}">
      <dgm:prSet/>
      <dgm:spPr/>
      <dgm:t>
        <a:bodyPr/>
        <a:lstStyle/>
        <a:p>
          <a:pPr rtl="1"/>
          <a:endParaRPr lang="ar-SY"/>
        </a:p>
      </dgm:t>
    </dgm:pt>
    <dgm:pt modelId="{C39E9D4C-0FE2-4499-AD63-F5D6DB1BDA3B}">
      <dgm:prSet/>
      <dgm:spPr/>
      <dgm:t>
        <a:bodyPr/>
        <a:lstStyle/>
        <a:p>
          <a:pPr rtl="1"/>
          <a:r>
            <a:rPr lang="en-US" b="1" smtClean="0"/>
            <a:t>Identify the steps that are taken when the event occurs.</a:t>
          </a:r>
          <a:endParaRPr lang="ar-SY"/>
        </a:p>
      </dgm:t>
    </dgm:pt>
    <dgm:pt modelId="{4E1470AB-B963-46A0-AB29-E7C02DDE64EE}" type="parTrans" cxnId="{F22C4DF0-5BE7-4120-835A-5FFA507FC33B}">
      <dgm:prSet/>
      <dgm:spPr/>
      <dgm:t>
        <a:bodyPr/>
        <a:lstStyle/>
        <a:p>
          <a:pPr rtl="1"/>
          <a:endParaRPr lang="ar-SY"/>
        </a:p>
      </dgm:t>
    </dgm:pt>
    <dgm:pt modelId="{0197BECA-1DD1-419C-9FDF-2ADC076EA6EF}" type="sibTrans" cxnId="{F22C4DF0-5BE7-4120-835A-5FFA507FC33B}">
      <dgm:prSet/>
      <dgm:spPr/>
      <dgm:t>
        <a:bodyPr/>
        <a:lstStyle/>
        <a:p>
          <a:pPr rtl="1"/>
          <a:endParaRPr lang="ar-SY"/>
        </a:p>
      </dgm:t>
    </dgm:pt>
    <dgm:pt modelId="{69AFE0CB-6DF8-4165-95FE-49D28DF3F541}">
      <dgm:prSet/>
      <dgm:spPr/>
      <dgm:t>
        <a:bodyPr/>
        <a:lstStyle/>
        <a:p>
          <a:pPr rtl="1"/>
          <a:r>
            <a:rPr lang="en-US" b="1" smtClean="0"/>
            <a:t>Finally, document the sequence diagram</a:t>
          </a:r>
          <a:endParaRPr lang="ar-SY"/>
        </a:p>
      </dgm:t>
    </dgm:pt>
    <dgm:pt modelId="{2736BC0B-5587-459D-8662-144E0E0012AD}" type="parTrans" cxnId="{2199B146-C780-429F-A5F3-1E6F88550E8E}">
      <dgm:prSet/>
      <dgm:spPr/>
      <dgm:t>
        <a:bodyPr/>
        <a:lstStyle/>
        <a:p>
          <a:pPr rtl="1"/>
          <a:endParaRPr lang="ar-SY"/>
        </a:p>
      </dgm:t>
    </dgm:pt>
    <dgm:pt modelId="{406CAD56-E4BE-4AB0-9C3A-1B998960E053}" type="sibTrans" cxnId="{2199B146-C780-429F-A5F3-1E6F88550E8E}">
      <dgm:prSet/>
      <dgm:spPr/>
      <dgm:t>
        <a:bodyPr/>
        <a:lstStyle/>
        <a:p>
          <a:pPr rtl="1"/>
          <a:endParaRPr lang="ar-SY"/>
        </a:p>
      </dgm:t>
    </dgm:pt>
    <dgm:pt modelId="{0C188E38-75A9-41F2-8203-9670D6B6D2E1}">
      <dgm:prSet/>
      <dgm:spPr/>
      <dgm:t>
        <a:bodyPr/>
        <a:lstStyle/>
        <a:p>
          <a:pPr rtl="1"/>
          <a:endParaRPr lang="ar-SY" dirty="0"/>
        </a:p>
      </dgm:t>
    </dgm:pt>
    <dgm:pt modelId="{3174172D-D034-4D68-999F-3B9B0E33E1DB}" type="parTrans" cxnId="{AA9CE1AC-3ACB-4C57-8D62-C52285A0D300}">
      <dgm:prSet/>
      <dgm:spPr/>
      <dgm:t>
        <a:bodyPr/>
        <a:lstStyle/>
        <a:p>
          <a:pPr rtl="1"/>
          <a:endParaRPr lang="ar-SY"/>
        </a:p>
      </dgm:t>
    </dgm:pt>
    <dgm:pt modelId="{EED8FC50-0CC9-4580-A1C2-6323CA378701}" type="sibTrans" cxnId="{AA9CE1AC-3ACB-4C57-8D62-C52285A0D300}">
      <dgm:prSet/>
      <dgm:spPr/>
      <dgm:t>
        <a:bodyPr/>
        <a:lstStyle/>
        <a:p>
          <a:pPr rtl="1"/>
          <a:endParaRPr lang="ar-SY"/>
        </a:p>
      </dgm:t>
    </dgm:pt>
    <dgm:pt modelId="{8EC46E55-CD36-4E81-B9CB-E59531504ADF}" type="pres">
      <dgm:prSet presAssocID="{528CF842-CBF0-415F-97D0-FE37D5B1E8F5}" presName="linear" presStyleCnt="0">
        <dgm:presLayoutVars>
          <dgm:dir/>
          <dgm:animLvl val="lvl"/>
          <dgm:resizeHandles val="exact"/>
        </dgm:presLayoutVars>
      </dgm:prSet>
      <dgm:spPr/>
    </dgm:pt>
    <dgm:pt modelId="{30D60FEC-CC2A-487C-82AB-FD091787FB4C}" type="pres">
      <dgm:prSet presAssocID="{42616525-5DE7-40B7-B7B8-3F1D0CB57C07}" presName="parentLin" presStyleCnt="0"/>
      <dgm:spPr/>
    </dgm:pt>
    <dgm:pt modelId="{2EE946A6-4B41-4705-820C-9C43AEDB3556}" type="pres">
      <dgm:prSet presAssocID="{42616525-5DE7-40B7-B7B8-3F1D0CB57C07}" presName="parentLeftMargin" presStyleLbl="node1" presStyleIdx="0" presStyleCnt="6"/>
      <dgm:spPr/>
    </dgm:pt>
    <dgm:pt modelId="{4AABFB3B-4925-4F23-8BF1-CC4E9E9FD7EF}" type="pres">
      <dgm:prSet presAssocID="{42616525-5DE7-40B7-B7B8-3F1D0CB57C07}" presName="parentText" presStyleLbl="node1" presStyleIdx="0" presStyleCnt="6">
        <dgm:presLayoutVars>
          <dgm:chMax val="0"/>
          <dgm:bulletEnabled val="1"/>
        </dgm:presLayoutVars>
      </dgm:prSet>
      <dgm:spPr/>
    </dgm:pt>
    <dgm:pt modelId="{9643022A-CDE9-4446-88F9-169D9254B917}" type="pres">
      <dgm:prSet presAssocID="{42616525-5DE7-40B7-B7B8-3F1D0CB57C07}" presName="negativeSpace" presStyleCnt="0"/>
      <dgm:spPr/>
    </dgm:pt>
    <dgm:pt modelId="{4DC3B0FC-A95C-4B8D-AFF4-0F33C6776917}" type="pres">
      <dgm:prSet presAssocID="{42616525-5DE7-40B7-B7B8-3F1D0CB57C07}" presName="childText" presStyleLbl="conFgAcc1" presStyleIdx="0" presStyleCnt="6">
        <dgm:presLayoutVars>
          <dgm:bulletEnabled val="1"/>
        </dgm:presLayoutVars>
      </dgm:prSet>
      <dgm:spPr/>
    </dgm:pt>
    <dgm:pt modelId="{659C13FA-F564-47AC-8BB9-70D34BEE0918}" type="pres">
      <dgm:prSet presAssocID="{26E9A177-E7EA-436C-8CE2-262F2D5B78AE}" presName="spaceBetweenRectangles" presStyleCnt="0"/>
      <dgm:spPr/>
    </dgm:pt>
    <dgm:pt modelId="{2AF0846A-12CE-4A9D-BCC3-D2AEE355F2F0}" type="pres">
      <dgm:prSet presAssocID="{F0E1AD5A-55AA-4E57-B0CE-1996B4050259}" presName="parentLin" presStyleCnt="0"/>
      <dgm:spPr/>
    </dgm:pt>
    <dgm:pt modelId="{68B7B0F9-4F8B-4CA5-9966-980EB2F47432}" type="pres">
      <dgm:prSet presAssocID="{F0E1AD5A-55AA-4E57-B0CE-1996B4050259}" presName="parentLeftMargin" presStyleLbl="node1" presStyleIdx="0" presStyleCnt="6"/>
      <dgm:spPr/>
    </dgm:pt>
    <dgm:pt modelId="{8FA3DF1D-2F1E-4A77-A4FB-A7BB6C4CD92C}" type="pres">
      <dgm:prSet presAssocID="{F0E1AD5A-55AA-4E57-B0CE-1996B4050259}" presName="parentText" presStyleLbl="node1" presStyleIdx="1" presStyleCnt="6">
        <dgm:presLayoutVars>
          <dgm:chMax val="0"/>
          <dgm:bulletEnabled val="1"/>
        </dgm:presLayoutVars>
      </dgm:prSet>
      <dgm:spPr/>
    </dgm:pt>
    <dgm:pt modelId="{B8E98CF7-03C1-4A31-9FFD-989D3A0DDD29}" type="pres">
      <dgm:prSet presAssocID="{F0E1AD5A-55AA-4E57-B0CE-1996B4050259}" presName="negativeSpace" presStyleCnt="0"/>
      <dgm:spPr/>
    </dgm:pt>
    <dgm:pt modelId="{57AD4020-0C10-499A-96E2-066DF13CDF20}" type="pres">
      <dgm:prSet presAssocID="{F0E1AD5A-55AA-4E57-B0CE-1996B4050259}" presName="childText" presStyleLbl="conFgAcc1" presStyleIdx="1" presStyleCnt="6">
        <dgm:presLayoutVars>
          <dgm:bulletEnabled val="1"/>
        </dgm:presLayoutVars>
      </dgm:prSet>
      <dgm:spPr/>
    </dgm:pt>
    <dgm:pt modelId="{83D73B6D-2110-40AD-A53B-0C04CA9F8E0A}" type="pres">
      <dgm:prSet presAssocID="{487D4C0F-5A6A-4721-8FE4-62E629F429A0}" presName="spaceBetweenRectangles" presStyleCnt="0"/>
      <dgm:spPr/>
    </dgm:pt>
    <dgm:pt modelId="{3B5D3FAF-26A9-4033-9142-F989BB7270FD}" type="pres">
      <dgm:prSet presAssocID="{F4D8C65F-C3A6-460B-86B8-1FC906E7AFC1}" presName="parentLin" presStyleCnt="0"/>
      <dgm:spPr/>
    </dgm:pt>
    <dgm:pt modelId="{A9D98A09-86CB-4358-8C79-69396CF9DD1C}" type="pres">
      <dgm:prSet presAssocID="{F4D8C65F-C3A6-460B-86B8-1FC906E7AFC1}" presName="parentLeftMargin" presStyleLbl="node1" presStyleIdx="1" presStyleCnt="6"/>
      <dgm:spPr/>
    </dgm:pt>
    <dgm:pt modelId="{E9A852FB-B258-48E4-AA18-E327DC233161}" type="pres">
      <dgm:prSet presAssocID="{F4D8C65F-C3A6-460B-86B8-1FC906E7AFC1}" presName="parentText" presStyleLbl="node1" presStyleIdx="2" presStyleCnt="6">
        <dgm:presLayoutVars>
          <dgm:chMax val="0"/>
          <dgm:bulletEnabled val="1"/>
        </dgm:presLayoutVars>
      </dgm:prSet>
      <dgm:spPr/>
    </dgm:pt>
    <dgm:pt modelId="{78E5750D-685E-414D-B6ED-E316C825F358}" type="pres">
      <dgm:prSet presAssocID="{F4D8C65F-C3A6-460B-86B8-1FC906E7AFC1}" presName="negativeSpace" presStyleCnt="0"/>
      <dgm:spPr/>
    </dgm:pt>
    <dgm:pt modelId="{F26DDFA7-A569-4C96-8484-12DA87D0F5DE}" type="pres">
      <dgm:prSet presAssocID="{F4D8C65F-C3A6-460B-86B8-1FC906E7AFC1}" presName="childText" presStyleLbl="conFgAcc1" presStyleIdx="2" presStyleCnt="6">
        <dgm:presLayoutVars>
          <dgm:bulletEnabled val="1"/>
        </dgm:presLayoutVars>
      </dgm:prSet>
      <dgm:spPr/>
    </dgm:pt>
    <dgm:pt modelId="{BAC8C54F-DB13-4AC9-B9C3-7C5DBFAF1350}" type="pres">
      <dgm:prSet presAssocID="{25EE9489-7B1A-4320-B296-C6225B3FAB12}" presName="spaceBetweenRectangles" presStyleCnt="0"/>
      <dgm:spPr/>
    </dgm:pt>
    <dgm:pt modelId="{691FDC46-3987-4665-8C1C-D071AA1D553B}" type="pres">
      <dgm:prSet presAssocID="{0B29DFF3-D15F-40D2-85CC-C0CC1459E9FA}" presName="parentLin" presStyleCnt="0"/>
      <dgm:spPr/>
    </dgm:pt>
    <dgm:pt modelId="{6D0AADED-CBA6-4D88-9C7D-07904C08C41F}" type="pres">
      <dgm:prSet presAssocID="{0B29DFF3-D15F-40D2-85CC-C0CC1459E9FA}" presName="parentLeftMargin" presStyleLbl="node1" presStyleIdx="2" presStyleCnt="6"/>
      <dgm:spPr/>
    </dgm:pt>
    <dgm:pt modelId="{471BEB9F-811E-468E-A6D2-D69FDC9A3563}" type="pres">
      <dgm:prSet presAssocID="{0B29DFF3-D15F-40D2-85CC-C0CC1459E9FA}" presName="parentText" presStyleLbl="node1" presStyleIdx="3" presStyleCnt="6">
        <dgm:presLayoutVars>
          <dgm:chMax val="0"/>
          <dgm:bulletEnabled val="1"/>
        </dgm:presLayoutVars>
      </dgm:prSet>
      <dgm:spPr/>
    </dgm:pt>
    <dgm:pt modelId="{E635B584-5E89-43FD-A1D3-5B6A9BC21C62}" type="pres">
      <dgm:prSet presAssocID="{0B29DFF3-D15F-40D2-85CC-C0CC1459E9FA}" presName="negativeSpace" presStyleCnt="0"/>
      <dgm:spPr/>
    </dgm:pt>
    <dgm:pt modelId="{1D3F359F-CB97-4AF2-B329-03E3B34680FB}" type="pres">
      <dgm:prSet presAssocID="{0B29DFF3-D15F-40D2-85CC-C0CC1459E9FA}" presName="childText" presStyleLbl="conFgAcc1" presStyleIdx="3" presStyleCnt="6">
        <dgm:presLayoutVars>
          <dgm:bulletEnabled val="1"/>
        </dgm:presLayoutVars>
      </dgm:prSet>
      <dgm:spPr/>
    </dgm:pt>
    <dgm:pt modelId="{A042DABA-3AA8-4886-9C1E-02E8DA207394}" type="pres">
      <dgm:prSet presAssocID="{3E94BC8F-B039-4C42-BE79-E748EAF241DC}" presName="spaceBetweenRectangles" presStyleCnt="0"/>
      <dgm:spPr/>
    </dgm:pt>
    <dgm:pt modelId="{F3119DCB-5B92-4863-B922-63E30326CA03}" type="pres">
      <dgm:prSet presAssocID="{C39E9D4C-0FE2-4499-AD63-F5D6DB1BDA3B}" presName="parentLin" presStyleCnt="0"/>
      <dgm:spPr/>
    </dgm:pt>
    <dgm:pt modelId="{9CA4E75C-89EA-4F93-89BF-D625529ACE9C}" type="pres">
      <dgm:prSet presAssocID="{C39E9D4C-0FE2-4499-AD63-F5D6DB1BDA3B}" presName="parentLeftMargin" presStyleLbl="node1" presStyleIdx="3" presStyleCnt="6"/>
      <dgm:spPr/>
    </dgm:pt>
    <dgm:pt modelId="{23F698FF-99B6-4FB5-B9A3-164FA7B99EFD}" type="pres">
      <dgm:prSet presAssocID="{C39E9D4C-0FE2-4499-AD63-F5D6DB1BDA3B}" presName="parentText" presStyleLbl="node1" presStyleIdx="4" presStyleCnt="6">
        <dgm:presLayoutVars>
          <dgm:chMax val="0"/>
          <dgm:bulletEnabled val="1"/>
        </dgm:presLayoutVars>
      </dgm:prSet>
      <dgm:spPr/>
    </dgm:pt>
    <dgm:pt modelId="{BA02D68D-FE2B-4FF7-9E1A-ED8235F63A83}" type="pres">
      <dgm:prSet presAssocID="{C39E9D4C-0FE2-4499-AD63-F5D6DB1BDA3B}" presName="negativeSpace" presStyleCnt="0"/>
      <dgm:spPr/>
    </dgm:pt>
    <dgm:pt modelId="{4450E017-6AC5-4263-A5FE-3EBDECDD3B16}" type="pres">
      <dgm:prSet presAssocID="{C39E9D4C-0FE2-4499-AD63-F5D6DB1BDA3B}" presName="childText" presStyleLbl="conFgAcc1" presStyleIdx="4" presStyleCnt="6">
        <dgm:presLayoutVars>
          <dgm:bulletEnabled val="1"/>
        </dgm:presLayoutVars>
      </dgm:prSet>
      <dgm:spPr/>
    </dgm:pt>
    <dgm:pt modelId="{6BE902A3-A530-4AF2-AB0C-4ECCC2DD566A}" type="pres">
      <dgm:prSet presAssocID="{0197BECA-1DD1-419C-9FDF-2ADC076EA6EF}" presName="spaceBetweenRectangles" presStyleCnt="0"/>
      <dgm:spPr/>
    </dgm:pt>
    <dgm:pt modelId="{5E496C2F-A0DB-4721-8100-90FB80FA3797}" type="pres">
      <dgm:prSet presAssocID="{69AFE0CB-6DF8-4165-95FE-49D28DF3F541}" presName="parentLin" presStyleCnt="0"/>
      <dgm:spPr/>
    </dgm:pt>
    <dgm:pt modelId="{CEB32777-2471-4E93-BBD2-3202CF11E33A}" type="pres">
      <dgm:prSet presAssocID="{69AFE0CB-6DF8-4165-95FE-49D28DF3F541}" presName="parentLeftMargin" presStyleLbl="node1" presStyleIdx="4" presStyleCnt="6"/>
      <dgm:spPr/>
    </dgm:pt>
    <dgm:pt modelId="{54D6E8C1-F71D-4666-B7A0-39DAEF6B4947}" type="pres">
      <dgm:prSet presAssocID="{69AFE0CB-6DF8-4165-95FE-49D28DF3F541}" presName="parentText" presStyleLbl="node1" presStyleIdx="5" presStyleCnt="6">
        <dgm:presLayoutVars>
          <dgm:chMax val="0"/>
          <dgm:bulletEnabled val="1"/>
        </dgm:presLayoutVars>
      </dgm:prSet>
      <dgm:spPr/>
    </dgm:pt>
    <dgm:pt modelId="{FD976394-488E-4AD5-8558-290B5D53AA0D}" type="pres">
      <dgm:prSet presAssocID="{69AFE0CB-6DF8-4165-95FE-49D28DF3F541}" presName="negativeSpace" presStyleCnt="0"/>
      <dgm:spPr/>
    </dgm:pt>
    <dgm:pt modelId="{ADD42D83-7DCA-44CB-A5C5-6A36B9B41D5C}" type="pres">
      <dgm:prSet presAssocID="{69AFE0CB-6DF8-4165-95FE-49D28DF3F541}" presName="childText" presStyleLbl="conFgAcc1" presStyleIdx="5" presStyleCnt="6">
        <dgm:presLayoutVars>
          <dgm:bulletEnabled val="1"/>
        </dgm:presLayoutVars>
      </dgm:prSet>
      <dgm:spPr/>
    </dgm:pt>
  </dgm:ptLst>
  <dgm:cxnLst>
    <dgm:cxn modelId="{AA9CE1AC-3ACB-4C57-8D62-C52285A0D300}" srcId="{42616525-5DE7-40B7-B7B8-3F1D0CB57C07}" destId="{0C188E38-75A9-41F2-8203-9670D6B6D2E1}" srcOrd="0" destOrd="0" parTransId="{3174172D-D034-4D68-999F-3B9B0E33E1DB}" sibTransId="{EED8FC50-0CC9-4580-A1C2-6323CA378701}"/>
    <dgm:cxn modelId="{66D3BC88-419B-4DDE-8A25-362B772FB18C}" type="presOf" srcId="{F4D8C65F-C3A6-460B-86B8-1FC906E7AFC1}" destId="{E9A852FB-B258-48E4-AA18-E327DC233161}" srcOrd="1" destOrd="0" presId="urn:microsoft.com/office/officeart/2005/8/layout/list1"/>
    <dgm:cxn modelId="{C10B0F7E-0496-4516-83DF-9849B5B7098A}" type="presOf" srcId="{F0E1AD5A-55AA-4E57-B0CE-1996B4050259}" destId="{8FA3DF1D-2F1E-4A77-A4FB-A7BB6C4CD92C}" srcOrd="1" destOrd="0" presId="urn:microsoft.com/office/officeart/2005/8/layout/list1"/>
    <dgm:cxn modelId="{4C976AB0-4419-4762-A291-4289C21D373C}" type="presOf" srcId="{69AFE0CB-6DF8-4165-95FE-49D28DF3F541}" destId="{CEB32777-2471-4E93-BBD2-3202CF11E33A}" srcOrd="0" destOrd="0" presId="urn:microsoft.com/office/officeart/2005/8/layout/list1"/>
    <dgm:cxn modelId="{1FA9A3B9-A809-45EF-8B40-39588CBD68F7}" type="presOf" srcId="{C39E9D4C-0FE2-4499-AD63-F5D6DB1BDA3B}" destId="{23F698FF-99B6-4FB5-B9A3-164FA7B99EFD}" srcOrd="1" destOrd="0" presId="urn:microsoft.com/office/officeart/2005/8/layout/list1"/>
    <dgm:cxn modelId="{4FF4C2D5-52F8-47B7-AE2A-CB5F09273A88}" type="presOf" srcId="{C39E9D4C-0FE2-4499-AD63-F5D6DB1BDA3B}" destId="{9CA4E75C-89EA-4F93-89BF-D625529ACE9C}" srcOrd="0" destOrd="0" presId="urn:microsoft.com/office/officeart/2005/8/layout/list1"/>
    <dgm:cxn modelId="{C34390F7-B9B5-4CA0-ADF2-44624B1DDDE9}" type="presOf" srcId="{42616525-5DE7-40B7-B7B8-3F1D0CB57C07}" destId="{4AABFB3B-4925-4F23-8BF1-CC4E9E9FD7EF}" srcOrd="1" destOrd="0" presId="urn:microsoft.com/office/officeart/2005/8/layout/list1"/>
    <dgm:cxn modelId="{6D3D0A7A-D6AE-4875-A15F-86FD4C052EE4}" srcId="{528CF842-CBF0-415F-97D0-FE37D5B1E8F5}" destId="{F0E1AD5A-55AA-4E57-B0CE-1996B4050259}" srcOrd="1" destOrd="0" parTransId="{E2F69F67-F1DA-44C3-B925-4F5ED70F69D2}" sibTransId="{487D4C0F-5A6A-4721-8FE4-62E629F429A0}"/>
    <dgm:cxn modelId="{AA6DC956-AE71-44BE-B39A-555852E0E53E}" type="presOf" srcId="{69AFE0CB-6DF8-4165-95FE-49D28DF3F541}" destId="{54D6E8C1-F71D-4666-B7A0-39DAEF6B4947}" srcOrd="1" destOrd="0" presId="urn:microsoft.com/office/officeart/2005/8/layout/list1"/>
    <dgm:cxn modelId="{6FB2F8F6-D49E-4EF5-9FE7-78265A88FC7D}" srcId="{528CF842-CBF0-415F-97D0-FE37D5B1E8F5}" destId="{F4D8C65F-C3A6-460B-86B8-1FC906E7AFC1}" srcOrd="2" destOrd="0" parTransId="{2FD98827-632F-41AC-AF45-B2799660669B}" sibTransId="{25EE9489-7B1A-4320-B296-C6225B3FAB12}"/>
    <dgm:cxn modelId="{682B742C-102E-4E95-A759-1820221FB69F}" type="presOf" srcId="{42616525-5DE7-40B7-B7B8-3F1D0CB57C07}" destId="{2EE946A6-4B41-4705-820C-9C43AEDB3556}" srcOrd="0" destOrd="0" presId="urn:microsoft.com/office/officeart/2005/8/layout/list1"/>
    <dgm:cxn modelId="{763B7940-7CE3-496F-8014-9812F0BD860A}" type="presOf" srcId="{F0E1AD5A-55AA-4E57-B0CE-1996B4050259}" destId="{68B7B0F9-4F8B-4CA5-9966-980EB2F47432}" srcOrd="0" destOrd="0" presId="urn:microsoft.com/office/officeart/2005/8/layout/list1"/>
    <dgm:cxn modelId="{2B3AE1AB-FAB5-476B-A72F-DD7BE1B4EDF6}" srcId="{528CF842-CBF0-415F-97D0-FE37D5B1E8F5}" destId="{0B29DFF3-D15F-40D2-85CC-C0CC1459E9FA}" srcOrd="3" destOrd="0" parTransId="{7841A00F-9E3C-43F2-8FE3-A9160D6C9A0C}" sibTransId="{3E94BC8F-B039-4C42-BE79-E748EAF241DC}"/>
    <dgm:cxn modelId="{51BF6A3C-11DF-4EE6-91C6-AF7623AACF11}" type="presOf" srcId="{0B29DFF3-D15F-40D2-85CC-C0CC1459E9FA}" destId="{471BEB9F-811E-468E-A6D2-D69FDC9A3563}" srcOrd="1" destOrd="0" presId="urn:microsoft.com/office/officeart/2005/8/layout/list1"/>
    <dgm:cxn modelId="{B444E09F-5B3D-4BC1-A92F-CDDEE7D24E4B}" srcId="{528CF842-CBF0-415F-97D0-FE37D5B1E8F5}" destId="{42616525-5DE7-40B7-B7B8-3F1D0CB57C07}" srcOrd="0" destOrd="0" parTransId="{FC838D28-1890-41D9-8AFE-EC0DE56922D8}" sibTransId="{26E9A177-E7EA-436C-8CE2-262F2D5B78AE}"/>
    <dgm:cxn modelId="{F22C4DF0-5BE7-4120-835A-5FFA507FC33B}" srcId="{528CF842-CBF0-415F-97D0-FE37D5B1E8F5}" destId="{C39E9D4C-0FE2-4499-AD63-F5D6DB1BDA3B}" srcOrd="4" destOrd="0" parTransId="{4E1470AB-B963-46A0-AB29-E7C02DDE64EE}" sibTransId="{0197BECA-1DD1-419C-9FDF-2ADC076EA6EF}"/>
    <dgm:cxn modelId="{003C1125-AD29-4B7A-AA83-786CB0B45262}" type="presOf" srcId="{528CF842-CBF0-415F-97D0-FE37D5B1E8F5}" destId="{8EC46E55-CD36-4E81-B9CB-E59531504ADF}" srcOrd="0" destOrd="0" presId="urn:microsoft.com/office/officeart/2005/8/layout/list1"/>
    <dgm:cxn modelId="{2199B146-C780-429F-A5F3-1E6F88550E8E}" srcId="{528CF842-CBF0-415F-97D0-FE37D5B1E8F5}" destId="{69AFE0CB-6DF8-4165-95FE-49D28DF3F541}" srcOrd="5" destOrd="0" parTransId="{2736BC0B-5587-459D-8662-144E0E0012AD}" sibTransId="{406CAD56-E4BE-4AB0-9C3A-1B998960E053}"/>
    <dgm:cxn modelId="{655BD223-A953-4A8C-B814-10C98E294EF0}" type="presOf" srcId="{0C188E38-75A9-41F2-8203-9670D6B6D2E1}" destId="{4DC3B0FC-A95C-4B8D-AFF4-0F33C6776917}" srcOrd="0" destOrd="0" presId="urn:microsoft.com/office/officeart/2005/8/layout/list1"/>
    <dgm:cxn modelId="{0BC5079C-9B90-4730-9E41-00F4CD1CD180}" type="presOf" srcId="{0B29DFF3-D15F-40D2-85CC-C0CC1459E9FA}" destId="{6D0AADED-CBA6-4D88-9C7D-07904C08C41F}" srcOrd="0" destOrd="0" presId="urn:microsoft.com/office/officeart/2005/8/layout/list1"/>
    <dgm:cxn modelId="{D8D0D352-6FF0-4B04-810E-795B15A1E260}" type="presOf" srcId="{F4D8C65F-C3A6-460B-86B8-1FC906E7AFC1}" destId="{A9D98A09-86CB-4358-8C79-69396CF9DD1C}" srcOrd="0" destOrd="0" presId="urn:microsoft.com/office/officeart/2005/8/layout/list1"/>
    <dgm:cxn modelId="{31CF0EBC-0ED7-484D-992A-A15F6FDE171D}" type="presParOf" srcId="{8EC46E55-CD36-4E81-B9CB-E59531504ADF}" destId="{30D60FEC-CC2A-487C-82AB-FD091787FB4C}" srcOrd="0" destOrd="0" presId="urn:microsoft.com/office/officeart/2005/8/layout/list1"/>
    <dgm:cxn modelId="{83CCF8DE-9A5C-4613-A728-D7FFEC7FE508}" type="presParOf" srcId="{30D60FEC-CC2A-487C-82AB-FD091787FB4C}" destId="{2EE946A6-4B41-4705-820C-9C43AEDB3556}" srcOrd="0" destOrd="0" presId="urn:microsoft.com/office/officeart/2005/8/layout/list1"/>
    <dgm:cxn modelId="{049E55EE-A459-4A45-90A6-0A095EA1924B}" type="presParOf" srcId="{30D60FEC-CC2A-487C-82AB-FD091787FB4C}" destId="{4AABFB3B-4925-4F23-8BF1-CC4E9E9FD7EF}" srcOrd="1" destOrd="0" presId="urn:microsoft.com/office/officeart/2005/8/layout/list1"/>
    <dgm:cxn modelId="{8A274D8A-09E8-453A-B73C-0C0971FC0052}" type="presParOf" srcId="{8EC46E55-CD36-4E81-B9CB-E59531504ADF}" destId="{9643022A-CDE9-4446-88F9-169D9254B917}" srcOrd="1" destOrd="0" presId="urn:microsoft.com/office/officeart/2005/8/layout/list1"/>
    <dgm:cxn modelId="{D5FF20E8-C44A-4A54-8ABD-137194B994CE}" type="presParOf" srcId="{8EC46E55-CD36-4E81-B9CB-E59531504ADF}" destId="{4DC3B0FC-A95C-4B8D-AFF4-0F33C6776917}" srcOrd="2" destOrd="0" presId="urn:microsoft.com/office/officeart/2005/8/layout/list1"/>
    <dgm:cxn modelId="{F93D2E49-3562-43C3-8965-9B4F020E4ECD}" type="presParOf" srcId="{8EC46E55-CD36-4E81-B9CB-E59531504ADF}" destId="{659C13FA-F564-47AC-8BB9-70D34BEE0918}" srcOrd="3" destOrd="0" presId="urn:microsoft.com/office/officeart/2005/8/layout/list1"/>
    <dgm:cxn modelId="{99F08CA6-15ED-4C77-B14C-B5DCF4D233DC}" type="presParOf" srcId="{8EC46E55-CD36-4E81-B9CB-E59531504ADF}" destId="{2AF0846A-12CE-4A9D-BCC3-D2AEE355F2F0}" srcOrd="4" destOrd="0" presId="urn:microsoft.com/office/officeart/2005/8/layout/list1"/>
    <dgm:cxn modelId="{456EC563-1497-477F-A871-7549239D7808}" type="presParOf" srcId="{2AF0846A-12CE-4A9D-BCC3-D2AEE355F2F0}" destId="{68B7B0F9-4F8B-4CA5-9966-980EB2F47432}" srcOrd="0" destOrd="0" presId="urn:microsoft.com/office/officeart/2005/8/layout/list1"/>
    <dgm:cxn modelId="{49778E22-D2FF-41B1-8A65-3EF686D51F88}" type="presParOf" srcId="{2AF0846A-12CE-4A9D-BCC3-D2AEE355F2F0}" destId="{8FA3DF1D-2F1E-4A77-A4FB-A7BB6C4CD92C}" srcOrd="1" destOrd="0" presId="urn:microsoft.com/office/officeart/2005/8/layout/list1"/>
    <dgm:cxn modelId="{629F7D3D-287C-4F00-8B73-781DA746E0E8}" type="presParOf" srcId="{8EC46E55-CD36-4E81-B9CB-E59531504ADF}" destId="{B8E98CF7-03C1-4A31-9FFD-989D3A0DDD29}" srcOrd="5" destOrd="0" presId="urn:microsoft.com/office/officeart/2005/8/layout/list1"/>
    <dgm:cxn modelId="{D7D2FA97-1898-4DC9-95C3-A7340DA912A1}" type="presParOf" srcId="{8EC46E55-CD36-4E81-B9CB-E59531504ADF}" destId="{57AD4020-0C10-499A-96E2-066DF13CDF20}" srcOrd="6" destOrd="0" presId="urn:microsoft.com/office/officeart/2005/8/layout/list1"/>
    <dgm:cxn modelId="{2E1A10BA-2E7F-46FC-BC35-3EA61C5DD332}" type="presParOf" srcId="{8EC46E55-CD36-4E81-B9CB-E59531504ADF}" destId="{83D73B6D-2110-40AD-A53B-0C04CA9F8E0A}" srcOrd="7" destOrd="0" presId="urn:microsoft.com/office/officeart/2005/8/layout/list1"/>
    <dgm:cxn modelId="{0086DCA1-88C7-41F3-99E9-96219A257E31}" type="presParOf" srcId="{8EC46E55-CD36-4E81-B9CB-E59531504ADF}" destId="{3B5D3FAF-26A9-4033-9142-F989BB7270FD}" srcOrd="8" destOrd="0" presId="urn:microsoft.com/office/officeart/2005/8/layout/list1"/>
    <dgm:cxn modelId="{361B9C15-C0A1-442E-843A-63DFEA6B4C56}" type="presParOf" srcId="{3B5D3FAF-26A9-4033-9142-F989BB7270FD}" destId="{A9D98A09-86CB-4358-8C79-69396CF9DD1C}" srcOrd="0" destOrd="0" presId="urn:microsoft.com/office/officeart/2005/8/layout/list1"/>
    <dgm:cxn modelId="{922E7BC7-83D6-4B8D-87F4-8EF24B550F9A}" type="presParOf" srcId="{3B5D3FAF-26A9-4033-9142-F989BB7270FD}" destId="{E9A852FB-B258-48E4-AA18-E327DC233161}" srcOrd="1" destOrd="0" presId="urn:microsoft.com/office/officeart/2005/8/layout/list1"/>
    <dgm:cxn modelId="{45E0AD47-6A79-4425-B50B-5E44F869DD4E}" type="presParOf" srcId="{8EC46E55-CD36-4E81-B9CB-E59531504ADF}" destId="{78E5750D-685E-414D-B6ED-E316C825F358}" srcOrd="9" destOrd="0" presId="urn:microsoft.com/office/officeart/2005/8/layout/list1"/>
    <dgm:cxn modelId="{C0002CFE-150B-4354-A660-66871C70433F}" type="presParOf" srcId="{8EC46E55-CD36-4E81-B9CB-E59531504ADF}" destId="{F26DDFA7-A569-4C96-8484-12DA87D0F5DE}" srcOrd="10" destOrd="0" presId="urn:microsoft.com/office/officeart/2005/8/layout/list1"/>
    <dgm:cxn modelId="{A9E11A0B-2A9D-4E01-85D9-5D4CD311DFCE}" type="presParOf" srcId="{8EC46E55-CD36-4E81-B9CB-E59531504ADF}" destId="{BAC8C54F-DB13-4AC9-B9C3-7C5DBFAF1350}" srcOrd="11" destOrd="0" presId="urn:microsoft.com/office/officeart/2005/8/layout/list1"/>
    <dgm:cxn modelId="{68028529-5478-410D-9F7A-049383E029FD}" type="presParOf" srcId="{8EC46E55-CD36-4E81-B9CB-E59531504ADF}" destId="{691FDC46-3987-4665-8C1C-D071AA1D553B}" srcOrd="12" destOrd="0" presId="urn:microsoft.com/office/officeart/2005/8/layout/list1"/>
    <dgm:cxn modelId="{92F62602-F28B-4038-815A-E3537F04474D}" type="presParOf" srcId="{691FDC46-3987-4665-8C1C-D071AA1D553B}" destId="{6D0AADED-CBA6-4D88-9C7D-07904C08C41F}" srcOrd="0" destOrd="0" presId="urn:microsoft.com/office/officeart/2005/8/layout/list1"/>
    <dgm:cxn modelId="{C34EF753-389B-4A60-AC61-0572E2E5E270}" type="presParOf" srcId="{691FDC46-3987-4665-8C1C-D071AA1D553B}" destId="{471BEB9F-811E-468E-A6D2-D69FDC9A3563}" srcOrd="1" destOrd="0" presId="urn:microsoft.com/office/officeart/2005/8/layout/list1"/>
    <dgm:cxn modelId="{534F7A0B-B074-4DAA-86CF-0C5234F691AA}" type="presParOf" srcId="{8EC46E55-CD36-4E81-B9CB-E59531504ADF}" destId="{E635B584-5E89-43FD-A1D3-5B6A9BC21C62}" srcOrd="13" destOrd="0" presId="urn:microsoft.com/office/officeart/2005/8/layout/list1"/>
    <dgm:cxn modelId="{0952B19B-28BC-42C0-A1B6-C2812AECD3AC}" type="presParOf" srcId="{8EC46E55-CD36-4E81-B9CB-E59531504ADF}" destId="{1D3F359F-CB97-4AF2-B329-03E3B34680FB}" srcOrd="14" destOrd="0" presId="urn:microsoft.com/office/officeart/2005/8/layout/list1"/>
    <dgm:cxn modelId="{1B6D2B85-F10C-4018-9C8C-8A3556F5FCB0}" type="presParOf" srcId="{8EC46E55-CD36-4E81-B9CB-E59531504ADF}" destId="{A042DABA-3AA8-4886-9C1E-02E8DA207394}" srcOrd="15" destOrd="0" presId="urn:microsoft.com/office/officeart/2005/8/layout/list1"/>
    <dgm:cxn modelId="{CC163E2A-0279-40E5-B845-41FE03EAEF6B}" type="presParOf" srcId="{8EC46E55-CD36-4E81-B9CB-E59531504ADF}" destId="{F3119DCB-5B92-4863-B922-63E30326CA03}" srcOrd="16" destOrd="0" presId="urn:microsoft.com/office/officeart/2005/8/layout/list1"/>
    <dgm:cxn modelId="{CCF8DAE9-1E25-4FAE-A306-464C25188916}" type="presParOf" srcId="{F3119DCB-5B92-4863-B922-63E30326CA03}" destId="{9CA4E75C-89EA-4F93-89BF-D625529ACE9C}" srcOrd="0" destOrd="0" presId="urn:microsoft.com/office/officeart/2005/8/layout/list1"/>
    <dgm:cxn modelId="{4A0C2305-963A-4618-86C4-1E7BC323E997}" type="presParOf" srcId="{F3119DCB-5B92-4863-B922-63E30326CA03}" destId="{23F698FF-99B6-4FB5-B9A3-164FA7B99EFD}" srcOrd="1" destOrd="0" presId="urn:microsoft.com/office/officeart/2005/8/layout/list1"/>
    <dgm:cxn modelId="{10B46B43-2B77-4748-B1DC-0E61EFB31FF1}" type="presParOf" srcId="{8EC46E55-CD36-4E81-B9CB-E59531504ADF}" destId="{BA02D68D-FE2B-4FF7-9E1A-ED8235F63A83}" srcOrd="17" destOrd="0" presId="urn:microsoft.com/office/officeart/2005/8/layout/list1"/>
    <dgm:cxn modelId="{D068C4DE-97C3-4B76-85EE-31B03A2F88AD}" type="presParOf" srcId="{8EC46E55-CD36-4E81-B9CB-E59531504ADF}" destId="{4450E017-6AC5-4263-A5FE-3EBDECDD3B16}" srcOrd="18" destOrd="0" presId="urn:microsoft.com/office/officeart/2005/8/layout/list1"/>
    <dgm:cxn modelId="{176E7081-786B-4016-9FED-685E99823760}" type="presParOf" srcId="{8EC46E55-CD36-4E81-B9CB-E59531504ADF}" destId="{6BE902A3-A530-4AF2-AB0C-4ECCC2DD566A}" srcOrd="19" destOrd="0" presId="urn:microsoft.com/office/officeart/2005/8/layout/list1"/>
    <dgm:cxn modelId="{35931502-28A0-4A11-8B15-2F36FE8CEBE1}" type="presParOf" srcId="{8EC46E55-CD36-4E81-B9CB-E59531504ADF}" destId="{5E496C2F-A0DB-4721-8100-90FB80FA3797}" srcOrd="20" destOrd="0" presId="urn:microsoft.com/office/officeart/2005/8/layout/list1"/>
    <dgm:cxn modelId="{1180D6BE-2A78-4B53-BB82-A5C308AD36A4}" type="presParOf" srcId="{5E496C2F-A0DB-4721-8100-90FB80FA3797}" destId="{CEB32777-2471-4E93-BBD2-3202CF11E33A}" srcOrd="0" destOrd="0" presId="urn:microsoft.com/office/officeart/2005/8/layout/list1"/>
    <dgm:cxn modelId="{55CD455B-28A4-4A97-9903-9B4356235E63}" type="presParOf" srcId="{5E496C2F-A0DB-4721-8100-90FB80FA3797}" destId="{54D6E8C1-F71D-4666-B7A0-39DAEF6B4947}" srcOrd="1" destOrd="0" presId="urn:microsoft.com/office/officeart/2005/8/layout/list1"/>
    <dgm:cxn modelId="{F3B1461E-C1F9-498F-B0D6-57894A63F6D8}" type="presParOf" srcId="{8EC46E55-CD36-4E81-B9CB-E59531504ADF}" destId="{FD976394-488E-4AD5-8558-290B5D53AA0D}" srcOrd="21" destOrd="0" presId="urn:microsoft.com/office/officeart/2005/8/layout/list1"/>
    <dgm:cxn modelId="{97951BEE-4DA1-4C07-B490-F4C47D32A7F5}" type="presParOf" srcId="{8EC46E55-CD36-4E81-B9CB-E59531504ADF}" destId="{ADD42D83-7DCA-44CB-A5C5-6A36B9B41D5C}"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A52C263-EF71-48DC-963C-2FA5292E32D6}" type="doc">
      <dgm:prSet loTypeId="urn:microsoft.com/office/officeart/2005/8/layout/vList2" loCatId="list" qsTypeId="urn:microsoft.com/office/officeart/2005/8/quickstyle/simple1" qsCatId="simple" csTypeId="urn:microsoft.com/office/officeart/2005/8/colors/accent1_2" csCatId="accent1"/>
      <dgm:spPr/>
      <dgm:t>
        <a:bodyPr/>
        <a:lstStyle/>
        <a:p>
          <a:pPr rtl="1"/>
          <a:endParaRPr lang="ar-SY"/>
        </a:p>
      </dgm:t>
    </dgm:pt>
    <dgm:pt modelId="{D1B53C9D-06BC-4088-B752-805CD40F20A3}">
      <dgm:prSet/>
      <dgm:spPr/>
      <dgm:t>
        <a:bodyPr/>
        <a:lstStyle/>
        <a:p>
          <a:pPr rtl="1"/>
          <a:r>
            <a:rPr lang="en-US" b="1" i="1" smtClean="0"/>
            <a:t>Define user requirements: You should understand the needs and requirements of the user to design a suitable user interface for their needs.</a:t>
          </a:r>
          <a:endParaRPr lang="ar-SY"/>
        </a:p>
      </dgm:t>
    </dgm:pt>
    <dgm:pt modelId="{09B9E415-DF3A-477E-9864-9BE791C88A20}" type="parTrans" cxnId="{5E304517-36D8-4769-B467-80F14A728F14}">
      <dgm:prSet/>
      <dgm:spPr/>
      <dgm:t>
        <a:bodyPr/>
        <a:lstStyle/>
        <a:p>
          <a:pPr rtl="1"/>
          <a:endParaRPr lang="ar-SY"/>
        </a:p>
      </dgm:t>
    </dgm:pt>
    <dgm:pt modelId="{9276A31B-DC5D-48BD-AE5A-7B656FD79C05}" type="sibTrans" cxnId="{5E304517-36D8-4769-B467-80F14A728F14}">
      <dgm:prSet/>
      <dgm:spPr/>
      <dgm:t>
        <a:bodyPr/>
        <a:lstStyle/>
        <a:p>
          <a:pPr rtl="1"/>
          <a:endParaRPr lang="ar-SY"/>
        </a:p>
      </dgm:t>
    </dgm:pt>
    <dgm:pt modelId="{981CA3C9-34A2-4D3D-B1CE-F26572E62D72}">
      <dgm:prSet/>
      <dgm:spPr/>
      <dgm:t>
        <a:bodyPr/>
        <a:lstStyle/>
        <a:p>
          <a:pPr rtl="1"/>
          <a:r>
            <a:rPr lang="en-US" b="1" i="1" smtClean="0"/>
            <a:t>Collect information and research: You should gather information and research related to potential users and know their needs, expectations, goals, and expectations from the application.</a:t>
          </a:r>
          <a:endParaRPr lang="ar-SY"/>
        </a:p>
      </dgm:t>
    </dgm:pt>
    <dgm:pt modelId="{2A4FD5FA-D0F2-4F78-AC28-20C34D596C04}" type="parTrans" cxnId="{7A16958C-4F81-44BC-A35D-544D28EBA9A9}">
      <dgm:prSet/>
      <dgm:spPr/>
      <dgm:t>
        <a:bodyPr/>
        <a:lstStyle/>
        <a:p>
          <a:pPr rtl="1"/>
          <a:endParaRPr lang="ar-SY"/>
        </a:p>
      </dgm:t>
    </dgm:pt>
    <dgm:pt modelId="{1FA5B746-31A5-4A10-AB18-378D4AA3334C}" type="sibTrans" cxnId="{7A16958C-4F81-44BC-A35D-544D28EBA9A9}">
      <dgm:prSet/>
      <dgm:spPr/>
      <dgm:t>
        <a:bodyPr/>
        <a:lstStyle/>
        <a:p>
          <a:pPr rtl="1"/>
          <a:endParaRPr lang="ar-SY"/>
        </a:p>
      </dgm:t>
    </dgm:pt>
    <dgm:pt modelId="{DF11D141-EA22-4F99-8193-E57F3778A2AA}">
      <dgm:prSet/>
      <dgm:spPr/>
      <dgm:t>
        <a:bodyPr/>
        <a:lstStyle/>
        <a:p>
          <a:pPr rtl="1"/>
          <a:r>
            <a:rPr lang="en-US" b="1" i="1" smtClean="0"/>
            <a:t>Design the prototype: You can create a preliminary prototype of the user interface using different tools such as Sketch, Photoshop, or Adobe XD based on the research conducted in the previous step.</a:t>
          </a:r>
          <a:endParaRPr lang="ar-SY"/>
        </a:p>
      </dgm:t>
    </dgm:pt>
    <dgm:pt modelId="{59925AF6-6450-4F9A-9E9D-DB7CAD0463FB}" type="parTrans" cxnId="{960C9931-8C11-4AD6-AB8B-18DB00C6DFC9}">
      <dgm:prSet/>
      <dgm:spPr/>
      <dgm:t>
        <a:bodyPr/>
        <a:lstStyle/>
        <a:p>
          <a:pPr rtl="1"/>
          <a:endParaRPr lang="ar-SY"/>
        </a:p>
      </dgm:t>
    </dgm:pt>
    <dgm:pt modelId="{B5B24E08-948E-41B0-A8E5-86B4677BC6CD}" type="sibTrans" cxnId="{960C9931-8C11-4AD6-AB8B-18DB00C6DFC9}">
      <dgm:prSet/>
      <dgm:spPr/>
      <dgm:t>
        <a:bodyPr/>
        <a:lstStyle/>
        <a:p>
          <a:pPr rtl="1"/>
          <a:endParaRPr lang="ar-SY"/>
        </a:p>
      </dgm:t>
    </dgm:pt>
    <dgm:pt modelId="{13E774BC-E956-432E-84E7-AAECD48CC7F6}">
      <dgm:prSet/>
      <dgm:spPr/>
      <dgm:t>
        <a:bodyPr/>
        <a:lstStyle/>
        <a:p>
          <a:pPr rtl="1"/>
          <a:r>
            <a:rPr lang="en-US" b="1" i="1" smtClean="0"/>
            <a:t>Get user feedback: After making the initial prototype of the user interface, you need to collect feedback and comments from users on your product. You can do this by using pilot experiments or surveys or live chat with users.</a:t>
          </a:r>
          <a:endParaRPr lang="ar-SY"/>
        </a:p>
      </dgm:t>
    </dgm:pt>
    <dgm:pt modelId="{73FC4137-F36F-4C60-9A82-E78B4B78DD59}" type="parTrans" cxnId="{599B5677-071F-4EFF-B962-83FED955E87C}">
      <dgm:prSet/>
      <dgm:spPr/>
      <dgm:t>
        <a:bodyPr/>
        <a:lstStyle/>
        <a:p>
          <a:pPr rtl="1"/>
          <a:endParaRPr lang="ar-SY"/>
        </a:p>
      </dgm:t>
    </dgm:pt>
    <dgm:pt modelId="{BCEFB223-F511-4358-A365-4B4EB350DE6F}" type="sibTrans" cxnId="{599B5677-071F-4EFF-B962-83FED955E87C}">
      <dgm:prSet/>
      <dgm:spPr/>
      <dgm:t>
        <a:bodyPr/>
        <a:lstStyle/>
        <a:p>
          <a:pPr rtl="1"/>
          <a:endParaRPr lang="ar-SY"/>
        </a:p>
      </dgm:t>
    </dgm:pt>
    <dgm:pt modelId="{765FE99F-9E5A-43FF-95DA-8E26888E41DA}" type="pres">
      <dgm:prSet presAssocID="{4A52C263-EF71-48DC-963C-2FA5292E32D6}" presName="linear" presStyleCnt="0">
        <dgm:presLayoutVars>
          <dgm:animLvl val="lvl"/>
          <dgm:resizeHandles val="exact"/>
        </dgm:presLayoutVars>
      </dgm:prSet>
      <dgm:spPr/>
    </dgm:pt>
    <dgm:pt modelId="{BAB90A9A-8666-423D-A729-3C220356A27A}" type="pres">
      <dgm:prSet presAssocID="{D1B53C9D-06BC-4088-B752-805CD40F20A3}" presName="parentText" presStyleLbl="node1" presStyleIdx="0" presStyleCnt="4">
        <dgm:presLayoutVars>
          <dgm:chMax val="0"/>
          <dgm:bulletEnabled val="1"/>
        </dgm:presLayoutVars>
      </dgm:prSet>
      <dgm:spPr/>
    </dgm:pt>
    <dgm:pt modelId="{808B766D-6060-4316-A296-EAF698BE57E9}" type="pres">
      <dgm:prSet presAssocID="{9276A31B-DC5D-48BD-AE5A-7B656FD79C05}" presName="spacer" presStyleCnt="0"/>
      <dgm:spPr/>
    </dgm:pt>
    <dgm:pt modelId="{64FE5C9D-58FF-4F75-B150-99DA3AEC469C}" type="pres">
      <dgm:prSet presAssocID="{981CA3C9-34A2-4D3D-B1CE-F26572E62D72}" presName="parentText" presStyleLbl="node1" presStyleIdx="1" presStyleCnt="4">
        <dgm:presLayoutVars>
          <dgm:chMax val="0"/>
          <dgm:bulletEnabled val="1"/>
        </dgm:presLayoutVars>
      </dgm:prSet>
      <dgm:spPr/>
    </dgm:pt>
    <dgm:pt modelId="{F450A292-3E84-47FA-8219-ED939FE2A6BF}" type="pres">
      <dgm:prSet presAssocID="{1FA5B746-31A5-4A10-AB18-378D4AA3334C}" presName="spacer" presStyleCnt="0"/>
      <dgm:spPr/>
    </dgm:pt>
    <dgm:pt modelId="{86DB1B55-2C26-4B9A-9E8B-E9037D4B8D0E}" type="pres">
      <dgm:prSet presAssocID="{DF11D141-EA22-4F99-8193-E57F3778A2AA}" presName="parentText" presStyleLbl="node1" presStyleIdx="2" presStyleCnt="4">
        <dgm:presLayoutVars>
          <dgm:chMax val="0"/>
          <dgm:bulletEnabled val="1"/>
        </dgm:presLayoutVars>
      </dgm:prSet>
      <dgm:spPr/>
    </dgm:pt>
    <dgm:pt modelId="{7BE8DE6B-EB51-4C96-A041-A4A4D7280979}" type="pres">
      <dgm:prSet presAssocID="{B5B24E08-948E-41B0-A8E5-86B4677BC6CD}" presName="spacer" presStyleCnt="0"/>
      <dgm:spPr/>
    </dgm:pt>
    <dgm:pt modelId="{31A7D140-55A0-48CB-87DF-24A93F17FF8A}" type="pres">
      <dgm:prSet presAssocID="{13E774BC-E956-432E-84E7-AAECD48CC7F6}" presName="parentText" presStyleLbl="node1" presStyleIdx="3" presStyleCnt="4">
        <dgm:presLayoutVars>
          <dgm:chMax val="0"/>
          <dgm:bulletEnabled val="1"/>
        </dgm:presLayoutVars>
      </dgm:prSet>
      <dgm:spPr/>
    </dgm:pt>
  </dgm:ptLst>
  <dgm:cxnLst>
    <dgm:cxn modelId="{960C9931-8C11-4AD6-AB8B-18DB00C6DFC9}" srcId="{4A52C263-EF71-48DC-963C-2FA5292E32D6}" destId="{DF11D141-EA22-4F99-8193-E57F3778A2AA}" srcOrd="2" destOrd="0" parTransId="{59925AF6-6450-4F9A-9E9D-DB7CAD0463FB}" sibTransId="{B5B24E08-948E-41B0-A8E5-86B4677BC6CD}"/>
    <dgm:cxn modelId="{5E304517-36D8-4769-B467-80F14A728F14}" srcId="{4A52C263-EF71-48DC-963C-2FA5292E32D6}" destId="{D1B53C9D-06BC-4088-B752-805CD40F20A3}" srcOrd="0" destOrd="0" parTransId="{09B9E415-DF3A-477E-9864-9BE791C88A20}" sibTransId="{9276A31B-DC5D-48BD-AE5A-7B656FD79C05}"/>
    <dgm:cxn modelId="{F6504874-1063-44DC-8662-5476E908D42D}" type="presOf" srcId="{13E774BC-E956-432E-84E7-AAECD48CC7F6}" destId="{31A7D140-55A0-48CB-87DF-24A93F17FF8A}" srcOrd="0" destOrd="0" presId="urn:microsoft.com/office/officeart/2005/8/layout/vList2"/>
    <dgm:cxn modelId="{7A16958C-4F81-44BC-A35D-544D28EBA9A9}" srcId="{4A52C263-EF71-48DC-963C-2FA5292E32D6}" destId="{981CA3C9-34A2-4D3D-B1CE-F26572E62D72}" srcOrd="1" destOrd="0" parTransId="{2A4FD5FA-D0F2-4F78-AC28-20C34D596C04}" sibTransId="{1FA5B746-31A5-4A10-AB18-378D4AA3334C}"/>
    <dgm:cxn modelId="{599B5677-071F-4EFF-B962-83FED955E87C}" srcId="{4A52C263-EF71-48DC-963C-2FA5292E32D6}" destId="{13E774BC-E956-432E-84E7-AAECD48CC7F6}" srcOrd="3" destOrd="0" parTransId="{73FC4137-F36F-4C60-9A82-E78B4B78DD59}" sibTransId="{BCEFB223-F511-4358-A365-4B4EB350DE6F}"/>
    <dgm:cxn modelId="{E0241B4F-DA5F-4101-9EA5-60DC05B3EC1F}" type="presOf" srcId="{981CA3C9-34A2-4D3D-B1CE-F26572E62D72}" destId="{64FE5C9D-58FF-4F75-B150-99DA3AEC469C}" srcOrd="0" destOrd="0" presId="urn:microsoft.com/office/officeart/2005/8/layout/vList2"/>
    <dgm:cxn modelId="{DE96735C-D6B0-4604-8D76-905EDB912C9E}" type="presOf" srcId="{DF11D141-EA22-4F99-8193-E57F3778A2AA}" destId="{86DB1B55-2C26-4B9A-9E8B-E9037D4B8D0E}" srcOrd="0" destOrd="0" presId="urn:microsoft.com/office/officeart/2005/8/layout/vList2"/>
    <dgm:cxn modelId="{BA5C5F11-E296-4709-9433-90181AD7C9AF}" type="presOf" srcId="{D1B53C9D-06BC-4088-B752-805CD40F20A3}" destId="{BAB90A9A-8666-423D-A729-3C220356A27A}" srcOrd="0" destOrd="0" presId="urn:microsoft.com/office/officeart/2005/8/layout/vList2"/>
    <dgm:cxn modelId="{9EC1B08E-95A2-4619-B980-615E4E8C1E4E}" type="presOf" srcId="{4A52C263-EF71-48DC-963C-2FA5292E32D6}" destId="{765FE99F-9E5A-43FF-95DA-8E26888E41DA}" srcOrd="0" destOrd="0" presId="urn:microsoft.com/office/officeart/2005/8/layout/vList2"/>
    <dgm:cxn modelId="{F94F744B-A6B6-4808-B75F-884CFC02FAEC}" type="presParOf" srcId="{765FE99F-9E5A-43FF-95DA-8E26888E41DA}" destId="{BAB90A9A-8666-423D-A729-3C220356A27A}" srcOrd="0" destOrd="0" presId="urn:microsoft.com/office/officeart/2005/8/layout/vList2"/>
    <dgm:cxn modelId="{6B4AC1B9-9751-4BFC-84BD-5541541DFD3E}" type="presParOf" srcId="{765FE99F-9E5A-43FF-95DA-8E26888E41DA}" destId="{808B766D-6060-4316-A296-EAF698BE57E9}" srcOrd="1" destOrd="0" presId="urn:microsoft.com/office/officeart/2005/8/layout/vList2"/>
    <dgm:cxn modelId="{1F47BFA0-9626-41FA-874E-7876F229ABDA}" type="presParOf" srcId="{765FE99F-9E5A-43FF-95DA-8E26888E41DA}" destId="{64FE5C9D-58FF-4F75-B150-99DA3AEC469C}" srcOrd="2" destOrd="0" presId="urn:microsoft.com/office/officeart/2005/8/layout/vList2"/>
    <dgm:cxn modelId="{F6673E90-9F25-4CC3-9B42-26133EA67609}" type="presParOf" srcId="{765FE99F-9E5A-43FF-95DA-8E26888E41DA}" destId="{F450A292-3E84-47FA-8219-ED939FE2A6BF}" srcOrd="3" destOrd="0" presId="urn:microsoft.com/office/officeart/2005/8/layout/vList2"/>
    <dgm:cxn modelId="{1860C4B6-F090-4556-AFA6-ECC92EA2F2D8}" type="presParOf" srcId="{765FE99F-9E5A-43FF-95DA-8E26888E41DA}" destId="{86DB1B55-2C26-4B9A-9E8B-E9037D4B8D0E}" srcOrd="4" destOrd="0" presId="urn:microsoft.com/office/officeart/2005/8/layout/vList2"/>
    <dgm:cxn modelId="{06C0B107-D35D-4253-AD4C-D14EAAADB059}" type="presParOf" srcId="{765FE99F-9E5A-43FF-95DA-8E26888E41DA}" destId="{7BE8DE6B-EB51-4C96-A041-A4A4D7280979}" srcOrd="5" destOrd="0" presId="urn:microsoft.com/office/officeart/2005/8/layout/vList2"/>
    <dgm:cxn modelId="{70E75C81-DE55-4B49-9D6C-9450E37FC74A}" type="presParOf" srcId="{765FE99F-9E5A-43FF-95DA-8E26888E41DA}" destId="{31A7D140-55A0-48CB-87DF-24A93F17FF8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4EAC59-6418-4AB8-A4E7-A38A648B2EA7}">
      <dsp:nvSpPr>
        <dsp:cNvPr id="0" name=""/>
        <dsp:cNvSpPr/>
      </dsp:nvSpPr>
      <dsp:spPr>
        <a:xfrm>
          <a:off x="5207156" y="1194344"/>
          <a:ext cx="1530036" cy="1530224"/>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A298DB99-DF9F-4AAD-ABE5-C5ECC8C0762F}">
      <dsp:nvSpPr>
        <dsp:cNvPr id="0" name=""/>
        <dsp:cNvSpPr/>
      </dsp:nvSpPr>
      <dsp:spPr>
        <a:xfrm>
          <a:off x="5095590" y="0"/>
          <a:ext cx="1753167" cy="93821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666750" rtl="1">
            <a:lnSpc>
              <a:spcPct val="90000"/>
            </a:lnSpc>
            <a:spcBef>
              <a:spcPct val="0"/>
            </a:spcBef>
            <a:spcAft>
              <a:spcPct val="35000"/>
            </a:spcAft>
          </a:pPr>
          <a:r>
            <a:rPr lang="en-US" sz="1500" b="1" kern="1200" smtClean="0"/>
            <a:t>Intro: Overview &amp; Purpose of the Report</a:t>
          </a:r>
          <a:endParaRPr lang="ar-SY" sz="1500" kern="1200"/>
        </a:p>
      </dsp:txBody>
      <dsp:txXfrm>
        <a:off x="5095590" y="0"/>
        <a:ext cx="1753167" cy="938212"/>
      </dsp:txXfrm>
    </dsp:sp>
    <dsp:sp modelId="{22D7A644-5315-4D14-94A4-E60156393A11}">
      <dsp:nvSpPr>
        <dsp:cNvPr id="0" name=""/>
        <dsp:cNvSpPr/>
      </dsp:nvSpPr>
      <dsp:spPr>
        <a:xfrm>
          <a:off x="5655966" y="1410133"/>
          <a:ext cx="1530036" cy="1530224"/>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CDACDBF1-A0B1-424C-A5AB-3E53DE3BCD7A}">
      <dsp:nvSpPr>
        <dsp:cNvPr id="0" name=""/>
        <dsp:cNvSpPr/>
      </dsp:nvSpPr>
      <dsp:spPr>
        <a:xfrm>
          <a:off x="7374708" y="891301"/>
          <a:ext cx="1657539" cy="103203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666750" rtl="1">
            <a:lnSpc>
              <a:spcPct val="90000"/>
            </a:lnSpc>
            <a:spcBef>
              <a:spcPct val="0"/>
            </a:spcBef>
            <a:spcAft>
              <a:spcPct val="35000"/>
            </a:spcAft>
          </a:pPr>
          <a:r>
            <a:rPr lang="en-US" sz="1500" b="1" kern="1200" dirty="0" smtClean="0"/>
            <a:t>Feasibility Study &amp; Proposal: Fitness Tracker App for COVID-19 Control</a:t>
          </a:r>
          <a:endParaRPr lang="ar-SY" sz="1500" kern="1200" dirty="0"/>
        </a:p>
      </dsp:txBody>
      <dsp:txXfrm>
        <a:off x="7374708" y="891301"/>
        <a:ext cx="1657539" cy="1032033"/>
      </dsp:txXfrm>
    </dsp:sp>
    <dsp:sp modelId="{E154287C-95CB-411D-9EB4-E1D2FF3537CD}">
      <dsp:nvSpPr>
        <dsp:cNvPr id="0" name=""/>
        <dsp:cNvSpPr/>
      </dsp:nvSpPr>
      <dsp:spPr>
        <a:xfrm>
          <a:off x="5766257" y="1895658"/>
          <a:ext cx="1530036" cy="1530224"/>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F620D0F7-1DEC-4935-9838-32577D094CAE}">
      <dsp:nvSpPr>
        <dsp:cNvPr id="0" name=""/>
        <dsp:cNvSpPr/>
      </dsp:nvSpPr>
      <dsp:spPr>
        <a:xfrm>
          <a:off x="7534087" y="2204799"/>
          <a:ext cx="1625664" cy="110239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666750" rtl="1">
            <a:lnSpc>
              <a:spcPct val="90000"/>
            </a:lnSpc>
            <a:spcBef>
              <a:spcPct val="0"/>
            </a:spcBef>
            <a:spcAft>
              <a:spcPct val="35000"/>
            </a:spcAft>
          </a:pPr>
          <a:r>
            <a:rPr lang="en-US" sz="1500" b="1" kern="1200" dirty="0" smtClean="0"/>
            <a:t>Problems: Impact of ICT &amp; COVID-19, Need for App</a:t>
          </a:r>
          <a:endParaRPr lang="ar-SY" sz="1500" kern="1200" dirty="0"/>
        </a:p>
      </dsp:txBody>
      <dsp:txXfrm>
        <a:off x="7534087" y="2204799"/>
        <a:ext cx="1625664" cy="1102399"/>
      </dsp:txXfrm>
    </dsp:sp>
    <dsp:sp modelId="{27EC1568-B611-4086-A466-509095086052}">
      <dsp:nvSpPr>
        <dsp:cNvPr id="0" name=""/>
        <dsp:cNvSpPr/>
      </dsp:nvSpPr>
      <dsp:spPr>
        <a:xfrm>
          <a:off x="5455787" y="2285016"/>
          <a:ext cx="1530036" cy="1530224"/>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4A657CDE-E114-44A3-BDDD-E74184414802}">
      <dsp:nvSpPr>
        <dsp:cNvPr id="0" name=""/>
        <dsp:cNvSpPr/>
      </dsp:nvSpPr>
      <dsp:spPr>
        <a:xfrm>
          <a:off x="6832820" y="3682483"/>
          <a:ext cx="1753167" cy="10085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666750" rtl="1">
            <a:lnSpc>
              <a:spcPct val="90000"/>
            </a:lnSpc>
            <a:spcBef>
              <a:spcPct val="0"/>
            </a:spcBef>
            <a:spcAft>
              <a:spcPct val="35000"/>
            </a:spcAft>
          </a:pPr>
          <a:r>
            <a:rPr lang="en-US" sz="1500" b="1" kern="1200" smtClean="0"/>
            <a:t>Background: Comprehensive Features of the App</a:t>
          </a:r>
          <a:endParaRPr lang="ar-SY" sz="1500" kern="1200"/>
        </a:p>
      </dsp:txBody>
      <dsp:txXfrm>
        <a:off x="6832820" y="3682483"/>
        <a:ext cx="1753167" cy="1008578"/>
      </dsp:txXfrm>
    </dsp:sp>
    <dsp:sp modelId="{CCC2CBBB-71EA-46EE-A06E-E25C4A76C0CD}">
      <dsp:nvSpPr>
        <dsp:cNvPr id="0" name=""/>
        <dsp:cNvSpPr/>
      </dsp:nvSpPr>
      <dsp:spPr>
        <a:xfrm>
          <a:off x="4958525" y="2285016"/>
          <a:ext cx="1530036" cy="1530224"/>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699C1D77-2D7A-4C26-8481-BD82BAECAF3D}">
      <dsp:nvSpPr>
        <dsp:cNvPr id="0" name=""/>
        <dsp:cNvSpPr/>
      </dsp:nvSpPr>
      <dsp:spPr>
        <a:xfrm>
          <a:off x="3358361" y="3682483"/>
          <a:ext cx="1753167" cy="10085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666750" rtl="1">
            <a:lnSpc>
              <a:spcPct val="90000"/>
            </a:lnSpc>
            <a:spcBef>
              <a:spcPct val="0"/>
            </a:spcBef>
            <a:spcAft>
              <a:spcPct val="35000"/>
            </a:spcAft>
          </a:pPr>
          <a:r>
            <a:rPr lang="en-US" sz="1500" b="1" kern="1200" smtClean="0"/>
            <a:t>Contact Tracing: Tracking Potential Exposure</a:t>
          </a:r>
          <a:endParaRPr lang="ar-SY" sz="1500" kern="1200"/>
        </a:p>
      </dsp:txBody>
      <dsp:txXfrm>
        <a:off x="3358361" y="3682483"/>
        <a:ext cx="1753167" cy="1008578"/>
      </dsp:txXfrm>
    </dsp:sp>
    <dsp:sp modelId="{C3F2D464-CD16-4515-92A7-3E4EACA10E9A}">
      <dsp:nvSpPr>
        <dsp:cNvPr id="0" name=""/>
        <dsp:cNvSpPr/>
      </dsp:nvSpPr>
      <dsp:spPr>
        <a:xfrm>
          <a:off x="4648055" y="1895658"/>
          <a:ext cx="1530036" cy="1530224"/>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BC9A9216-7D1C-409D-A9E9-004BF29260DF}">
      <dsp:nvSpPr>
        <dsp:cNvPr id="0" name=""/>
        <dsp:cNvSpPr/>
      </dsp:nvSpPr>
      <dsp:spPr>
        <a:xfrm>
          <a:off x="2784597" y="2204799"/>
          <a:ext cx="1625664" cy="110239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666750" rtl="1">
            <a:lnSpc>
              <a:spcPct val="90000"/>
            </a:lnSpc>
            <a:spcBef>
              <a:spcPct val="0"/>
            </a:spcBef>
            <a:spcAft>
              <a:spcPct val="35000"/>
            </a:spcAft>
          </a:pPr>
          <a:r>
            <a:rPr lang="en-US" sz="1500" b="1" kern="1200" dirty="0" smtClean="0"/>
            <a:t>Permit Application: Compliance with Guidelines &amp; Regulations</a:t>
          </a:r>
          <a:endParaRPr lang="ar-SY" sz="1500" kern="1200" dirty="0"/>
        </a:p>
      </dsp:txBody>
      <dsp:txXfrm>
        <a:off x="2784597" y="2204799"/>
        <a:ext cx="1625664" cy="1102399"/>
      </dsp:txXfrm>
    </dsp:sp>
    <dsp:sp modelId="{89468103-141C-44E7-8FF6-0738264DF05A}">
      <dsp:nvSpPr>
        <dsp:cNvPr id="0" name=""/>
        <dsp:cNvSpPr/>
      </dsp:nvSpPr>
      <dsp:spPr>
        <a:xfrm>
          <a:off x="4758345" y="1410133"/>
          <a:ext cx="1530036" cy="1530224"/>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EBA99EE5-5234-4B05-9FEB-1ECAFE1CD972}">
      <dsp:nvSpPr>
        <dsp:cNvPr id="0" name=""/>
        <dsp:cNvSpPr/>
      </dsp:nvSpPr>
      <dsp:spPr>
        <a:xfrm>
          <a:off x="2912100" y="891301"/>
          <a:ext cx="1657539" cy="103203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666750" rtl="1">
            <a:lnSpc>
              <a:spcPct val="90000"/>
            </a:lnSpc>
            <a:spcBef>
              <a:spcPct val="0"/>
            </a:spcBef>
            <a:spcAft>
              <a:spcPct val="35000"/>
            </a:spcAft>
          </a:pPr>
          <a:r>
            <a:rPr lang="en-US" sz="1500" b="1" kern="1200" dirty="0" smtClean="0"/>
            <a:t>Proposed Solution: "</a:t>
          </a:r>
          <a:r>
            <a:rPr lang="en-US" sz="1500" b="1" kern="1200" dirty="0" err="1" smtClean="0"/>
            <a:t>Tawakkalna</a:t>
          </a:r>
          <a:r>
            <a:rPr lang="en-US" sz="1500" b="1" kern="1200" dirty="0" smtClean="0"/>
            <a:t>" App with Two Phases</a:t>
          </a:r>
          <a:endParaRPr lang="ar-SY" sz="1500" kern="1200" dirty="0"/>
        </a:p>
      </dsp:txBody>
      <dsp:txXfrm>
        <a:off x="2912100" y="891301"/>
        <a:ext cx="1657539" cy="10320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B56D10-CE1B-4EE5-83DA-88E2DD90045B}">
      <dsp:nvSpPr>
        <dsp:cNvPr id="0" name=""/>
        <dsp:cNvSpPr/>
      </dsp:nvSpPr>
      <dsp:spPr>
        <a:xfrm>
          <a:off x="2847515" y="806032"/>
          <a:ext cx="2771775" cy="2771775"/>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A598D9-2FEC-41D8-BCF0-23E3134D55C3}">
      <dsp:nvSpPr>
        <dsp:cNvPr id="0" name=""/>
        <dsp:cNvSpPr/>
      </dsp:nvSpPr>
      <dsp:spPr>
        <a:xfrm>
          <a:off x="3155413" y="1113930"/>
          <a:ext cx="2155978" cy="215597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1D7D8B-F372-4390-B2C9-90691B0D07CD}">
      <dsp:nvSpPr>
        <dsp:cNvPr id="0" name=""/>
        <dsp:cNvSpPr/>
      </dsp:nvSpPr>
      <dsp:spPr>
        <a:xfrm>
          <a:off x="3463311" y="1421828"/>
          <a:ext cx="1540182" cy="1540182"/>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58A95E-DAA8-4C6C-B293-6B3B7E2F6E0A}">
      <dsp:nvSpPr>
        <dsp:cNvPr id="0" name=""/>
        <dsp:cNvSpPr/>
      </dsp:nvSpPr>
      <dsp:spPr>
        <a:xfrm>
          <a:off x="3771440" y="1729957"/>
          <a:ext cx="923925" cy="923925"/>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6522B6-E320-4CE6-AB2B-AAEBEBB4C375}">
      <dsp:nvSpPr>
        <dsp:cNvPr id="0" name=""/>
        <dsp:cNvSpPr/>
      </dsp:nvSpPr>
      <dsp:spPr>
        <a:xfrm>
          <a:off x="4079338" y="2037855"/>
          <a:ext cx="308128" cy="30812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4222DC-9E45-4BEA-82DF-D9785C96A766}">
      <dsp:nvSpPr>
        <dsp:cNvPr id="0" name=""/>
        <dsp:cNvSpPr/>
      </dsp:nvSpPr>
      <dsp:spPr>
        <a:xfrm>
          <a:off x="6042233" y="117892"/>
          <a:ext cx="1463926" cy="489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13970" rIns="13970" bIns="13970" numCol="1" spcCol="1270" anchor="ctr" anchorCtr="0">
          <a:noAutofit/>
        </a:bodyPr>
        <a:lstStyle/>
        <a:p>
          <a:pPr lvl="0" algn="l" defTabSz="488950" rtl="1">
            <a:lnSpc>
              <a:spcPct val="90000"/>
            </a:lnSpc>
            <a:spcBef>
              <a:spcPct val="0"/>
            </a:spcBef>
            <a:spcAft>
              <a:spcPct val="35000"/>
            </a:spcAft>
          </a:pPr>
          <a:r>
            <a:rPr lang="en-US" sz="1100" kern="1200" dirty="0" smtClean="0"/>
            <a:t>Functional User Requirements: </a:t>
          </a:r>
          <a:endParaRPr lang="ar-SY" sz="1100" kern="1200" dirty="0"/>
        </a:p>
      </dsp:txBody>
      <dsp:txXfrm>
        <a:off x="6042233" y="117892"/>
        <a:ext cx="1463926" cy="489310"/>
      </dsp:txXfrm>
    </dsp:sp>
    <dsp:sp modelId="{C9D6E231-AECA-49A7-87EA-5E86E1BBD5AF}">
      <dsp:nvSpPr>
        <dsp:cNvPr id="0" name=""/>
        <dsp:cNvSpPr/>
      </dsp:nvSpPr>
      <dsp:spPr>
        <a:xfrm>
          <a:off x="5734780" y="362548"/>
          <a:ext cx="346471"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51D6859-AC71-4EB9-B701-C8BC72359564}">
      <dsp:nvSpPr>
        <dsp:cNvPr id="0" name=""/>
        <dsp:cNvSpPr/>
      </dsp:nvSpPr>
      <dsp:spPr>
        <a:xfrm rot="5400000">
          <a:off x="4011090" y="369997"/>
          <a:ext cx="1638842" cy="1716418"/>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8024839-D3DB-40EB-9F25-D32C78B71D0D}">
      <dsp:nvSpPr>
        <dsp:cNvPr id="0" name=""/>
        <dsp:cNvSpPr/>
      </dsp:nvSpPr>
      <dsp:spPr>
        <a:xfrm>
          <a:off x="6081252" y="635290"/>
          <a:ext cx="1385887" cy="489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13970" rIns="13970" bIns="13970" numCol="1" spcCol="1270" anchor="ctr" anchorCtr="0">
          <a:noAutofit/>
        </a:bodyPr>
        <a:lstStyle/>
        <a:p>
          <a:pPr lvl="0" algn="l" defTabSz="488950" rtl="1">
            <a:lnSpc>
              <a:spcPct val="90000"/>
            </a:lnSpc>
            <a:spcBef>
              <a:spcPct val="0"/>
            </a:spcBef>
            <a:spcAft>
              <a:spcPct val="35000"/>
            </a:spcAft>
          </a:pPr>
          <a:r>
            <a:rPr lang="en-US" sz="1100" kern="1200" smtClean="0"/>
            <a:t>Functional System Requirements:</a:t>
          </a:r>
          <a:endParaRPr lang="ar-SY" sz="1100" kern="1200"/>
        </a:p>
      </dsp:txBody>
      <dsp:txXfrm>
        <a:off x="6081252" y="635290"/>
        <a:ext cx="1385887" cy="489310"/>
      </dsp:txXfrm>
    </dsp:sp>
    <dsp:sp modelId="{800F2D1E-2DB9-4C52-8A30-52CCD4F579E1}">
      <dsp:nvSpPr>
        <dsp:cNvPr id="0" name=""/>
        <dsp:cNvSpPr/>
      </dsp:nvSpPr>
      <dsp:spPr>
        <a:xfrm>
          <a:off x="5734780" y="879946"/>
          <a:ext cx="346471"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036AEAD-CF2D-4FD6-B1F3-0CE295457B3F}">
      <dsp:nvSpPr>
        <dsp:cNvPr id="0" name=""/>
        <dsp:cNvSpPr/>
      </dsp:nvSpPr>
      <dsp:spPr>
        <a:xfrm rot="5400000">
          <a:off x="4337067" y="1005784"/>
          <a:ext cx="1523182" cy="1270396"/>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F9707FA-1777-4133-B99F-9A28E3493170}">
      <dsp:nvSpPr>
        <dsp:cNvPr id="0" name=""/>
        <dsp:cNvSpPr/>
      </dsp:nvSpPr>
      <dsp:spPr>
        <a:xfrm>
          <a:off x="6081252" y="1152688"/>
          <a:ext cx="1385887" cy="489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13970" rIns="13970" bIns="13970" numCol="1" spcCol="1270" anchor="ctr" anchorCtr="0">
          <a:noAutofit/>
        </a:bodyPr>
        <a:lstStyle/>
        <a:p>
          <a:pPr lvl="0" algn="l" defTabSz="488950" rtl="1">
            <a:lnSpc>
              <a:spcPct val="90000"/>
            </a:lnSpc>
            <a:spcBef>
              <a:spcPct val="0"/>
            </a:spcBef>
            <a:spcAft>
              <a:spcPct val="35000"/>
            </a:spcAft>
          </a:pPr>
          <a:r>
            <a:rPr lang="en-US" sz="1100" kern="1200" smtClean="0"/>
            <a:t>b)non-Functional Requirements , who include</a:t>
          </a:r>
          <a:endParaRPr lang="ar-SY" sz="1100" kern="1200"/>
        </a:p>
      </dsp:txBody>
      <dsp:txXfrm>
        <a:off x="6081252" y="1152688"/>
        <a:ext cx="1385887" cy="489310"/>
      </dsp:txXfrm>
    </dsp:sp>
    <dsp:sp modelId="{4DEE7625-F42E-4753-96E8-DCBE665A56EF}">
      <dsp:nvSpPr>
        <dsp:cNvPr id="0" name=""/>
        <dsp:cNvSpPr/>
      </dsp:nvSpPr>
      <dsp:spPr>
        <a:xfrm>
          <a:off x="5734780" y="1397344"/>
          <a:ext cx="346471"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BAE38A4-DCC0-4730-9C1E-16B9DA2807E9}">
      <dsp:nvSpPr>
        <dsp:cNvPr id="0" name=""/>
        <dsp:cNvSpPr/>
      </dsp:nvSpPr>
      <dsp:spPr>
        <a:xfrm rot="5400000">
          <a:off x="4600662" y="1464328"/>
          <a:ext cx="1201102" cy="1067133"/>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405871-699B-4F1D-99C6-CB3D8E75FB53}">
      <dsp:nvSpPr>
        <dsp:cNvPr id="0" name=""/>
        <dsp:cNvSpPr/>
      </dsp:nvSpPr>
      <dsp:spPr>
        <a:xfrm>
          <a:off x="6081252" y="1658999"/>
          <a:ext cx="1385887" cy="489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13970" rIns="13970" bIns="13970" numCol="1" spcCol="1270" anchor="ctr" anchorCtr="0">
          <a:noAutofit/>
        </a:bodyPr>
        <a:lstStyle/>
        <a:p>
          <a:pPr lvl="0" algn="l" defTabSz="488950" rtl="1">
            <a:lnSpc>
              <a:spcPct val="90000"/>
            </a:lnSpc>
            <a:spcBef>
              <a:spcPct val="0"/>
            </a:spcBef>
            <a:spcAft>
              <a:spcPct val="35000"/>
            </a:spcAft>
          </a:pPr>
          <a:r>
            <a:rPr lang="en-US" sz="1100" kern="1200" dirty="0" smtClean="0"/>
            <a:t>non-Functional User Requirements:</a:t>
          </a:r>
          <a:endParaRPr lang="ar-SY" sz="1100" kern="1200" dirty="0"/>
        </a:p>
      </dsp:txBody>
      <dsp:txXfrm>
        <a:off x="6081252" y="1658999"/>
        <a:ext cx="1385887" cy="489310"/>
      </dsp:txXfrm>
    </dsp:sp>
    <dsp:sp modelId="{445CACD5-FEA0-4B68-AFF3-B57B4B4E19CC}">
      <dsp:nvSpPr>
        <dsp:cNvPr id="0" name=""/>
        <dsp:cNvSpPr/>
      </dsp:nvSpPr>
      <dsp:spPr>
        <a:xfrm>
          <a:off x="5734780" y="1903655"/>
          <a:ext cx="346471"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3677A17-4540-4FE6-9B7B-47E1BE6908A8}">
      <dsp:nvSpPr>
        <dsp:cNvPr id="0" name=""/>
        <dsp:cNvSpPr/>
      </dsp:nvSpPr>
      <dsp:spPr>
        <a:xfrm rot="5400000">
          <a:off x="4863057" y="1948465"/>
          <a:ext cx="916533" cy="826912"/>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AB92A8-8464-49A2-875B-3F5344B06820}">
      <dsp:nvSpPr>
        <dsp:cNvPr id="0" name=""/>
        <dsp:cNvSpPr/>
      </dsp:nvSpPr>
      <dsp:spPr>
        <a:xfrm>
          <a:off x="6081252" y="2150527"/>
          <a:ext cx="1385887" cy="489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13970" rIns="13970" bIns="13970" numCol="1" spcCol="1270" anchor="ctr" anchorCtr="0">
          <a:noAutofit/>
        </a:bodyPr>
        <a:lstStyle/>
        <a:p>
          <a:pPr lvl="0" algn="l" defTabSz="488950" rtl="1">
            <a:lnSpc>
              <a:spcPct val="90000"/>
            </a:lnSpc>
            <a:spcBef>
              <a:spcPct val="0"/>
            </a:spcBef>
            <a:spcAft>
              <a:spcPct val="35000"/>
            </a:spcAft>
          </a:pPr>
          <a:r>
            <a:rPr lang="en-US" sz="1100" kern="1200" smtClean="0"/>
            <a:t>non-Functional System Requirements</a:t>
          </a:r>
          <a:endParaRPr lang="ar-SY" sz="1100" kern="1200"/>
        </a:p>
      </dsp:txBody>
      <dsp:txXfrm>
        <a:off x="6081252" y="2150527"/>
        <a:ext cx="1385887" cy="489310"/>
      </dsp:txXfrm>
    </dsp:sp>
    <dsp:sp modelId="{9789C84D-24BE-439D-B4F9-38CA59DF09DC}">
      <dsp:nvSpPr>
        <dsp:cNvPr id="0" name=""/>
        <dsp:cNvSpPr/>
      </dsp:nvSpPr>
      <dsp:spPr>
        <a:xfrm>
          <a:off x="5734780" y="2395183"/>
          <a:ext cx="346471"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FD9B7A4-1AEB-45CE-B6B8-B1F527B97A6C}">
      <dsp:nvSpPr>
        <dsp:cNvPr id="0" name=""/>
        <dsp:cNvSpPr/>
      </dsp:nvSpPr>
      <dsp:spPr>
        <a:xfrm rot="5400000">
          <a:off x="5111131" y="2418281"/>
          <a:ext cx="646747" cy="600551"/>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ED2B49-2F2B-4CCC-B7B0-6EFC4250428C}">
      <dsp:nvSpPr>
        <dsp:cNvPr id="0" name=""/>
        <dsp:cNvSpPr/>
      </dsp:nvSpPr>
      <dsp:spPr>
        <a:xfrm>
          <a:off x="2241569" y="0"/>
          <a:ext cx="6280944" cy="6280944"/>
        </a:xfrm>
        <a:prstGeom prst="triangl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69AE19-0C67-4585-8CC9-01C70BC86C2A}">
      <dsp:nvSpPr>
        <dsp:cNvPr id="0" name=""/>
        <dsp:cNvSpPr/>
      </dsp:nvSpPr>
      <dsp:spPr>
        <a:xfrm>
          <a:off x="5382041" y="628707"/>
          <a:ext cx="4082613" cy="318954"/>
        </a:xfrm>
        <a:prstGeom prst="round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rtl="1">
            <a:lnSpc>
              <a:spcPct val="90000"/>
            </a:lnSpc>
            <a:spcBef>
              <a:spcPct val="0"/>
            </a:spcBef>
            <a:spcAft>
              <a:spcPct val="35000"/>
            </a:spcAft>
          </a:pPr>
          <a:r>
            <a:rPr lang="en-US" sz="900" b="1" kern="1200" dirty="0" smtClean="0"/>
            <a:t>Start Point</a:t>
          </a:r>
          <a:endParaRPr lang="ar-SY" sz="900" kern="1200" dirty="0"/>
        </a:p>
      </dsp:txBody>
      <dsp:txXfrm>
        <a:off x="5397611" y="644277"/>
        <a:ext cx="4051473" cy="287814"/>
      </dsp:txXfrm>
    </dsp:sp>
    <dsp:sp modelId="{19B6F62C-3445-4107-850B-6F0383CA2AC9}">
      <dsp:nvSpPr>
        <dsp:cNvPr id="0" name=""/>
        <dsp:cNvSpPr/>
      </dsp:nvSpPr>
      <dsp:spPr>
        <a:xfrm>
          <a:off x="5382041" y="987531"/>
          <a:ext cx="4082613" cy="318954"/>
        </a:xfrm>
        <a:prstGeom prst="round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rtl="1">
            <a:lnSpc>
              <a:spcPct val="90000"/>
            </a:lnSpc>
            <a:spcBef>
              <a:spcPct val="0"/>
            </a:spcBef>
            <a:spcAft>
              <a:spcPct val="35000"/>
            </a:spcAft>
          </a:pPr>
          <a:r>
            <a:rPr lang="en-US" sz="900" b="1" kern="1200" smtClean="0"/>
            <a:t>Open the application</a:t>
          </a:r>
          <a:endParaRPr lang="ar-SY" sz="900" kern="1200"/>
        </a:p>
      </dsp:txBody>
      <dsp:txXfrm>
        <a:off x="5397611" y="1003101"/>
        <a:ext cx="4051473" cy="287814"/>
      </dsp:txXfrm>
    </dsp:sp>
    <dsp:sp modelId="{FDDA7B58-8382-42D2-B4BB-E7106841D015}">
      <dsp:nvSpPr>
        <dsp:cNvPr id="0" name=""/>
        <dsp:cNvSpPr/>
      </dsp:nvSpPr>
      <dsp:spPr>
        <a:xfrm>
          <a:off x="5382041" y="1346354"/>
          <a:ext cx="4082613" cy="318954"/>
        </a:xfrm>
        <a:prstGeom prst="round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rtl="1">
            <a:lnSpc>
              <a:spcPct val="90000"/>
            </a:lnSpc>
            <a:spcBef>
              <a:spcPct val="0"/>
            </a:spcBef>
            <a:spcAft>
              <a:spcPct val="35000"/>
            </a:spcAft>
          </a:pPr>
          <a:r>
            <a:rPr lang="en-US" sz="900" b="1" kern="1200" smtClean="0"/>
            <a:t>Registration or Login</a:t>
          </a:r>
          <a:endParaRPr lang="ar-SY" sz="900" kern="1200"/>
        </a:p>
      </dsp:txBody>
      <dsp:txXfrm>
        <a:off x="5397611" y="1361924"/>
        <a:ext cx="4051473" cy="287814"/>
      </dsp:txXfrm>
    </dsp:sp>
    <dsp:sp modelId="{C58928D2-AF71-45D8-969C-001C2E432B25}">
      <dsp:nvSpPr>
        <dsp:cNvPr id="0" name=""/>
        <dsp:cNvSpPr/>
      </dsp:nvSpPr>
      <dsp:spPr>
        <a:xfrm>
          <a:off x="5382041" y="1705178"/>
          <a:ext cx="4082613" cy="318954"/>
        </a:xfrm>
        <a:prstGeom prst="round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rtl="1">
            <a:lnSpc>
              <a:spcPct val="90000"/>
            </a:lnSpc>
            <a:spcBef>
              <a:spcPct val="0"/>
            </a:spcBef>
            <a:spcAft>
              <a:spcPct val="35000"/>
            </a:spcAft>
          </a:pPr>
          <a:r>
            <a:rPr lang="en-US" sz="900" b="1" kern="1200" smtClean="0"/>
            <a:t>Visitor\GCC citizen</a:t>
          </a:r>
          <a:endParaRPr lang="ar-SY" sz="900" kern="1200"/>
        </a:p>
      </dsp:txBody>
      <dsp:txXfrm>
        <a:off x="5397611" y="1720748"/>
        <a:ext cx="4051473" cy="287814"/>
      </dsp:txXfrm>
    </dsp:sp>
    <dsp:sp modelId="{51124FFF-47D3-4BEF-AE27-B85D8AEC0803}">
      <dsp:nvSpPr>
        <dsp:cNvPr id="0" name=""/>
        <dsp:cNvSpPr/>
      </dsp:nvSpPr>
      <dsp:spPr>
        <a:xfrm>
          <a:off x="5382041" y="2064001"/>
          <a:ext cx="4082613" cy="318954"/>
        </a:xfrm>
        <a:prstGeom prst="round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rtl="1">
            <a:lnSpc>
              <a:spcPct val="90000"/>
            </a:lnSpc>
            <a:spcBef>
              <a:spcPct val="0"/>
            </a:spcBef>
            <a:spcAft>
              <a:spcPct val="35000"/>
            </a:spcAft>
          </a:pPr>
          <a:r>
            <a:rPr lang="en-US" sz="900" b="1" kern="1200" smtClean="0"/>
            <a:t>Citizen/Resident</a:t>
          </a:r>
          <a:endParaRPr lang="ar-SY" sz="900" kern="1200"/>
        </a:p>
      </dsp:txBody>
      <dsp:txXfrm>
        <a:off x="5397611" y="2079571"/>
        <a:ext cx="4051473" cy="287814"/>
      </dsp:txXfrm>
    </dsp:sp>
    <dsp:sp modelId="{C1D8EF64-E0DB-423E-806A-CE52FB1FEAF4}">
      <dsp:nvSpPr>
        <dsp:cNvPr id="0" name=""/>
        <dsp:cNvSpPr/>
      </dsp:nvSpPr>
      <dsp:spPr>
        <a:xfrm>
          <a:off x="5382041" y="2422825"/>
          <a:ext cx="4082613" cy="318954"/>
        </a:xfrm>
        <a:prstGeom prst="round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rtl="1">
            <a:lnSpc>
              <a:spcPct val="90000"/>
            </a:lnSpc>
            <a:spcBef>
              <a:spcPct val="0"/>
            </a:spcBef>
            <a:spcAft>
              <a:spcPct val="35000"/>
            </a:spcAft>
          </a:pPr>
          <a:r>
            <a:rPr lang="en-US" sz="900" b="1" kern="1200" smtClean="0"/>
            <a:t>Enter National/Iqama Number and password</a:t>
          </a:r>
          <a:endParaRPr lang="ar-SY" sz="900" kern="1200"/>
        </a:p>
      </dsp:txBody>
      <dsp:txXfrm>
        <a:off x="5397611" y="2438395"/>
        <a:ext cx="4051473" cy="287814"/>
      </dsp:txXfrm>
    </dsp:sp>
    <dsp:sp modelId="{37F2B46E-FEDE-40DC-96BB-D4821455186D}">
      <dsp:nvSpPr>
        <dsp:cNvPr id="0" name=""/>
        <dsp:cNvSpPr/>
      </dsp:nvSpPr>
      <dsp:spPr>
        <a:xfrm>
          <a:off x="5382041" y="2781648"/>
          <a:ext cx="4082613" cy="318954"/>
        </a:xfrm>
        <a:prstGeom prst="round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rtl="1">
            <a:lnSpc>
              <a:spcPct val="90000"/>
            </a:lnSpc>
            <a:spcBef>
              <a:spcPct val="0"/>
            </a:spcBef>
            <a:spcAft>
              <a:spcPct val="35000"/>
            </a:spcAft>
          </a:pPr>
          <a:r>
            <a:rPr lang="en-US" sz="900" b="1" kern="1200" smtClean="0"/>
            <a:t>Enter Passport\GCC ID number, Nationality, and password</a:t>
          </a:r>
          <a:endParaRPr lang="ar-SY" sz="900" kern="1200"/>
        </a:p>
      </dsp:txBody>
      <dsp:txXfrm>
        <a:off x="5397611" y="2797218"/>
        <a:ext cx="4051473" cy="287814"/>
      </dsp:txXfrm>
    </dsp:sp>
    <dsp:sp modelId="{EB93E654-C0F5-4773-8194-6091BFC4575B}">
      <dsp:nvSpPr>
        <dsp:cNvPr id="0" name=""/>
        <dsp:cNvSpPr/>
      </dsp:nvSpPr>
      <dsp:spPr>
        <a:xfrm>
          <a:off x="5382041" y="3140471"/>
          <a:ext cx="4082613" cy="318954"/>
        </a:xfrm>
        <a:prstGeom prst="round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rtl="1">
            <a:lnSpc>
              <a:spcPct val="90000"/>
            </a:lnSpc>
            <a:spcBef>
              <a:spcPct val="0"/>
            </a:spcBef>
            <a:spcAft>
              <a:spcPct val="35000"/>
            </a:spcAft>
          </a:pPr>
          <a:r>
            <a:rPr lang="en-US" sz="900" b="1" kern="1200" smtClean="0"/>
            <a:t>Login valid</a:t>
          </a:r>
          <a:endParaRPr lang="ar-SY" sz="900" kern="1200"/>
        </a:p>
      </dsp:txBody>
      <dsp:txXfrm>
        <a:off x="5397611" y="3156041"/>
        <a:ext cx="4051473" cy="287814"/>
      </dsp:txXfrm>
    </dsp:sp>
    <dsp:sp modelId="{E3804842-9F4D-4D22-91D0-2AEC6593256A}">
      <dsp:nvSpPr>
        <dsp:cNvPr id="0" name=""/>
        <dsp:cNvSpPr/>
      </dsp:nvSpPr>
      <dsp:spPr>
        <a:xfrm>
          <a:off x="5382041" y="3499295"/>
          <a:ext cx="4082613" cy="318954"/>
        </a:xfrm>
        <a:prstGeom prst="round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rtl="1">
            <a:lnSpc>
              <a:spcPct val="90000"/>
            </a:lnSpc>
            <a:spcBef>
              <a:spcPct val="0"/>
            </a:spcBef>
            <a:spcAft>
              <a:spcPct val="35000"/>
            </a:spcAft>
          </a:pPr>
          <a:r>
            <a:rPr lang="en-US" sz="900" b="1" kern="1200" smtClean="0"/>
            <a:t>Display wrong</a:t>
          </a:r>
          <a:endParaRPr lang="ar-SY" sz="900" kern="1200"/>
        </a:p>
      </dsp:txBody>
      <dsp:txXfrm>
        <a:off x="5397611" y="3514865"/>
        <a:ext cx="4051473" cy="287814"/>
      </dsp:txXfrm>
    </dsp:sp>
    <dsp:sp modelId="{8F68937E-22B2-4D93-81F0-91D11B7C4700}">
      <dsp:nvSpPr>
        <dsp:cNvPr id="0" name=""/>
        <dsp:cNvSpPr/>
      </dsp:nvSpPr>
      <dsp:spPr>
        <a:xfrm>
          <a:off x="5382041" y="3858118"/>
          <a:ext cx="4082613" cy="318954"/>
        </a:xfrm>
        <a:prstGeom prst="round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rtl="1">
            <a:lnSpc>
              <a:spcPct val="90000"/>
            </a:lnSpc>
            <a:spcBef>
              <a:spcPct val="0"/>
            </a:spcBef>
            <a:spcAft>
              <a:spcPct val="35000"/>
            </a:spcAft>
          </a:pPr>
          <a:r>
            <a:rPr lang="en-US" sz="900" b="1" kern="1200" smtClean="0"/>
            <a:t>Main Screen</a:t>
          </a:r>
          <a:endParaRPr lang="ar-SY" sz="900" kern="1200"/>
        </a:p>
      </dsp:txBody>
      <dsp:txXfrm>
        <a:off x="5397611" y="3873688"/>
        <a:ext cx="4051473" cy="287814"/>
      </dsp:txXfrm>
    </dsp:sp>
    <dsp:sp modelId="{2F6AAD0B-ACF9-4D47-9A05-6588150F5D8B}">
      <dsp:nvSpPr>
        <dsp:cNvPr id="0" name=""/>
        <dsp:cNvSpPr/>
      </dsp:nvSpPr>
      <dsp:spPr>
        <a:xfrm>
          <a:off x="5382041" y="4216942"/>
          <a:ext cx="4082613" cy="318954"/>
        </a:xfrm>
        <a:prstGeom prst="round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rtl="1">
            <a:lnSpc>
              <a:spcPct val="90000"/>
            </a:lnSpc>
            <a:spcBef>
              <a:spcPct val="0"/>
            </a:spcBef>
            <a:spcAft>
              <a:spcPct val="35000"/>
            </a:spcAft>
          </a:pPr>
          <a:r>
            <a:rPr lang="en-US" sz="900" b="1" kern="1200" smtClean="0"/>
            <a:t>Fill in the required information</a:t>
          </a:r>
          <a:endParaRPr lang="ar-SY" sz="900" kern="1200"/>
        </a:p>
      </dsp:txBody>
      <dsp:txXfrm>
        <a:off x="5397611" y="4232512"/>
        <a:ext cx="4051473" cy="287814"/>
      </dsp:txXfrm>
    </dsp:sp>
    <dsp:sp modelId="{B7B58735-758F-4511-9F70-FFD5B533EB7B}">
      <dsp:nvSpPr>
        <dsp:cNvPr id="0" name=""/>
        <dsp:cNvSpPr/>
      </dsp:nvSpPr>
      <dsp:spPr>
        <a:xfrm>
          <a:off x="5382041" y="4575765"/>
          <a:ext cx="4082613" cy="318954"/>
        </a:xfrm>
        <a:prstGeom prst="round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rtl="1">
            <a:lnSpc>
              <a:spcPct val="90000"/>
            </a:lnSpc>
            <a:spcBef>
              <a:spcPct val="0"/>
            </a:spcBef>
            <a:spcAft>
              <a:spcPct val="35000"/>
            </a:spcAft>
          </a:pPr>
          <a:r>
            <a:rPr lang="en-US" sz="900" b="1" kern="1200" smtClean="0"/>
            <a:t>Passport\GCC ID number, Nationality, Date of Birth, Phone number</a:t>
          </a:r>
          <a:endParaRPr lang="ar-SY" sz="900" kern="1200"/>
        </a:p>
      </dsp:txBody>
      <dsp:txXfrm>
        <a:off x="5397611" y="4591335"/>
        <a:ext cx="4051473" cy="287814"/>
      </dsp:txXfrm>
    </dsp:sp>
    <dsp:sp modelId="{B7C123B9-A292-4B4A-A5A3-FA0BDFF69E09}">
      <dsp:nvSpPr>
        <dsp:cNvPr id="0" name=""/>
        <dsp:cNvSpPr/>
      </dsp:nvSpPr>
      <dsp:spPr>
        <a:xfrm>
          <a:off x="5382041" y="4934589"/>
          <a:ext cx="4082613" cy="318954"/>
        </a:xfrm>
        <a:prstGeom prst="round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rtl="1">
            <a:lnSpc>
              <a:spcPct val="90000"/>
            </a:lnSpc>
            <a:spcBef>
              <a:spcPct val="0"/>
            </a:spcBef>
            <a:spcAft>
              <a:spcPct val="35000"/>
            </a:spcAft>
          </a:pPr>
          <a:r>
            <a:rPr lang="en-US" sz="900" b="1" kern="1200" smtClean="0"/>
            <a:t>Fill-in the required info</a:t>
          </a:r>
          <a:endParaRPr lang="ar-SY" sz="900" kern="1200"/>
        </a:p>
      </dsp:txBody>
      <dsp:txXfrm>
        <a:off x="5397611" y="4950159"/>
        <a:ext cx="4051473" cy="287814"/>
      </dsp:txXfrm>
    </dsp:sp>
    <dsp:sp modelId="{0A9AA0D6-F490-465F-AA7F-6988AC6E2215}">
      <dsp:nvSpPr>
        <dsp:cNvPr id="0" name=""/>
        <dsp:cNvSpPr/>
      </dsp:nvSpPr>
      <dsp:spPr>
        <a:xfrm>
          <a:off x="5382041" y="5293412"/>
          <a:ext cx="4082613" cy="318954"/>
        </a:xfrm>
        <a:prstGeom prst="round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rtl="1">
            <a:lnSpc>
              <a:spcPct val="90000"/>
            </a:lnSpc>
            <a:spcBef>
              <a:spcPct val="0"/>
            </a:spcBef>
            <a:spcAft>
              <a:spcPct val="35000"/>
            </a:spcAft>
          </a:pPr>
          <a:r>
            <a:rPr lang="en-US" sz="900" b="1" kern="1200" dirty="0" smtClean="0"/>
            <a:t>Enter the verification code sent to you via SMS</a:t>
          </a:r>
          <a:endParaRPr lang="ar-SY" sz="900" kern="1200" dirty="0"/>
        </a:p>
      </dsp:txBody>
      <dsp:txXfrm>
        <a:off x="5397611" y="5308982"/>
        <a:ext cx="4051473" cy="2878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BF0C97-0748-4BC2-8303-2D8C3B0A2EE2}">
      <dsp:nvSpPr>
        <dsp:cNvPr id="0" name=""/>
        <dsp:cNvSpPr/>
      </dsp:nvSpPr>
      <dsp:spPr>
        <a:xfrm>
          <a:off x="3593592" y="1512"/>
          <a:ext cx="4042791" cy="37937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ctr" defTabSz="488950" rtl="0">
            <a:lnSpc>
              <a:spcPct val="90000"/>
            </a:lnSpc>
            <a:spcBef>
              <a:spcPct val="0"/>
            </a:spcBef>
            <a:spcAft>
              <a:spcPct val="35000"/>
            </a:spcAft>
          </a:pPr>
          <a:r>
            <a:rPr lang="en-US" sz="1100" b="1" kern="1200" dirty="0" smtClean="0"/>
            <a:t>Specify the context of a system</a:t>
          </a:r>
          <a:endParaRPr lang="ar-SY" sz="1100" kern="1200" dirty="0"/>
        </a:p>
      </dsp:txBody>
      <dsp:txXfrm>
        <a:off x="3612112" y="20032"/>
        <a:ext cx="4005751" cy="342336"/>
      </dsp:txXfrm>
    </dsp:sp>
    <dsp:sp modelId="{022E7329-3E04-452C-86C3-5E60A46FD7A6}">
      <dsp:nvSpPr>
        <dsp:cNvPr id="0" name=""/>
        <dsp:cNvSpPr/>
      </dsp:nvSpPr>
      <dsp:spPr>
        <a:xfrm>
          <a:off x="3593592" y="399858"/>
          <a:ext cx="4042791" cy="37937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ctr" defTabSz="488950" rtl="1">
            <a:lnSpc>
              <a:spcPct val="90000"/>
            </a:lnSpc>
            <a:spcBef>
              <a:spcPct val="0"/>
            </a:spcBef>
            <a:spcAft>
              <a:spcPct val="35000"/>
            </a:spcAft>
          </a:pPr>
          <a:r>
            <a:rPr lang="en-US" sz="1100" b="1" kern="1200" smtClean="0"/>
            <a:t>Capture the requirements of a system</a:t>
          </a:r>
          <a:endParaRPr lang="ar-SY" sz="1100" kern="1200"/>
        </a:p>
      </dsp:txBody>
      <dsp:txXfrm>
        <a:off x="3612112" y="418378"/>
        <a:ext cx="4005751" cy="342336"/>
      </dsp:txXfrm>
    </dsp:sp>
    <dsp:sp modelId="{181F1FA1-F333-4B91-9898-60389E0F93FD}">
      <dsp:nvSpPr>
        <dsp:cNvPr id="0" name=""/>
        <dsp:cNvSpPr/>
      </dsp:nvSpPr>
      <dsp:spPr>
        <a:xfrm>
          <a:off x="3593592" y="798203"/>
          <a:ext cx="4042791" cy="37937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ctr" defTabSz="488950" rtl="1">
            <a:lnSpc>
              <a:spcPct val="90000"/>
            </a:lnSpc>
            <a:spcBef>
              <a:spcPct val="0"/>
            </a:spcBef>
            <a:spcAft>
              <a:spcPct val="35000"/>
            </a:spcAft>
          </a:pPr>
          <a:r>
            <a:rPr lang="en-US" sz="1100" b="1" kern="1200" smtClean="0"/>
            <a:t>Validate a systems architecture</a:t>
          </a:r>
          <a:endParaRPr lang="ar-SY" sz="1100" kern="1200"/>
        </a:p>
      </dsp:txBody>
      <dsp:txXfrm>
        <a:off x="3612112" y="816723"/>
        <a:ext cx="4005751" cy="342336"/>
      </dsp:txXfrm>
    </dsp:sp>
    <dsp:sp modelId="{6DC2D8DC-2289-4141-BD59-1B764D8C2993}">
      <dsp:nvSpPr>
        <dsp:cNvPr id="0" name=""/>
        <dsp:cNvSpPr/>
      </dsp:nvSpPr>
      <dsp:spPr>
        <a:xfrm>
          <a:off x="3593592" y="1196549"/>
          <a:ext cx="4042791" cy="37937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ctr" defTabSz="488950" rtl="1">
            <a:lnSpc>
              <a:spcPct val="90000"/>
            </a:lnSpc>
            <a:spcBef>
              <a:spcPct val="0"/>
            </a:spcBef>
            <a:spcAft>
              <a:spcPct val="35000"/>
            </a:spcAft>
          </a:pPr>
          <a:r>
            <a:rPr lang="en-US" sz="1100" b="1" kern="1200" smtClean="0"/>
            <a:t>Drive implementation and generate test cases</a:t>
          </a:r>
          <a:endParaRPr lang="ar-SY" sz="1100" kern="1200"/>
        </a:p>
      </dsp:txBody>
      <dsp:txXfrm>
        <a:off x="3612112" y="1215069"/>
        <a:ext cx="4005751" cy="342336"/>
      </dsp:txXfrm>
    </dsp:sp>
    <dsp:sp modelId="{5226AB64-14C7-4491-B26A-7A1BC9584C59}">
      <dsp:nvSpPr>
        <dsp:cNvPr id="0" name=""/>
        <dsp:cNvSpPr/>
      </dsp:nvSpPr>
      <dsp:spPr>
        <a:xfrm>
          <a:off x="3593592" y="1594894"/>
          <a:ext cx="4042791" cy="37937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ctr" defTabSz="488950" rtl="1">
            <a:lnSpc>
              <a:spcPct val="90000"/>
            </a:lnSpc>
            <a:spcBef>
              <a:spcPct val="0"/>
            </a:spcBef>
            <a:spcAft>
              <a:spcPct val="35000"/>
            </a:spcAft>
          </a:pPr>
          <a:r>
            <a:rPr lang="en-US" sz="1100" b="1" kern="1200" smtClean="0"/>
            <a:t>Developed by analysts together with domain experts</a:t>
          </a:r>
          <a:endParaRPr lang="ar-SY" sz="1100" kern="1200"/>
        </a:p>
      </dsp:txBody>
      <dsp:txXfrm>
        <a:off x="3612112" y="1613414"/>
        <a:ext cx="4005751" cy="342336"/>
      </dsp:txXfrm>
    </dsp:sp>
    <dsp:sp modelId="{3E9A96DD-8958-47BA-850E-6FAA158E92A3}">
      <dsp:nvSpPr>
        <dsp:cNvPr id="0" name=""/>
        <dsp:cNvSpPr/>
      </dsp:nvSpPr>
      <dsp:spPr>
        <a:xfrm>
          <a:off x="3593592" y="1993240"/>
          <a:ext cx="4042791" cy="37937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ctr" defTabSz="488950" rtl="1">
            <a:lnSpc>
              <a:spcPct val="90000"/>
            </a:lnSpc>
            <a:spcBef>
              <a:spcPct val="0"/>
            </a:spcBef>
            <a:spcAft>
              <a:spcPct val="35000"/>
            </a:spcAft>
          </a:pPr>
          <a:r>
            <a:rPr lang="en-US" sz="1100" b="1" kern="1200" smtClean="0"/>
            <a:t>Identify the Actors (role of users) of the system.</a:t>
          </a:r>
          <a:endParaRPr lang="ar-SY" sz="1100" kern="1200"/>
        </a:p>
      </dsp:txBody>
      <dsp:txXfrm>
        <a:off x="3612112" y="2011760"/>
        <a:ext cx="4005751" cy="342336"/>
      </dsp:txXfrm>
    </dsp:sp>
    <dsp:sp modelId="{79A4167B-2E08-499F-8C85-123CD6AB5943}">
      <dsp:nvSpPr>
        <dsp:cNvPr id="0" name=""/>
        <dsp:cNvSpPr/>
      </dsp:nvSpPr>
      <dsp:spPr>
        <a:xfrm>
          <a:off x="3593592" y="2391586"/>
          <a:ext cx="4042791" cy="37937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ctr" defTabSz="488950" rtl="1">
            <a:lnSpc>
              <a:spcPct val="90000"/>
            </a:lnSpc>
            <a:spcBef>
              <a:spcPct val="0"/>
            </a:spcBef>
            <a:spcAft>
              <a:spcPct val="35000"/>
            </a:spcAft>
          </a:pPr>
          <a:r>
            <a:rPr lang="en-US" sz="1100" b="1" kern="1200" dirty="0" smtClean="0"/>
            <a:t>For each category of users, identify all roles played by the</a:t>
          </a:r>
          <a:endParaRPr lang="ar-SY" sz="1100" kern="1200" dirty="0"/>
        </a:p>
      </dsp:txBody>
      <dsp:txXfrm>
        <a:off x="3612112" y="2410106"/>
        <a:ext cx="4005751" cy="342336"/>
      </dsp:txXfrm>
    </dsp:sp>
    <dsp:sp modelId="{736AE084-2286-41AA-9A65-A676971606E4}">
      <dsp:nvSpPr>
        <dsp:cNvPr id="0" name=""/>
        <dsp:cNvSpPr/>
      </dsp:nvSpPr>
      <dsp:spPr>
        <a:xfrm>
          <a:off x="3593592" y="2789931"/>
          <a:ext cx="4042791" cy="37937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ctr" defTabSz="488950" rtl="1">
            <a:lnSpc>
              <a:spcPct val="90000"/>
            </a:lnSpc>
            <a:spcBef>
              <a:spcPct val="0"/>
            </a:spcBef>
            <a:spcAft>
              <a:spcPct val="35000"/>
            </a:spcAft>
          </a:pPr>
          <a:r>
            <a:rPr lang="en-US" sz="1100" b="1" kern="1200" dirty="0" smtClean="0"/>
            <a:t>users relevant to the system.</a:t>
          </a:r>
          <a:endParaRPr lang="ar-SY" sz="1100" kern="1200" dirty="0"/>
        </a:p>
      </dsp:txBody>
      <dsp:txXfrm>
        <a:off x="3612112" y="2808451"/>
        <a:ext cx="4005751" cy="342336"/>
      </dsp:txXfrm>
    </dsp:sp>
    <dsp:sp modelId="{40FCD555-A1B7-4DE9-ADA5-44B2D9A25A5D}">
      <dsp:nvSpPr>
        <dsp:cNvPr id="0" name=""/>
        <dsp:cNvSpPr/>
      </dsp:nvSpPr>
      <dsp:spPr>
        <a:xfrm>
          <a:off x="3593592" y="3188277"/>
          <a:ext cx="4042791" cy="37937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ctr" defTabSz="488950" rtl="1">
            <a:lnSpc>
              <a:spcPct val="90000"/>
            </a:lnSpc>
            <a:spcBef>
              <a:spcPct val="0"/>
            </a:spcBef>
            <a:spcAft>
              <a:spcPct val="35000"/>
            </a:spcAft>
          </a:pPr>
          <a:r>
            <a:rPr lang="en-US" sz="1100" b="1" kern="1200" smtClean="0"/>
            <a:t>Identify what are the users required the system to be</a:t>
          </a:r>
          <a:endParaRPr lang="ar-SY" sz="1100" kern="1200"/>
        </a:p>
      </dsp:txBody>
      <dsp:txXfrm>
        <a:off x="3612112" y="3206797"/>
        <a:ext cx="4005751" cy="342336"/>
      </dsp:txXfrm>
    </dsp:sp>
    <dsp:sp modelId="{C855C4D5-1E81-4E39-80A7-9151C665F6BA}">
      <dsp:nvSpPr>
        <dsp:cNvPr id="0" name=""/>
        <dsp:cNvSpPr/>
      </dsp:nvSpPr>
      <dsp:spPr>
        <a:xfrm>
          <a:off x="3593592" y="3586622"/>
          <a:ext cx="4042791" cy="37937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ctr" defTabSz="488950" rtl="1">
            <a:lnSpc>
              <a:spcPct val="90000"/>
            </a:lnSpc>
            <a:spcBef>
              <a:spcPct val="0"/>
            </a:spcBef>
            <a:spcAft>
              <a:spcPct val="35000"/>
            </a:spcAft>
          </a:pPr>
          <a:r>
            <a:rPr lang="en-US" sz="1100" b="1" kern="1200" smtClean="0"/>
            <a:t>performed to achieve these goals.</a:t>
          </a:r>
          <a:endParaRPr lang="ar-SY" sz="1100" kern="1200"/>
        </a:p>
      </dsp:txBody>
      <dsp:txXfrm>
        <a:off x="3612112" y="3605142"/>
        <a:ext cx="4005751" cy="342336"/>
      </dsp:txXfrm>
    </dsp:sp>
    <dsp:sp modelId="{6DFCECD4-A748-4348-83D2-197A72F1AF40}">
      <dsp:nvSpPr>
        <dsp:cNvPr id="0" name=""/>
        <dsp:cNvSpPr/>
      </dsp:nvSpPr>
      <dsp:spPr>
        <a:xfrm>
          <a:off x="3593592" y="3984968"/>
          <a:ext cx="4042791" cy="37937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ctr" defTabSz="488950" rtl="1">
            <a:lnSpc>
              <a:spcPct val="90000"/>
            </a:lnSpc>
            <a:spcBef>
              <a:spcPct val="0"/>
            </a:spcBef>
            <a:spcAft>
              <a:spcPct val="35000"/>
            </a:spcAft>
          </a:pPr>
          <a:r>
            <a:rPr lang="en-US" sz="1100" b="1" i="1" kern="1200" smtClean="0"/>
            <a:t>Create use cases for every goal.</a:t>
          </a:r>
          <a:endParaRPr lang="ar-SY" sz="1100" kern="1200"/>
        </a:p>
      </dsp:txBody>
      <dsp:txXfrm>
        <a:off x="3612112" y="4003488"/>
        <a:ext cx="4005751" cy="342336"/>
      </dsp:txXfrm>
    </dsp:sp>
    <dsp:sp modelId="{A0C90742-3AF2-4211-98BE-8D2E30505478}">
      <dsp:nvSpPr>
        <dsp:cNvPr id="0" name=""/>
        <dsp:cNvSpPr/>
      </dsp:nvSpPr>
      <dsp:spPr>
        <a:xfrm>
          <a:off x="3593592" y="4383314"/>
          <a:ext cx="4042791" cy="37937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ctr" defTabSz="488950" rtl="1">
            <a:lnSpc>
              <a:spcPct val="90000"/>
            </a:lnSpc>
            <a:spcBef>
              <a:spcPct val="0"/>
            </a:spcBef>
            <a:spcAft>
              <a:spcPct val="35000"/>
            </a:spcAft>
          </a:pPr>
          <a:r>
            <a:rPr lang="en-US" sz="1100" b="1" kern="1200" smtClean="0"/>
            <a:t>Structure the use cases.</a:t>
          </a:r>
          <a:endParaRPr lang="ar-SY" sz="1100" kern="1200"/>
        </a:p>
      </dsp:txBody>
      <dsp:txXfrm>
        <a:off x="3612112" y="4401834"/>
        <a:ext cx="4005751" cy="342336"/>
      </dsp:txXfrm>
    </dsp:sp>
    <dsp:sp modelId="{FA1722FE-BC86-4770-96D1-04D435248236}">
      <dsp:nvSpPr>
        <dsp:cNvPr id="0" name=""/>
        <dsp:cNvSpPr/>
      </dsp:nvSpPr>
      <dsp:spPr>
        <a:xfrm>
          <a:off x="3593592" y="4781659"/>
          <a:ext cx="4042791" cy="37937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ctr" defTabSz="488950" rtl="1">
            <a:lnSpc>
              <a:spcPct val="90000"/>
            </a:lnSpc>
            <a:spcBef>
              <a:spcPct val="0"/>
            </a:spcBef>
            <a:spcAft>
              <a:spcPct val="35000"/>
            </a:spcAft>
          </a:pPr>
          <a:r>
            <a:rPr lang="en-US" sz="1100" b="1" kern="1200" smtClean="0"/>
            <a:t>Prioritize, review, estimate and validate the users</a:t>
          </a:r>
          <a:endParaRPr lang="ar-SY" sz="1100" kern="1200"/>
        </a:p>
      </dsp:txBody>
      <dsp:txXfrm>
        <a:off x="3612112" y="4800179"/>
        <a:ext cx="4005751" cy="3423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C3B0FC-A95C-4B8D-AFF4-0F33C6776917}">
      <dsp:nvSpPr>
        <dsp:cNvPr id="0" name=""/>
        <dsp:cNvSpPr/>
      </dsp:nvSpPr>
      <dsp:spPr>
        <a:xfrm>
          <a:off x="0" y="661368"/>
          <a:ext cx="10353761" cy="252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3567" tIns="208280" rIns="803567" bIns="71120" numCol="1" spcCol="1270" anchor="t" anchorCtr="0">
          <a:noAutofit/>
        </a:bodyPr>
        <a:lstStyle/>
        <a:p>
          <a:pPr marL="57150" lvl="1" indent="-57150" algn="r" defTabSz="444500" rtl="1">
            <a:lnSpc>
              <a:spcPct val="90000"/>
            </a:lnSpc>
            <a:spcBef>
              <a:spcPct val="0"/>
            </a:spcBef>
            <a:spcAft>
              <a:spcPct val="15000"/>
            </a:spcAft>
            <a:buChar char="••"/>
          </a:pPr>
          <a:endParaRPr lang="ar-SY" sz="1000" kern="1200" dirty="0"/>
        </a:p>
      </dsp:txBody>
      <dsp:txXfrm>
        <a:off x="0" y="661368"/>
        <a:ext cx="10353761" cy="252000"/>
      </dsp:txXfrm>
    </dsp:sp>
    <dsp:sp modelId="{4AABFB3B-4925-4F23-8BF1-CC4E9E9FD7EF}">
      <dsp:nvSpPr>
        <dsp:cNvPr id="0" name=""/>
        <dsp:cNvSpPr/>
      </dsp:nvSpPr>
      <dsp:spPr>
        <a:xfrm>
          <a:off x="517688" y="513767"/>
          <a:ext cx="7247633" cy="2952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3943" tIns="0" rIns="273943" bIns="0" numCol="1" spcCol="1270" anchor="ctr" anchorCtr="0">
          <a:noAutofit/>
        </a:bodyPr>
        <a:lstStyle/>
        <a:p>
          <a:pPr lvl="0" algn="l" defTabSz="444500" rtl="1">
            <a:lnSpc>
              <a:spcPct val="90000"/>
            </a:lnSpc>
            <a:spcBef>
              <a:spcPct val="0"/>
            </a:spcBef>
            <a:spcAft>
              <a:spcPct val="35000"/>
            </a:spcAft>
          </a:pPr>
          <a:r>
            <a:rPr lang="en-US" sz="1000" b="1" kern="1200" dirty="0" smtClean="0"/>
            <a:t>Identify the actors participating in the project and represent them in the top line of the diagram.</a:t>
          </a:r>
          <a:endParaRPr lang="ar-SY" sz="1000" kern="1200" dirty="0"/>
        </a:p>
      </dsp:txBody>
      <dsp:txXfrm>
        <a:off x="532098" y="528177"/>
        <a:ext cx="7218813" cy="266380"/>
      </dsp:txXfrm>
    </dsp:sp>
    <dsp:sp modelId="{57AD4020-0C10-499A-96E2-066DF13CDF20}">
      <dsp:nvSpPr>
        <dsp:cNvPr id="0" name=""/>
        <dsp:cNvSpPr/>
      </dsp:nvSpPr>
      <dsp:spPr>
        <a:xfrm>
          <a:off x="0" y="1114968"/>
          <a:ext cx="10353761" cy="252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A3DF1D-2F1E-4A77-A4FB-A7BB6C4CD92C}">
      <dsp:nvSpPr>
        <dsp:cNvPr id="0" name=""/>
        <dsp:cNvSpPr/>
      </dsp:nvSpPr>
      <dsp:spPr>
        <a:xfrm>
          <a:off x="517688" y="967368"/>
          <a:ext cx="7247633" cy="2952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3943" tIns="0" rIns="273943" bIns="0" numCol="1" spcCol="1270" anchor="ctr" anchorCtr="0">
          <a:noAutofit/>
        </a:bodyPr>
        <a:lstStyle/>
        <a:p>
          <a:pPr lvl="0" algn="l" defTabSz="444500" rtl="1">
            <a:lnSpc>
              <a:spcPct val="90000"/>
            </a:lnSpc>
            <a:spcBef>
              <a:spcPct val="0"/>
            </a:spcBef>
            <a:spcAft>
              <a:spcPct val="35000"/>
            </a:spcAft>
          </a:pPr>
          <a:r>
            <a:rPr lang="en-US" sz="1000" b="1" kern="1200" smtClean="0"/>
            <a:t>Identify the message that is exchanged between the actors and represent it in the appropriate vertical line.</a:t>
          </a:r>
          <a:endParaRPr lang="ar-SY" sz="1000" kern="1200"/>
        </a:p>
      </dsp:txBody>
      <dsp:txXfrm>
        <a:off x="532098" y="981778"/>
        <a:ext cx="7218813" cy="266380"/>
      </dsp:txXfrm>
    </dsp:sp>
    <dsp:sp modelId="{F26DDFA7-A569-4C96-8484-12DA87D0F5DE}">
      <dsp:nvSpPr>
        <dsp:cNvPr id="0" name=""/>
        <dsp:cNvSpPr/>
      </dsp:nvSpPr>
      <dsp:spPr>
        <a:xfrm>
          <a:off x="0" y="1568568"/>
          <a:ext cx="10353761" cy="252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9A852FB-B258-48E4-AA18-E327DC233161}">
      <dsp:nvSpPr>
        <dsp:cNvPr id="0" name=""/>
        <dsp:cNvSpPr/>
      </dsp:nvSpPr>
      <dsp:spPr>
        <a:xfrm>
          <a:off x="517688" y="1420968"/>
          <a:ext cx="7247633" cy="2952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3943" tIns="0" rIns="273943" bIns="0" numCol="1" spcCol="1270" anchor="ctr" anchorCtr="0">
          <a:noAutofit/>
        </a:bodyPr>
        <a:lstStyle/>
        <a:p>
          <a:pPr lvl="0" algn="l" defTabSz="444500" rtl="1">
            <a:lnSpc>
              <a:spcPct val="90000"/>
            </a:lnSpc>
            <a:spcBef>
              <a:spcPct val="0"/>
            </a:spcBef>
            <a:spcAft>
              <a:spcPct val="35000"/>
            </a:spcAft>
          </a:pPr>
          <a:r>
            <a:rPr lang="en-US" sz="1000" b="1" kern="1200" smtClean="0"/>
            <a:t>Determine the time required for the message to be delivered between the actors.</a:t>
          </a:r>
          <a:endParaRPr lang="ar-SY" sz="1000" kern="1200"/>
        </a:p>
      </dsp:txBody>
      <dsp:txXfrm>
        <a:off x="532098" y="1435378"/>
        <a:ext cx="7218813" cy="266380"/>
      </dsp:txXfrm>
    </dsp:sp>
    <dsp:sp modelId="{1D3F359F-CB97-4AF2-B329-03E3B34680FB}">
      <dsp:nvSpPr>
        <dsp:cNvPr id="0" name=""/>
        <dsp:cNvSpPr/>
      </dsp:nvSpPr>
      <dsp:spPr>
        <a:xfrm>
          <a:off x="0" y="2022168"/>
          <a:ext cx="10353761" cy="252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1BEB9F-811E-468E-A6D2-D69FDC9A3563}">
      <dsp:nvSpPr>
        <dsp:cNvPr id="0" name=""/>
        <dsp:cNvSpPr/>
      </dsp:nvSpPr>
      <dsp:spPr>
        <a:xfrm>
          <a:off x="517688" y="1874568"/>
          <a:ext cx="7247633" cy="2952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3943" tIns="0" rIns="273943" bIns="0" numCol="1" spcCol="1270" anchor="ctr" anchorCtr="0">
          <a:noAutofit/>
        </a:bodyPr>
        <a:lstStyle/>
        <a:p>
          <a:pPr lvl="0" algn="l" defTabSz="444500" rtl="1">
            <a:lnSpc>
              <a:spcPct val="90000"/>
            </a:lnSpc>
            <a:spcBef>
              <a:spcPct val="0"/>
            </a:spcBef>
            <a:spcAft>
              <a:spcPct val="35000"/>
            </a:spcAft>
          </a:pPr>
          <a:r>
            <a:rPr lang="en-US" sz="1000" b="1" kern="1200" smtClean="0"/>
            <a:t>Identify the preconditions that precede the event to be described in the sequence diagram.</a:t>
          </a:r>
          <a:endParaRPr lang="ar-SY" sz="1000" kern="1200"/>
        </a:p>
      </dsp:txBody>
      <dsp:txXfrm>
        <a:off x="532098" y="1888978"/>
        <a:ext cx="7218813" cy="266380"/>
      </dsp:txXfrm>
    </dsp:sp>
    <dsp:sp modelId="{4450E017-6AC5-4263-A5FE-3EBDECDD3B16}">
      <dsp:nvSpPr>
        <dsp:cNvPr id="0" name=""/>
        <dsp:cNvSpPr/>
      </dsp:nvSpPr>
      <dsp:spPr>
        <a:xfrm>
          <a:off x="0" y="2475768"/>
          <a:ext cx="10353761" cy="252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3F698FF-99B6-4FB5-B9A3-164FA7B99EFD}">
      <dsp:nvSpPr>
        <dsp:cNvPr id="0" name=""/>
        <dsp:cNvSpPr/>
      </dsp:nvSpPr>
      <dsp:spPr>
        <a:xfrm>
          <a:off x="517688" y="2328168"/>
          <a:ext cx="7247633" cy="2952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3943" tIns="0" rIns="273943" bIns="0" numCol="1" spcCol="1270" anchor="ctr" anchorCtr="0">
          <a:noAutofit/>
        </a:bodyPr>
        <a:lstStyle/>
        <a:p>
          <a:pPr lvl="0" algn="l" defTabSz="444500" rtl="1">
            <a:lnSpc>
              <a:spcPct val="90000"/>
            </a:lnSpc>
            <a:spcBef>
              <a:spcPct val="0"/>
            </a:spcBef>
            <a:spcAft>
              <a:spcPct val="35000"/>
            </a:spcAft>
          </a:pPr>
          <a:r>
            <a:rPr lang="en-US" sz="1000" b="1" kern="1200" smtClean="0"/>
            <a:t>Identify the steps that are taken when the event occurs.</a:t>
          </a:r>
          <a:endParaRPr lang="ar-SY" sz="1000" kern="1200"/>
        </a:p>
      </dsp:txBody>
      <dsp:txXfrm>
        <a:off x="532098" y="2342578"/>
        <a:ext cx="7218813" cy="266380"/>
      </dsp:txXfrm>
    </dsp:sp>
    <dsp:sp modelId="{ADD42D83-7DCA-44CB-A5C5-6A36B9B41D5C}">
      <dsp:nvSpPr>
        <dsp:cNvPr id="0" name=""/>
        <dsp:cNvSpPr/>
      </dsp:nvSpPr>
      <dsp:spPr>
        <a:xfrm>
          <a:off x="0" y="2929368"/>
          <a:ext cx="10353761" cy="252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D6E8C1-F71D-4666-B7A0-39DAEF6B4947}">
      <dsp:nvSpPr>
        <dsp:cNvPr id="0" name=""/>
        <dsp:cNvSpPr/>
      </dsp:nvSpPr>
      <dsp:spPr>
        <a:xfrm>
          <a:off x="517688" y="2781768"/>
          <a:ext cx="7247633" cy="2952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3943" tIns="0" rIns="273943" bIns="0" numCol="1" spcCol="1270" anchor="ctr" anchorCtr="0">
          <a:noAutofit/>
        </a:bodyPr>
        <a:lstStyle/>
        <a:p>
          <a:pPr lvl="0" algn="l" defTabSz="444500" rtl="1">
            <a:lnSpc>
              <a:spcPct val="90000"/>
            </a:lnSpc>
            <a:spcBef>
              <a:spcPct val="0"/>
            </a:spcBef>
            <a:spcAft>
              <a:spcPct val="35000"/>
            </a:spcAft>
          </a:pPr>
          <a:r>
            <a:rPr lang="en-US" sz="1000" b="1" kern="1200" smtClean="0"/>
            <a:t>Finally, document the sequence diagram</a:t>
          </a:r>
          <a:endParaRPr lang="ar-SY" sz="1000" kern="1200"/>
        </a:p>
      </dsp:txBody>
      <dsp:txXfrm>
        <a:off x="532098" y="2796178"/>
        <a:ext cx="7218813" cy="2663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B90A9A-8666-423D-A729-3C220356A27A}">
      <dsp:nvSpPr>
        <dsp:cNvPr id="0" name=""/>
        <dsp:cNvSpPr/>
      </dsp:nvSpPr>
      <dsp:spPr>
        <a:xfrm>
          <a:off x="0" y="79889"/>
          <a:ext cx="10353675" cy="8494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r" defTabSz="711200" rtl="1">
            <a:lnSpc>
              <a:spcPct val="90000"/>
            </a:lnSpc>
            <a:spcBef>
              <a:spcPct val="0"/>
            </a:spcBef>
            <a:spcAft>
              <a:spcPct val="35000"/>
            </a:spcAft>
          </a:pPr>
          <a:r>
            <a:rPr lang="en-US" sz="1600" b="1" i="1" kern="1200" smtClean="0"/>
            <a:t>Define user requirements: You should understand the needs and requirements of the user to design a suitable user interface for their needs.</a:t>
          </a:r>
          <a:endParaRPr lang="ar-SY" sz="1600" kern="1200"/>
        </a:p>
      </dsp:txBody>
      <dsp:txXfrm>
        <a:off x="41465" y="121354"/>
        <a:ext cx="10270745" cy="766490"/>
      </dsp:txXfrm>
    </dsp:sp>
    <dsp:sp modelId="{64FE5C9D-58FF-4F75-B150-99DA3AEC469C}">
      <dsp:nvSpPr>
        <dsp:cNvPr id="0" name=""/>
        <dsp:cNvSpPr/>
      </dsp:nvSpPr>
      <dsp:spPr>
        <a:xfrm>
          <a:off x="0" y="975389"/>
          <a:ext cx="10353675" cy="8494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r" defTabSz="711200" rtl="1">
            <a:lnSpc>
              <a:spcPct val="90000"/>
            </a:lnSpc>
            <a:spcBef>
              <a:spcPct val="0"/>
            </a:spcBef>
            <a:spcAft>
              <a:spcPct val="35000"/>
            </a:spcAft>
          </a:pPr>
          <a:r>
            <a:rPr lang="en-US" sz="1600" b="1" i="1" kern="1200" smtClean="0"/>
            <a:t>Collect information and research: You should gather information and research related to potential users and know their needs, expectations, goals, and expectations from the application.</a:t>
          </a:r>
          <a:endParaRPr lang="ar-SY" sz="1600" kern="1200"/>
        </a:p>
      </dsp:txBody>
      <dsp:txXfrm>
        <a:off x="41465" y="1016854"/>
        <a:ext cx="10270745" cy="766490"/>
      </dsp:txXfrm>
    </dsp:sp>
    <dsp:sp modelId="{86DB1B55-2C26-4B9A-9E8B-E9037D4B8D0E}">
      <dsp:nvSpPr>
        <dsp:cNvPr id="0" name=""/>
        <dsp:cNvSpPr/>
      </dsp:nvSpPr>
      <dsp:spPr>
        <a:xfrm>
          <a:off x="0" y="1870890"/>
          <a:ext cx="10353675" cy="8494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r" defTabSz="711200" rtl="1">
            <a:lnSpc>
              <a:spcPct val="90000"/>
            </a:lnSpc>
            <a:spcBef>
              <a:spcPct val="0"/>
            </a:spcBef>
            <a:spcAft>
              <a:spcPct val="35000"/>
            </a:spcAft>
          </a:pPr>
          <a:r>
            <a:rPr lang="en-US" sz="1600" b="1" i="1" kern="1200" smtClean="0"/>
            <a:t>Design the prototype: You can create a preliminary prototype of the user interface using different tools such as Sketch, Photoshop, or Adobe XD based on the research conducted in the previous step.</a:t>
          </a:r>
          <a:endParaRPr lang="ar-SY" sz="1600" kern="1200"/>
        </a:p>
      </dsp:txBody>
      <dsp:txXfrm>
        <a:off x="41465" y="1912355"/>
        <a:ext cx="10270745" cy="766490"/>
      </dsp:txXfrm>
    </dsp:sp>
    <dsp:sp modelId="{31A7D140-55A0-48CB-87DF-24A93F17FF8A}">
      <dsp:nvSpPr>
        <dsp:cNvPr id="0" name=""/>
        <dsp:cNvSpPr/>
      </dsp:nvSpPr>
      <dsp:spPr>
        <a:xfrm>
          <a:off x="0" y="2766390"/>
          <a:ext cx="10353675" cy="8494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r" defTabSz="711200" rtl="1">
            <a:lnSpc>
              <a:spcPct val="90000"/>
            </a:lnSpc>
            <a:spcBef>
              <a:spcPct val="0"/>
            </a:spcBef>
            <a:spcAft>
              <a:spcPct val="35000"/>
            </a:spcAft>
          </a:pPr>
          <a:r>
            <a:rPr lang="en-US" sz="1600" b="1" i="1" kern="1200" smtClean="0"/>
            <a:t>Get user feedback: After making the initial prototype of the user interface, you need to collect feedback and comments from users on your product. You can do this by using pilot experiments or surveys or live chat with users.</a:t>
          </a:r>
          <a:endParaRPr lang="ar-SY" sz="1600" kern="1200"/>
        </a:p>
      </dsp:txBody>
      <dsp:txXfrm>
        <a:off x="41465" y="2807855"/>
        <a:ext cx="10270745" cy="766490"/>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ar-SA" smtClean="0"/>
              <a:t>انقر لتحرير نمط العنوان الرئيسي</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smtClean="0"/>
              <a:t>انقر لتحرير نمط العنوان الثانوي الرئيسي</a:t>
            </a:r>
            <a:endParaRPr lang="en-US" dirty="0"/>
          </a:p>
        </p:txBody>
      </p:sp>
      <p:sp>
        <p:nvSpPr>
          <p:cNvPr id="4" name="Date Placeholder 3"/>
          <p:cNvSpPr>
            <a:spLocks noGrp="1"/>
          </p:cNvSpPr>
          <p:nvPr>
            <p:ph type="dt" sz="half" idx="10"/>
          </p:nvPr>
        </p:nvSpPr>
        <p:spPr/>
        <p:txBody>
          <a:bodyPr/>
          <a:lstStyle/>
          <a:p>
            <a:fld id="{7B545220-57B2-4C0C-B945-9D4360C14ECF}" type="datetimeFigureOut">
              <a:rPr lang="ar-SY" smtClean="0"/>
              <a:t>14/11/1444</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EC20DFF0-B86A-4A9C-8B55-7B398F569ABE}" type="slidenum">
              <a:rPr lang="ar-SY" smtClean="0"/>
              <a:t>‹#›</a:t>
            </a:fld>
            <a:endParaRPr lang="ar-SY"/>
          </a:p>
        </p:txBody>
      </p:sp>
    </p:spTree>
    <p:extLst>
      <p:ext uri="{BB962C8B-B14F-4D97-AF65-F5344CB8AC3E}">
        <p14:creationId xmlns:p14="http://schemas.microsoft.com/office/powerpoint/2010/main" val="3487643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صورة بانورامي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ar-SA" smtClean="0"/>
              <a:t>انقر لتحرير نمط العنوان الرئيسي</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smtClean="0"/>
              <a:t>انقر فوق الأيقونة لإضافة صورة</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smtClean="0"/>
              <a:t>انقر لتحرير أنماط النص الرئيسي</a:t>
            </a:r>
          </a:p>
        </p:txBody>
      </p:sp>
      <p:sp>
        <p:nvSpPr>
          <p:cNvPr id="5" name="Date Placeholder 4"/>
          <p:cNvSpPr>
            <a:spLocks noGrp="1"/>
          </p:cNvSpPr>
          <p:nvPr>
            <p:ph type="dt" sz="half" idx="10"/>
          </p:nvPr>
        </p:nvSpPr>
        <p:spPr/>
        <p:txBody>
          <a:bodyPr/>
          <a:lstStyle/>
          <a:p>
            <a:fld id="{7B545220-57B2-4C0C-B945-9D4360C14ECF}" type="datetimeFigureOut">
              <a:rPr lang="ar-SY" smtClean="0"/>
              <a:t>14/11/1444</a:t>
            </a:fld>
            <a:endParaRPr lang="ar-SY"/>
          </a:p>
        </p:txBody>
      </p:sp>
      <p:sp>
        <p:nvSpPr>
          <p:cNvPr id="6" name="Footer Placeholder 5"/>
          <p:cNvSpPr>
            <a:spLocks noGrp="1"/>
          </p:cNvSpPr>
          <p:nvPr>
            <p:ph type="ftr" sz="quarter" idx="11"/>
          </p:nvPr>
        </p:nvSpPr>
        <p:spPr/>
        <p:txBody>
          <a:bodyPr/>
          <a:lstStyle/>
          <a:p>
            <a:endParaRPr lang="ar-SY"/>
          </a:p>
        </p:txBody>
      </p:sp>
      <p:sp>
        <p:nvSpPr>
          <p:cNvPr id="7" name="Slide Number Placeholder 6"/>
          <p:cNvSpPr>
            <a:spLocks noGrp="1"/>
          </p:cNvSpPr>
          <p:nvPr>
            <p:ph type="sldNum" sz="quarter" idx="12"/>
          </p:nvPr>
        </p:nvSpPr>
        <p:spPr/>
        <p:txBody>
          <a:bodyPr/>
          <a:lstStyle/>
          <a:p>
            <a:fld id="{EC20DFF0-B86A-4A9C-8B55-7B398F569ABE}" type="slidenum">
              <a:rPr lang="ar-SY" smtClean="0"/>
              <a:t>‹#›</a:t>
            </a:fld>
            <a:endParaRPr lang="ar-SY"/>
          </a:p>
        </p:txBody>
      </p:sp>
    </p:spTree>
    <p:extLst>
      <p:ext uri="{BB962C8B-B14F-4D97-AF65-F5344CB8AC3E}">
        <p14:creationId xmlns:p14="http://schemas.microsoft.com/office/powerpoint/2010/main" val="206071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العنوان والتسمية ال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ar-SA" smtClean="0"/>
              <a:t>انقر لتحرير نمط العنوان الرئيسي</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smtClean="0"/>
              <a:t>انقر لتحرير أنماط النص الرئيسي</a:t>
            </a:r>
          </a:p>
        </p:txBody>
      </p:sp>
      <p:sp>
        <p:nvSpPr>
          <p:cNvPr id="5" name="Date Placeholder 4"/>
          <p:cNvSpPr>
            <a:spLocks noGrp="1"/>
          </p:cNvSpPr>
          <p:nvPr>
            <p:ph type="dt" sz="half" idx="10"/>
          </p:nvPr>
        </p:nvSpPr>
        <p:spPr/>
        <p:txBody>
          <a:bodyPr/>
          <a:lstStyle/>
          <a:p>
            <a:fld id="{7B545220-57B2-4C0C-B945-9D4360C14ECF}" type="datetimeFigureOut">
              <a:rPr lang="ar-SY" smtClean="0"/>
              <a:t>14/11/1444</a:t>
            </a:fld>
            <a:endParaRPr lang="ar-SY"/>
          </a:p>
        </p:txBody>
      </p:sp>
      <p:sp>
        <p:nvSpPr>
          <p:cNvPr id="6" name="Footer Placeholder 5"/>
          <p:cNvSpPr>
            <a:spLocks noGrp="1"/>
          </p:cNvSpPr>
          <p:nvPr>
            <p:ph type="ftr" sz="quarter" idx="11"/>
          </p:nvPr>
        </p:nvSpPr>
        <p:spPr/>
        <p:txBody>
          <a:bodyPr/>
          <a:lstStyle/>
          <a:p>
            <a:endParaRPr lang="ar-SY"/>
          </a:p>
        </p:txBody>
      </p:sp>
      <p:sp>
        <p:nvSpPr>
          <p:cNvPr id="7" name="Slide Number Placeholder 6"/>
          <p:cNvSpPr>
            <a:spLocks noGrp="1"/>
          </p:cNvSpPr>
          <p:nvPr>
            <p:ph type="sldNum" sz="quarter" idx="12"/>
          </p:nvPr>
        </p:nvSpPr>
        <p:spPr/>
        <p:txBody>
          <a:bodyPr/>
          <a:lstStyle/>
          <a:p>
            <a:fld id="{EC20DFF0-B86A-4A9C-8B55-7B398F569ABE}" type="slidenum">
              <a:rPr lang="ar-SY" smtClean="0"/>
              <a:t>‹#›</a:t>
            </a:fld>
            <a:endParaRPr lang="ar-SY"/>
          </a:p>
        </p:txBody>
      </p:sp>
    </p:spTree>
    <p:extLst>
      <p:ext uri="{BB962C8B-B14F-4D97-AF65-F5344CB8AC3E}">
        <p14:creationId xmlns:p14="http://schemas.microsoft.com/office/powerpoint/2010/main" val="3479978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اقتباس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ar-SA" smtClean="0"/>
              <a:t>انقر لتحرير نمط العنوان الرئيسي</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smtClean="0"/>
              <a:t>انقر لتحرير أنماط النص الرئيسي</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smtClean="0"/>
              <a:t>انقر لتحرير أنماط النص الرئيسي</a:t>
            </a:r>
          </a:p>
        </p:txBody>
      </p:sp>
      <p:sp>
        <p:nvSpPr>
          <p:cNvPr id="5" name="Date Placeholder 4"/>
          <p:cNvSpPr>
            <a:spLocks noGrp="1"/>
          </p:cNvSpPr>
          <p:nvPr>
            <p:ph type="dt" sz="half" idx="10"/>
          </p:nvPr>
        </p:nvSpPr>
        <p:spPr/>
        <p:txBody>
          <a:bodyPr/>
          <a:lstStyle/>
          <a:p>
            <a:fld id="{7B545220-57B2-4C0C-B945-9D4360C14ECF}" type="datetimeFigureOut">
              <a:rPr lang="ar-SY" smtClean="0"/>
              <a:t>14/11/1444</a:t>
            </a:fld>
            <a:endParaRPr lang="ar-SY"/>
          </a:p>
        </p:txBody>
      </p:sp>
      <p:sp>
        <p:nvSpPr>
          <p:cNvPr id="6" name="Footer Placeholder 5"/>
          <p:cNvSpPr>
            <a:spLocks noGrp="1"/>
          </p:cNvSpPr>
          <p:nvPr>
            <p:ph type="ftr" sz="quarter" idx="11"/>
          </p:nvPr>
        </p:nvSpPr>
        <p:spPr/>
        <p:txBody>
          <a:bodyPr/>
          <a:lstStyle/>
          <a:p>
            <a:endParaRPr lang="ar-SY"/>
          </a:p>
        </p:txBody>
      </p:sp>
      <p:sp>
        <p:nvSpPr>
          <p:cNvPr id="7" name="Slide Number Placeholder 6"/>
          <p:cNvSpPr>
            <a:spLocks noGrp="1"/>
          </p:cNvSpPr>
          <p:nvPr>
            <p:ph type="sldNum" sz="quarter" idx="12"/>
          </p:nvPr>
        </p:nvSpPr>
        <p:spPr/>
        <p:txBody>
          <a:bodyPr/>
          <a:lstStyle/>
          <a:p>
            <a:fld id="{EC20DFF0-B86A-4A9C-8B55-7B398F569ABE}" type="slidenum">
              <a:rPr lang="ar-SY" smtClean="0"/>
              <a:t>‹#›</a:t>
            </a:fld>
            <a:endParaRPr lang="ar-SY"/>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40848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بطاقة اسم">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ar-SA" smtClean="0"/>
              <a:t>انقر لتحرير نمط العنوان الرئيسي</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smtClean="0"/>
              <a:t>انقر لتحرير أنماط النص الرئيسي</a:t>
            </a:r>
          </a:p>
        </p:txBody>
      </p:sp>
      <p:sp>
        <p:nvSpPr>
          <p:cNvPr id="5" name="Date Placeholder 4"/>
          <p:cNvSpPr>
            <a:spLocks noGrp="1"/>
          </p:cNvSpPr>
          <p:nvPr>
            <p:ph type="dt" sz="half" idx="10"/>
          </p:nvPr>
        </p:nvSpPr>
        <p:spPr/>
        <p:txBody>
          <a:bodyPr/>
          <a:lstStyle/>
          <a:p>
            <a:fld id="{7B545220-57B2-4C0C-B945-9D4360C14ECF}" type="datetimeFigureOut">
              <a:rPr lang="ar-SY" smtClean="0"/>
              <a:t>14/11/1444</a:t>
            </a:fld>
            <a:endParaRPr lang="ar-SY"/>
          </a:p>
        </p:txBody>
      </p:sp>
      <p:sp>
        <p:nvSpPr>
          <p:cNvPr id="6" name="Footer Placeholder 5"/>
          <p:cNvSpPr>
            <a:spLocks noGrp="1"/>
          </p:cNvSpPr>
          <p:nvPr>
            <p:ph type="ftr" sz="quarter" idx="11"/>
          </p:nvPr>
        </p:nvSpPr>
        <p:spPr/>
        <p:txBody>
          <a:bodyPr/>
          <a:lstStyle/>
          <a:p>
            <a:endParaRPr lang="ar-SY"/>
          </a:p>
        </p:txBody>
      </p:sp>
      <p:sp>
        <p:nvSpPr>
          <p:cNvPr id="7" name="Slide Number Placeholder 6"/>
          <p:cNvSpPr>
            <a:spLocks noGrp="1"/>
          </p:cNvSpPr>
          <p:nvPr>
            <p:ph type="sldNum" sz="quarter" idx="12"/>
          </p:nvPr>
        </p:nvSpPr>
        <p:spPr/>
        <p:txBody>
          <a:bodyPr/>
          <a:lstStyle/>
          <a:p>
            <a:fld id="{EC20DFF0-B86A-4A9C-8B55-7B398F569ABE}" type="slidenum">
              <a:rPr lang="ar-SY" smtClean="0"/>
              <a:t>‹#›</a:t>
            </a:fld>
            <a:endParaRPr lang="ar-SY"/>
          </a:p>
        </p:txBody>
      </p:sp>
    </p:spTree>
    <p:extLst>
      <p:ext uri="{BB962C8B-B14F-4D97-AF65-F5344CB8AC3E}">
        <p14:creationId xmlns:p14="http://schemas.microsoft.com/office/powerpoint/2010/main" val="15820439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أعمدة">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ar-SA" smtClean="0"/>
              <a:t>انقر لتحرير نمط العنوان الرئيسي</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3" name="Date Placeholder 2"/>
          <p:cNvSpPr>
            <a:spLocks noGrp="1"/>
          </p:cNvSpPr>
          <p:nvPr>
            <p:ph type="dt" sz="half" idx="10"/>
          </p:nvPr>
        </p:nvSpPr>
        <p:spPr/>
        <p:txBody>
          <a:bodyPr/>
          <a:lstStyle/>
          <a:p>
            <a:fld id="{7B545220-57B2-4C0C-B945-9D4360C14ECF}" type="datetimeFigureOut">
              <a:rPr lang="ar-SY" smtClean="0"/>
              <a:t>14/11/1444</a:t>
            </a:fld>
            <a:endParaRPr lang="ar-SY"/>
          </a:p>
        </p:txBody>
      </p:sp>
      <p:sp>
        <p:nvSpPr>
          <p:cNvPr id="4" name="Footer Placeholder 3"/>
          <p:cNvSpPr>
            <a:spLocks noGrp="1"/>
          </p:cNvSpPr>
          <p:nvPr>
            <p:ph type="ftr" sz="quarter" idx="11"/>
          </p:nvPr>
        </p:nvSpPr>
        <p:spPr/>
        <p:txBody>
          <a:bodyPr/>
          <a:lstStyle/>
          <a:p>
            <a:endParaRPr lang="ar-SY"/>
          </a:p>
        </p:txBody>
      </p:sp>
      <p:sp>
        <p:nvSpPr>
          <p:cNvPr id="5" name="Slide Number Placeholder 4"/>
          <p:cNvSpPr>
            <a:spLocks noGrp="1"/>
          </p:cNvSpPr>
          <p:nvPr>
            <p:ph type="sldNum" sz="quarter" idx="12"/>
          </p:nvPr>
        </p:nvSpPr>
        <p:spPr/>
        <p:txBody>
          <a:bodyPr/>
          <a:lstStyle/>
          <a:p>
            <a:fld id="{EC20DFF0-B86A-4A9C-8B55-7B398F569ABE}" type="slidenum">
              <a:rPr lang="ar-SY" smtClean="0"/>
              <a:t>‹#›</a:t>
            </a:fld>
            <a:endParaRPr lang="ar-SY"/>
          </a:p>
        </p:txBody>
      </p:sp>
    </p:spTree>
    <p:extLst>
      <p:ext uri="{BB962C8B-B14F-4D97-AF65-F5344CB8AC3E}">
        <p14:creationId xmlns:p14="http://schemas.microsoft.com/office/powerpoint/2010/main" val="2417810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أعمدة صور">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ar-SA" smtClean="0"/>
              <a:t>انقر لتحرير نمط العنوان الرئيسي</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smtClean="0"/>
              <a:t>انقر فوق الأيقونة لإضافة صورة</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smtClean="0"/>
              <a:t>انقر فوق الأيقونة لإضافة صورة</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smtClean="0"/>
              <a:t>انقر فوق الأيقونة لإضافة صورة</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3" name="Date Placeholder 2"/>
          <p:cNvSpPr>
            <a:spLocks noGrp="1"/>
          </p:cNvSpPr>
          <p:nvPr>
            <p:ph type="dt" sz="half" idx="10"/>
          </p:nvPr>
        </p:nvSpPr>
        <p:spPr/>
        <p:txBody>
          <a:bodyPr/>
          <a:lstStyle/>
          <a:p>
            <a:fld id="{7B545220-57B2-4C0C-B945-9D4360C14ECF}" type="datetimeFigureOut">
              <a:rPr lang="ar-SY" smtClean="0"/>
              <a:t>14/11/1444</a:t>
            </a:fld>
            <a:endParaRPr lang="ar-SY"/>
          </a:p>
        </p:txBody>
      </p:sp>
      <p:sp>
        <p:nvSpPr>
          <p:cNvPr id="4" name="Footer Placeholder 3"/>
          <p:cNvSpPr>
            <a:spLocks noGrp="1"/>
          </p:cNvSpPr>
          <p:nvPr>
            <p:ph type="ftr" sz="quarter" idx="11"/>
          </p:nvPr>
        </p:nvSpPr>
        <p:spPr/>
        <p:txBody>
          <a:bodyPr/>
          <a:lstStyle/>
          <a:p>
            <a:endParaRPr lang="ar-SY"/>
          </a:p>
        </p:txBody>
      </p:sp>
      <p:sp>
        <p:nvSpPr>
          <p:cNvPr id="5" name="Slide Number Placeholder 4"/>
          <p:cNvSpPr>
            <a:spLocks noGrp="1"/>
          </p:cNvSpPr>
          <p:nvPr>
            <p:ph type="sldNum" sz="quarter" idx="12"/>
          </p:nvPr>
        </p:nvSpPr>
        <p:spPr/>
        <p:txBody>
          <a:bodyPr/>
          <a:lstStyle/>
          <a:p>
            <a:fld id="{EC20DFF0-B86A-4A9C-8B55-7B398F569ABE}" type="slidenum">
              <a:rPr lang="ar-SY" smtClean="0"/>
              <a:t>‹#›</a:t>
            </a:fld>
            <a:endParaRPr lang="ar-SY"/>
          </a:p>
        </p:txBody>
      </p:sp>
    </p:spTree>
    <p:extLst>
      <p:ext uri="{BB962C8B-B14F-4D97-AF65-F5344CB8AC3E}">
        <p14:creationId xmlns:p14="http://schemas.microsoft.com/office/powerpoint/2010/main" val="19072496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3" name="Vertical Text Placeholder 2"/>
          <p:cNvSpPr>
            <a:spLocks noGrp="1"/>
          </p:cNvSpPr>
          <p:nvPr>
            <p:ph type="body" orient="vert" idx="1"/>
          </p:nvPr>
        </p:nvSpPr>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10"/>
          </p:nvPr>
        </p:nvSpPr>
        <p:spPr/>
        <p:txBody>
          <a:bodyPr/>
          <a:lstStyle/>
          <a:p>
            <a:fld id="{7B545220-57B2-4C0C-B945-9D4360C14ECF}" type="datetimeFigureOut">
              <a:rPr lang="ar-SY" smtClean="0"/>
              <a:t>14/11/1444</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EC20DFF0-B86A-4A9C-8B55-7B398F569ABE}" type="slidenum">
              <a:rPr lang="ar-SY" smtClean="0"/>
              <a:t>‹#›</a:t>
            </a:fld>
            <a:endParaRPr lang="ar-SY"/>
          </a:p>
        </p:txBody>
      </p:sp>
    </p:spTree>
    <p:extLst>
      <p:ext uri="{BB962C8B-B14F-4D97-AF65-F5344CB8AC3E}">
        <p14:creationId xmlns:p14="http://schemas.microsoft.com/office/powerpoint/2010/main" val="15970350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ar-SA" smtClean="0"/>
              <a:t>انقر لتحرير نمط العنوان الرئيسي</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10"/>
          </p:nvPr>
        </p:nvSpPr>
        <p:spPr/>
        <p:txBody>
          <a:bodyPr/>
          <a:lstStyle/>
          <a:p>
            <a:fld id="{7B545220-57B2-4C0C-B945-9D4360C14ECF}" type="datetimeFigureOut">
              <a:rPr lang="ar-SY" smtClean="0"/>
              <a:t>14/11/1444</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EC20DFF0-B86A-4A9C-8B55-7B398F569ABE}" type="slidenum">
              <a:rPr lang="ar-SY" smtClean="0"/>
              <a:t>‹#›</a:t>
            </a:fld>
            <a:endParaRPr lang="ar-SY"/>
          </a:p>
        </p:txBody>
      </p:sp>
    </p:spTree>
    <p:extLst>
      <p:ext uri="{BB962C8B-B14F-4D97-AF65-F5344CB8AC3E}">
        <p14:creationId xmlns:p14="http://schemas.microsoft.com/office/powerpoint/2010/main" val="2314842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3" name="Content Placeholder 2"/>
          <p:cNvSpPr>
            <a:spLocks noGrp="1"/>
          </p:cNvSpPr>
          <p:nvPr>
            <p:ph idx="1"/>
          </p:nvPr>
        </p:nvSpPr>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10"/>
          </p:nvPr>
        </p:nvSpPr>
        <p:spPr/>
        <p:txBody>
          <a:bodyPr/>
          <a:lstStyle/>
          <a:p>
            <a:fld id="{7B545220-57B2-4C0C-B945-9D4360C14ECF}" type="datetimeFigureOut">
              <a:rPr lang="ar-SY" smtClean="0"/>
              <a:t>14/11/1444</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EC20DFF0-B86A-4A9C-8B55-7B398F569ABE}" type="slidenum">
              <a:rPr lang="ar-SY" smtClean="0"/>
              <a:t>‹#›</a:t>
            </a:fld>
            <a:endParaRPr lang="ar-SY"/>
          </a:p>
        </p:txBody>
      </p:sp>
    </p:spTree>
    <p:extLst>
      <p:ext uri="{BB962C8B-B14F-4D97-AF65-F5344CB8AC3E}">
        <p14:creationId xmlns:p14="http://schemas.microsoft.com/office/powerpoint/2010/main" val="106501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smtClean="0"/>
              <a:t>انقر لتحرير أنماط النص الرئيسي</a:t>
            </a:r>
          </a:p>
        </p:txBody>
      </p:sp>
      <p:sp>
        <p:nvSpPr>
          <p:cNvPr id="4" name="Date Placeholder 3"/>
          <p:cNvSpPr>
            <a:spLocks noGrp="1"/>
          </p:cNvSpPr>
          <p:nvPr>
            <p:ph type="dt" sz="half" idx="10"/>
          </p:nvPr>
        </p:nvSpPr>
        <p:spPr/>
        <p:txBody>
          <a:bodyPr/>
          <a:lstStyle/>
          <a:p>
            <a:fld id="{7B545220-57B2-4C0C-B945-9D4360C14ECF}" type="datetimeFigureOut">
              <a:rPr lang="ar-SY" smtClean="0"/>
              <a:t>14/11/1444</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EC20DFF0-B86A-4A9C-8B55-7B398F569ABE}" type="slidenum">
              <a:rPr lang="ar-SY" smtClean="0"/>
              <a:t>‹#›</a:t>
            </a:fld>
            <a:endParaRPr lang="ar-SY"/>
          </a:p>
        </p:txBody>
      </p:sp>
    </p:spTree>
    <p:extLst>
      <p:ext uri="{BB962C8B-B14F-4D97-AF65-F5344CB8AC3E}">
        <p14:creationId xmlns:p14="http://schemas.microsoft.com/office/powerpoint/2010/main" val="3172746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ar-SA" smtClean="0"/>
              <a:t>انقر لتحرير نمط العنوان الرئيسي</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5" name="Date Placeholder 4"/>
          <p:cNvSpPr>
            <a:spLocks noGrp="1"/>
          </p:cNvSpPr>
          <p:nvPr>
            <p:ph type="dt" sz="half" idx="10"/>
          </p:nvPr>
        </p:nvSpPr>
        <p:spPr/>
        <p:txBody>
          <a:bodyPr/>
          <a:lstStyle/>
          <a:p>
            <a:fld id="{7B545220-57B2-4C0C-B945-9D4360C14ECF}" type="datetimeFigureOut">
              <a:rPr lang="ar-SY" smtClean="0"/>
              <a:t>14/11/1444</a:t>
            </a:fld>
            <a:endParaRPr lang="ar-SY"/>
          </a:p>
        </p:txBody>
      </p:sp>
      <p:sp>
        <p:nvSpPr>
          <p:cNvPr id="6" name="Footer Placeholder 5"/>
          <p:cNvSpPr>
            <a:spLocks noGrp="1"/>
          </p:cNvSpPr>
          <p:nvPr>
            <p:ph type="ftr" sz="quarter" idx="11"/>
          </p:nvPr>
        </p:nvSpPr>
        <p:spPr/>
        <p:txBody>
          <a:bodyPr/>
          <a:lstStyle/>
          <a:p>
            <a:endParaRPr lang="ar-SY"/>
          </a:p>
        </p:txBody>
      </p:sp>
      <p:sp>
        <p:nvSpPr>
          <p:cNvPr id="7" name="Slide Number Placeholder 6"/>
          <p:cNvSpPr>
            <a:spLocks noGrp="1"/>
          </p:cNvSpPr>
          <p:nvPr>
            <p:ph type="sldNum" sz="quarter" idx="12"/>
          </p:nvPr>
        </p:nvSpPr>
        <p:spPr/>
        <p:txBody>
          <a:bodyPr/>
          <a:lstStyle/>
          <a:p>
            <a:fld id="{EC20DFF0-B86A-4A9C-8B55-7B398F569ABE}" type="slidenum">
              <a:rPr lang="ar-SY" smtClean="0"/>
              <a:t>‹#›</a:t>
            </a:fld>
            <a:endParaRPr lang="ar-SY"/>
          </a:p>
        </p:txBody>
      </p:sp>
    </p:spTree>
    <p:extLst>
      <p:ext uri="{BB962C8B-B14F-4D97-AF65-F5344CB8AC3E}">
        <p14:creationId xmlns:p14="http://schemas.microsoft.com/office/powerpoint/2010/main" val="960784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4" name="Content Placeholder 3"/>
          <p:cNvSpPr>
            <a:spLocks noGrp="1"/>
          </p:cNvSpPr>
          <p:nvPr>
            <p:ph sz="half" idx="2"/>
          </p:nvPr>
        </p:nvSpPr>
        <p:spPr>
          <a:xfrm>
            <a:off x="913795" y="2912232"/>
            <a:ext cx="5107208" cy="2878968"/>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6" name="Content Placeholder 5"/>
          <p:cNvSpPr>
            <a:spLocks noGrp="1"/>
          </p:cNvSpPr>
          <p:nvPr>
            <p:ph sz="quarter" idx="4"/>
          </p:nvPr>
        </p:nvSpPr>
        <p:spPr>
          <a:xfrm>
            <a:off x="6172200" y="2912232"/>
            <a:ext cx="5095357" cy="2878968"/>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7" name="Date Placeholder 6"/>
          <p:cNvSpPr>
            <a:spLocks noGrp="1"/>
          </p:cNvSpPr>
          <p:nvPr>
            <p:ph type="dt" sz="half" idx="10"/>
          </p:nvPr>
        </p:nvSpPr>
        <p:spPr/>
        <p:txBody>
          <a:bodyPr/>
          <a:lstStyle/>
          <a:p>
            <a:fld id="{7B545220-57B2-4C0C-B945-9D4360C14ECF}" type="datetimeFigureOut">
              <a:rPr lang="ar-SY" smtClean="0"/>
              <a:t>14/11/1444</a:t>
            </a:fld>
            <a:endParaRPr lang="ar-SY"/>
          </a:p>
        </p:txBody>
      </p:sp>
      <p:sp>
        <p:nvSpPr>
          <p:cNvPr id="8" name="Footer Placeholder 7"/>
          <p:cNvSpPr>
            <a:spLocks noGrp="1"/>
          </p:cNvSpPr>
          <p:nvPr>
            <p:ph type="ftr" sz="quarter" idx="11"/>
          </p:nvPr>
        </p:nvSpPr>
        <p:spPr/>
        <p:txBody>
          <a:bodyPr/>
          <a:lstStyle/>
          <a:p>
            <a:endParaRPr lang="ar-SY"/>
          </a:p>
        </p:txBody>
      </p:sp>
      <p:sp>
        <p:nvSpPr>
          <p:cNvPr id="9" name="Slide Number Placeholder 8"/>
          <p:cNvSpPr>
            <a:spLocks noGrp="1"/>
          </p:cNvSpPr>
          <p:nvPr>
            <p:ph type="sldNum" sz="quarter" idx="12"/>
          </p:nvPr>
        </p:nvSpPr>
        <p:spPr/>
        <p:txBody>
          <a:bodyPr/>
          <a:lstStyle/>
          <a:p>
            <a:fld id="{EC20DFF0-B86A-4A9C-8B55-7B398F569ABE}" type="slidenum">
              <a:rPr lang="ar-SY" smtClean="0"/>
              <a:t>‹#›</a:t>
            </a:fld>
            <a:endParaRPr lang="ar-SY"/>
          </a:p>
        </p:txBody>
      </p:sp>
    </p:spTree>
    <p:extLst>
      <p:ext uri="{BB962C8B-B14F-4D97-AF65-F5344CB8AC3E}">
        <p14:creationId xmlns:p14="http://schemas.microsoft.com/office/powerpoint/2010/main" val="417440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3" name="Date Placeholder 2"/>
          <p:cNvSpPr>
            <a:spLocks noGrp="1"/>
          </p:cNvSpPr>
          <p:nvPr>
            <p:ph type="dt" sz="half" idx="10"/>
          </p:nvPr>
        </p:nvSpPr>
        <p:spPr/>
        <p:txBody>
          <a:bodyPr/>
          <a:lstStyle/>
          <a:p>
            <a:fld id="{7B545220-57B2-4C0C-B945-9D4360C14ECF}" type="datetimeFigureOut">
              <a:rPr lang="ar-SY" smtClean="0"/>
              <a:t>14/11/1444</a:t>
            </a:fld>
            <a:endParaRPr lang="ar-SY"/>
          </a:p>
        </p:txBody>
      </p:sp>
      <p:sp>
        <p:nvSpPr>
          <p:cNvPr id="4" name="Footer Placeholder 3"/>
          <p:cNvSpPr>
            <a:spLocks noGrp="1"/>
          </p:cNvSpPr>
          <p:nvPr>
            <p:ph type="ftr" sz="quarter" idx="11"/>
          </p:nvPr>
        </p:nvSpPr>
        <p:spPr/>
        <p:txBody>
          <a:bodyPr/>
          <a:lstStyle/>
          <a:p>
            <a:endParaRPr lang="ar-SY"/>
          </a:p>
        </p:txBody>
      </p:sp>
      <p:sp>
        <p:nvSpPr>
          <p:cNvPr id="5" name="Slide Number Placeholder 4"/>
          <p:cNvSpPr>
            <a:spLocks noGrp="1"/>
          </p:cNvSpPr>
          <p:nvPr>
            <p:ph type="sldNum" sz="quarter" idx="12"/>
          </p:nvPr>
        </p:nvSpPr>
        <p:spPr/>
        <p:txBody>
          <a:bodyPr/>
          <a:lstStyle/>
          <a:p>
            <a:fld id="{EC20DFF0-B86A-4A9C-8B55-7B398F569ABE}" type="slidenum">
              <a:rPr lang="ar-SY" smtClean="0"/>
              <a:t>‹#›</a:t>
            </a:fld>
            <a:endParaRPr lang="ar-SY"/>
          </a:p>
        </p:txBody>
      </p:sp>
    </p:spTree>
    <p:extLst>
      <p:ext uri="{BB962C8B-B14F-4D97-AF65-F5344CB8AC3E}">
        <p14:creationId xmlns:p14="http://schemas.microsoft.com/office/powerpoint/2010/main" val="2503008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545220-57B2-4C0C-B945-9D4360C14ECF}" type="datetimeFigureOut">
              <a:rPr lang="ar-SY" smtClean="0"/>
              <a:t>14/11/1444</a:t>
            </a:fld>
            <a:endParaRPr lang="ar-SY"/>
          </a:p>
        </p:txBody>
      </p:sp>
      <p:sp>
        <p:nvSpPr>
          <p:cNvPr id="3" name="Footer Placeholder 2"/>
          <p:cNvSpPr>
            <a:spLocks noGrp="1"/>
          </p:cNvSpPr>
          <p:nvPr>
            <p:ph type="ftr" sz="quarter" idx="11"/>
          </p:nvPr>
        </p:nvSpPr>
        <p:spPr/>
        <p:txBody>
          <a:bodyPr/>
          <a:lstStyle/>
          <a:p>
            <a:endParaRPr lang="ar-SY"/>
          </a:p>
        </p:txBody>
      </p:sp>
      <p:sp>
        <p:nvSpPr>
          <p:cNvPr id="4" name="Slide Number Placeholder 3"/>
          <p:cNvSpPr>
            <a:spLocks noGrp="1"/>
          </p:cNvSpPr>
          <p:nvPr>
            <p:ph type="sldNum" sz="quarter" idx="12"/>
          </p:nvPr>
        </p:nvSpPr>
        <p:spPr/>
        <p:txBody>
          <a:bodyPr/>
          <a:lstStyle/>
          <a:p>
            <a:fld id="{EC20DFF0-B86A-4A9C-8B55-7B398F569ABE}" type="slidenum">
              <a:rPr lang="ar-SY" smtClean="0"/>
              <a:t>‹#›</a:t>
            </a:fld>
            <a:endParaRPr lang="ar-SY"/>
          </a:p>
        </p:txBody>
      </p:sp>
    </p:spTree>
    <p:extLst>
      <p:ext uri="{BB962C8B-B14F-4D97-AF65-F5344CB8AC3E}">
        <p14:creationId xmlns:p14="http://schemas.microsoft.com/office/powerpoint/2010/main" val="1508832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ar-SA" smtClean="0"/>
              <a:t>انقر لتحرير نمط العنوان الرئيسي</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smtClean="0"/>
              <a:t>انقر لتحرير أنماط النص الرئيسي</a:t>
            </a:r>
          </a:p>
        </p:txBody>
      </p:sp>
      <p:sp>
        <p:nvSpPr>
          <p:cNvPr id="5" name="Date Placeholder 4"/>
          <p:cNvSpPr>
            <a:spLocks noGrp="1"/>
          </p:cNvSpPr>
          <p:nvPr>
            <p:ph type="dt" sz="half" idx="10"/>
          </p:nvPr>
        </p:nvSpPr>
        <p:spPr/>
        <p:txBody>
          <a:bodyPr/>
          <a:lstStyle/>
          <a:p>
            <a:fld id="{7B545220-57B2-4C0C-B945-9D4360C14ECF}" type="datetimeFigureOut">
              <a:rPr lang="ar-SY" smtClean="0"/>
              <a:t>14/11/1444</a:t>
            </a:fld>
            <a:endParaRPr lang="ar-SY"/>
          </a:p>
        </p:txBody>
      </p:sp>
      <p:sp>
        <p:nvSpPr>
          <p:cNvPr id="6" name="Footer Placeholder 5"/>
          <p:cNvSpPr>
            <a:spLocks noGrp="1"/>
          </p:cNvSpPr>
          <p:nvPr>
            <p:ph type="ftr" sz="quarter" idx="11"/>
          </p:nvPr>
        </p:nvSpPr>
        <p:spPr/>
        <p:txBody>
          <a:bodyPr/>
          <a:lstStyle/>
          <a:p>
            <a:endParaRPr lang="ar-SY"/>
          </a:p>
        </p:txBody>
      </p:sp>
      <p:sp>
        <p:nvSpPr>
          <p:cNvPr id="7" name="Slide Number Placeholder 6"/>
          <p:cNvSpPr>
            <a:spLocks noGrp="1"/>
          </p:cNvSpPr>
          <p:nvPr>
            <p:ph type="sldNum" sz="quarter" idx="12"/>
          </p:nvPr>
        </p:nvSpPr>
        <p:spPr/>
        <p:txBody>
          <a:bodyPr/>
          <a:lstStyle/>
          <a:p>
            <a:fld id="{EC20DFF0-B86A-4A9C-8B55-7B398F569ABE}" type="slidenum">
              <a:rPr lang="ar-SY" smtClean="0"/>
              <a:t>‹#›</a:t>
            </a:fld>
            <a:endParaRPr lang="ar-SY"/>
          </a:p>
        </p:txBody>
      </p:sp>
    </p:spTree>
    <p:extLst>
      <p:ext uri="{BB962C8B-B14F-4D97-AF65-F5344CB8AC3E}">
        <p14:creationId xmlns:p14="http://schemas.microsoft.com/office/powerpoint/2010/main" val="1011733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ar-SA" smtClean="0"/>
              <a:t>انقر لتحرير نمط العنوان الرئيسي</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smtClean="0"/>
              <a:t>انقر فوق الأيقونة لإضافة صورة</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smtClean="0"/>
              <a:t>انقر لتحرير أنماط النص الرئيسي</a:t>
            </a:r>
          </a:p>
        </p:txBody>
      </p:sp>
      <p:sp>
        <p:nvSpPr>
          <p:cNvPr id="5" name="Date Placeholder 4"/>
          <p:cNvSpPr>
            <a:spLocks noGrp="1"/>
          </p:cNvSpPr>
          <p:nvPr>
            <p:ph type="dt" sz="half" idx="10"/>
          </p:nvPr>
        </p:nvSpPr>
        <p:spPr/>
        <p:txBody>
          <a:bodyPr/>
          <a:lstStyle/>
          <a:p>
            <a:fld id="{7B545220-57B2-4C0C-B945-9D4360C14ECF}" type="datetimeFigureOut">
              <a:rPr lang="ar-SY" smtClean="0"/>
              <a:t>14/11/1444</a:t>
            </a:fld>
            <a:endParaRPr lang="ar-SY"/>
          </a:p>
        </p:txBody>
      </p:sp>
      <p:sp>
        <p:nvSpPr>
          <p:cNvPr id="6" name="Footer Placeholder 5"/>
          <p:cNvSpPr>
            <a:spLocks noGrp="1"/>
          </p:cNvSpPr>
          <p:nvPr>
            <p:ph type="ftr" sz="quarter" idx="11"/>
          </p:nvPr>
        </p:nvSpPr>
        <p:spPr/>
        <p:txBody>
          <a:bodyPr/>
          <a:lstStyle/>
          <a:p>
            <a:endParaRPr lang="ar-SY"/>
          </a:p>
        </p:txBody>
      </p:sp>
      <p:sp>
        <p:nvSpPr>
          <p:cNvPr id="7" name="Slide Number Placeholder 6"/>
          <p:cNvSpPr>
            <a:spLocks noGrp="1"/>
          </p:cNvSpPr>
          <p:nvPr>
            <p:ph type="sldNum" sz="quarter" idx="12"/>
          </p:nvPr>
        </p:nvSpPr>
        <p:spPr/>
        <p:txBody>
          <a:bodyPr/>
          <a:lstStyle/>
          <a:p>
            <a:fld id="{EC20DFF0-B86A-4A9C-8B55-7B398F569ABE}" type="slidenum">
              <a:rPr lang="ar-SY" smtClean="0"/>
              <a:t>‹#›</a:t>
            </a:fld>
            <a:endParaRPr lang="ar-SY"/>
          </a:p>
        </p:txBody>
      </p:sp>
    </p:spTree>
    <p:extLst>
      <p:ext uri="{BB962C8B-B14F-4D97-AF65-F5344CB8AC3E}">
        <p14:creationId xmlns:p14="http://schemas.microsoft.com/office/powerpoint/2010/main" val="1203060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B545220-57B2-4C0C-B945-9D4360C14ECF}" type="datetimeFigureOut">
              <a:rPr lang="ar-SY" smtClean="0"/>
              <a:t>14/11/1444</a:t>
            </a:fld>
            <a:endParaRPr lang="ar-SY"/>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ar-SY"/>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C20DFF0-B86A-4A9C-8B55-7B398F569ABE}" type="slidenum">
              <a:rPr lang="ar-SY" smtClean="0"/>
              <a:t>‹#›</a:t>
            </a:fld>
            <a:endParaRPr lang="ar-SY"/>
          </a:p>
        </p:txBody>
      </p:sp>
    </p:spTree>
    <p:extLst>
      <p:ext uri="{BB962C8B-B14F-4D97-AF65-F5344CB8AC3E}">
        <p14:creationId xmlns:p14="http://schemas.microsoft.com/office/powerpoint/2010/main" val="3451981459"/>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xStyles>
    <p:titleStyle>
      <a:lvl1pPr algn="ctr" defTabSz="914400" rtl="1"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r" defTabSz="914400" rtl="1"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r" defTabSz="914400" rtl="1"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r" defTabSz="914400" rtl="1"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r" defTabSz="914400" rtl="1"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وان 3"/>
          <p:cNvSpPr>
            <a:spLocks noGrp="1"/>
          </p:cNvSpPr>
          <p:nvPr>
            <p:ph type="title"/>
          </p:nvPr>
        </p:nvSpPr>
        <p:spPr/>
        <p:txBody>
          <a:bodyPr>
            <a:normAutofit/>
          </a:bodyPr>
          <a:lstStyle/>
          <a:p>
            <a:r>
              <a:rPr lang="en-US" sz="2800" b="1" u="sng" dirty="0" smtClean="0"/>
              <a:t>Feasibility Study &amp; Project Proposal</a:t>
            </a:r>
            <a:endParaRPr lang="ar-SY" sz="2800" b="1" u="sng" dirty="0"/>
          </a:p>
        </p:txBody>
      </p:sp>
      <p:graphicFrame>
        <p:nvGraphicFramePr>
          <p:cNvPr id="8" name="عنصر نائب للمحتوى 7"/>
          <p:cNvGraphicFramePr>
            <a:graphicFrameLocks noGrp="1"/>
          </p:cNvGraphicFramePr>
          <p:nvPr>
            <p:ph idx="1"/>
            <p:extLst>
              <p:ext uri="{D42A27DB-BD31-4B8C-83A1-F6EECF244321}">
                <p14:modId xmlns:p14="http://schemas.microsoft.com/office/powerpoint/2010/main" val="1838491902"/>
              </p:ext>
            </p:extLst>
          </p:nvPr>
        </p:nvGraphicFramePr>
        <p:xfrm>
          <a:off x="123825" y="1690688"/>
          <a:ext cx="11944349" cy="4691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شكل بيضاوي 8"/>
          <p:cNvSpPr/>
          <p:nvPr/>
        </p:nvSpPr>
        <p:spPr>
          <a:xfrm>
            <a:off x="9229725" y="2381251"/>
            <a:ext cx="2838450" cy="13144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a:r>
              <a:rPr lang="en-US" sz="800" dirty="0"/>
              <a:t>fitness tracking app for controlling COVID-19 could be a great idea. It could save the time and effort required to track symptoms and contact tracing. This application can be initially used to identify people who may be infected with COVID-19 and observe the symptoms they carry. </a:t>
            </a:r>
            <a:endParaRPr lang="ar-SY" sz="800" dirty="0"/>
          </a:p>
        </p:txBody>
      </p:sp>
      <p:sp>
        <p:nvSpPr>
          <p:cNvPr id="10" name="شكل بيضاوي 9"/>
          <p:cNvSpPr/>
          <p:nvPr/>
        </p:nvSpPr>
        <p:spPr>
          <a:xfrm>
            <a:off x="228601" y="2443164"/>
            <a:ext cx="2905124" cy="11906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a:r>
              <a:rPr lang="en-US" sz="1000" dirty="0"/>
              <a:t>The first phase aimed to facilitate safe movement inside the country and provide immediate assistance and support for different medical cases.</a:t>
            </a:r>
            <a:endParaRPr lang="ar-SY" sz="1000" dirty="0"/>
          </a:p>
        </p:txBody>
      </p:sp>
      <p:sp>
        <p:nvSpPr>
          <p:cNvPr id="11" name="شكل بيضاوي 10"/>
          <p:cNvSpPr/>
          <p:nvPr/>
        </p:nvSpPr>
        <p:spPr>
          <a:xfrm>
            <a:off x="228601" y="3905249"/>
            <a:ext cx="2600325" cy="1381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000" dirty="0"/>
              <a:t>Visit the website of the authority responsible for issuing permits in the country you live in.</a:t>
            </a:r>
            <a:endParaRPr lang="ar-SY" sz="1000" dirty="0"/>
          </a:p>
        </p:txBody>
      </p:sp>
      <p:sp>
        <p:nvSpPr>
          <p:cNvPr id="12" name="شكل بيضاوي 11"/>
          <p:cNvSpPr/>
          <p:nvPr/>
        </p:nvSpPr>
        <p:spPr>
          <a:xfrm>
            <a:off x="9382125" y="3929060"/>
            <a:ext cx="2686049" cy="13573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a:r>
              <a:rPr lang="en-US" sz="1000" dirty="0"/>
              <a:t>One of the major problems we face is the urgent need to implement information and communication technology to improve operations, increase efficiency and productivity. </a:t>
            </a:r>
            <a:endParaRPr lang="ar-SY" sz="1000" dirty="0"/>
          </a:p>
        </p:txBody>
      </p:sp>
    </p:spTree>
    <p:extLst>
      <p:ext uri="{BB962C8B-B14F-4D97-AF65-F5344CB8AC3E}">
        <p14:creationId xmlns:p14="http://schemas.microsoft.com/office/powerpoint/2010/main" val="1761520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r>
              <a:rPr lang="en-US" sz="3200" b="1" i="1" u="sng" dirty="0" smtClean="0"/>
              <a:t>project requirement</a:t>
            </a:r>
            <a:endParaRPr lang="ar-SY" sz="3200" b="1" i="1" u="sng" dirty="0"/>
          </a:p>
        </p:txBody>
      </p:sp>
      <p:graphicFrame>
        <p:nvGraphicFramePr>
          <p:cNvPr id="4" name="عنصر نائب للمحتوى 3"/>
          <p:cNvGraphicFramePr>
            <a:graphicFrameLocks noGrp="1"/>
          </p:cNvGraphicFramePr>
          <p:nvPr>
            <p:ph idx="1"/>
            <p:extLst>
              <p:ext uri="{D42A27DB-BD31-4B8C-83A1-F6EECF244321}">
                <p14:modId xmlns:p14="http://schemas.microsoft.com/office/powerpoint/2010/main" val="4160605664"/>
              </p:ext>
            </p:extLst>
          </p:nvPr>
        </p:nvGraphicFramePr>
        <p:xfrm>
          <a:off x="914400" y="2095500"/>
          <a:ext cx="10353675" cy="3695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مستطيل ذو زاويتين مستديرتين في نفس الجانب 4"/>
          <p:cNvSpPr/>
          <p:nvPr/>
        </p:nvSpPr>
        <p:spPr>
          <a:xfrm>
            <a:off x="8239124" y="2105025"/>
            <a:ext cx="3028431" cy="619125"/>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a:r>
              <a:rPr lang="en-US" sz="1200" dirty="0"/>
              <a:t>Easy ability to grasp the complete picture of the problem or access desired information.</a:t>
            </a:r>
            <a:endParaRPr lang="ar-SY" sz="1200" dirty="0"/>
          </a:p>
        </p:txBody>
      </p:sp>
      <p:sp>
        <p:nvSpPr>
          <p:cNvPr id="6" name="مستطيل ذو زاويتين مستديرتين في نفس الجانب 5"/>
          <p:cNvSpPr/>
          <p:nvPr/>
        </p:nvSpPr>
        <p:spPr>
          <a:xfrm>
            <a:off x="8439149" y="3552826"/>
            <a:ext cx="2828405" cy="685800"/>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a:r>
              <a:rPr lang="en-US" sz="1100" dirty="0"/>
              <a:t>Security: The platform must provide security features that protect users and their data from different types of threats and hacks.</a:t>
            </a:r>
            <a:endParaRPr lang="ar-SY" sz="1100" dirty="0"/>
          </a:p>
        </p:txBody>
      </p:sp>
    </p:spTree>
    <p:extLst>
      <p:ext uri="{BB962C8B-B14F-4D97-AF65-F5344CB8AC3E}">
        <p14:creationId xmlns:p14="http://schemas.microsoft.com/office/powerpoint/2010/main" val="21545599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295400" y="-85725"/>
            <a:ext cx="10515600" cy="1325563"/>
          </a:xfrm>
        </p:spPr>
        <p:txBody>
          <a:bodyPr>
            <a:normAutofit/>
          </a:bodyPr>
          <a:lstStyle/>
          <a:p>
            <a:r>
              <a:rPr lang="en-US" sz="3200" i="1" u="sng" dirty="0" smtClean="0"/>
              <a:t>project requirement</a:t>
            </a:r>
            <a:r>
              <a:rPr lang="en-US" sz="3200" i="1" u="sng" dirty="0"/>
              <a:t/>
            </a:r>
            <a:br>
              <a:rPr lang="en-US" sz="3200" i="1" u="sng" dirty="0"/>
            </a:br>
            <a:endParaRPr lang="ar-SY" sz="3200" i="1" u="sng" dirty="0"/>
          </a:p>
        </p:txBody>
      </p:sp>
      <p:graphicFrame>
        <p:nvGraphicFramePr>
          <p:cNvPr id="4" name="عنصر نائب للمحتوى 3"/>
          <p:cNvGraphicFramePr>
            <a:graphicFrameLocks noGrp="1"/>
          </p:cNvGraphicFramePr>
          <p:nvPr>
            <p:ph idx="1"/>
            <p:extLst>
              <p:ext uri="{D42A27DB-BD31-4B8C-83A1-F6EECF244321}">
                <p14:modId xmlns:p14="http://schemas.microsoft.com/office/powerpoint/2010/main" val="1706036207"/>
              </p:ext>
            </p:extLst>
          </p:nvPr>
        </p:nvGraphicFramePr>
        <p:xfrm>
          <a:off x="257175" y="577056"/>
          <a:ext cx="11706225" cy="62809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مستطيل 4"/>
          <p:cNvSpPr/>
          <p:nvPr/>
        </p:nvSpPr>
        <p:spPr>
          <a:xfrm>
            <a:off x="9763124" y="577056"/>
            <a:ext cx="1924051"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a:r>
              <a:rPr lang="en-US" sz="1000" dirty="0"/>
              <a:t>The starting point is considered one of the most important steps in any path or project, as it provides an opportunity to determine goals, plans, </a:t>
            </a:r>
            <a:endParaRPr lang="ar-SY" sz="1000" dirty="0"/>
          </a:p>
        </p:txBody>
      </p:sp>
    </p:spTree>
    <p:extLst>
      <p:ext uri="{BB962C8B-B14F-4D97-AF65-F5344CB8AC3E}">
        <p14:creationId xmlns:p14="http://schemas.microsoft.com/office/powerpoint/2010/main" val="12320735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r>
              <a:rPr lang="en-US" sz="2800" b="1" u="sng" dirty="0" smtClean="0"/>
              <a:t>Project Use Case Modelling</a:t>
            </a:r>
            <a:endParaRPr lang="ar-SY" sz="2800" b="1" u="sng" dirty="0"/>
          </a:p>
        </p:txBody>
      </p:sp>
      <p:graphicFrame>
        <p:nvGraphicFramePr>
          <p:cNvPr id="4" name="عنصر نائب للمحتوى 3"/>
          <p:cNvGraphicFramePr>
            <a:graphicFrameLocks noGrp="1"/>
          </p:cNvGraphicFramePr>
          <p:nvPr>
            <p:ph idx="1"/>
            <p:extLst>
              <p:ext uri="{D42A27DB-BD31-4B8C-83A1-F6EECF244321}">
                <p14:modId xmlns:p14="http://schemas.microsoft.com/office/powerpoint/2010/main" val="1392941774"/>
              </p:ext>
            </p:extLst>
          </p:nvPr>
        </p:nvGraphicFramePr>
        <p:xfrm>
          <a:off x="838199" y="1533525"/>
          <a:ext cx="11229976" cy="51625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وسيلة شرح خطية 3 (حدود وشريط التمييز)‏ 4"/>
          <p:cNvSpPr/>
          <p:nvPr/>
        </p:nvSpPr>
        <p:spPr>
          <a:xfrm>
            <a:off x="9267825" y="3476625"/>
            <a:ext cx="2771775" cy="942975"/>
          </a:xfrm>
          <a:prstGeom prst="accentBorderCallout3">
            <a:avLst>
              <a:gd name="adj1" fmla="val 40625"/>
              <a:gd name="adj2" fmla="val -2609"/>
              <a:gd name="adj3" fmla="val 18750"/>
              <a:gd name="adj4" fmla="val -16667"/>
              <a:gd name="adj5" fmla="val 100000"/>
              <a:gd name="adj6" fmla="val -16667"/>
              <a:gd name="adj7" fmla="val 59838"/>
              <a:gd name="adj8" fmla="val -28216"/>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a:r>
              <a:rPr lang="en-US" sz="1000" dirty="0"/>
              <a:t>Developers: These are the people who design and develop web pages and applications. Developers may have roles such as developing and testing applications and fixing any errors, and updating the application regularly.</a:t>
            </a:r>
            <a:endParaRPr lang="ar-SY" sz="1000" dirty="0"/>
          </a:p>
        </p:txBody>
      </p:sp>
      <p:sp>
        <p:nvSpPr>
          <p:cNvPr id="6" name="وسيلة شرح خطية 3 (حدود وشريط التمييز)‏ 5"/>
          <p:cNvSpPr/>
          <p:nvPr/>
        </p:nvSpPr>
        <p:spPr>
          <a:xfrm>
            <a:off x="838200" y="3562350"/>
            <a:ext cx="2771775" cy="942975"/>
          </a:xfrm>
          <a:prstGeom prst="accentBorderCallout3">
            <a:avLst>
              <a:gd name="adj1" fmla="val 60827"/>
              <a:gd name="adj2" fmla="val 100484"/>
              <a:gd name="adj3" fmla="val 81377"/>
              <a:gd name="adj4" fmla="val 111511"/>
              <a:gd name="adj5" fmla="val 72726"/>
              <a:gd name="adj6" fmla="val 122851"/>
              <a:gd name="adj7" fmla="val 107313"/>
              <a:gd name="adj8" fmla="val 128829"/>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a:r>
              <a:rPr lang="en-US" sz="1000"/>
              <a:t>System Administrator: Manages and supervises the entire system, sets up configurations, security policies, and important updates, monitor system status, and troubleshoot any problems that arise.</a:t>
            </a:r>
            <a:endParaRPr lang="ar-SY" sz="1000" dirty="0"/>
          </a:p>
        </p:txBody>
      </p:sp>
    </p:spTree>
    <p:extLst>
      <p:ext uri="{BB962C8B-B14F-4D97-AF65-F5344CB8AC3E}">
        <p14:creationId xmlns:p14="http://schemas.microsoft.com/office/powerpoint/2010/main" val="10740133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u="sng" dirty="0" smtClean="0"/>
              <a:t>Sequence </a:t>
            </a:r>
            <a:r>
              <a:rPr lang="en-US" u="sng" dirty="0"/>
              <a:t>Diagrams</a:t>
            </a:r>
            <a:br>
              <a:rPr lang="en-US" u="sng" dirty="0"/>
            </a:br>
            <a:endParaRPr lang="ar-SY" u="sng" dirty="0"/>
          </a:p>
        </p:txBody>
      </p:sp>
      <p:graphicFrame>
        <p:nvGraphicFramePr>
          <p:cNvPr id="4" name="عنصر نائب للمحتوى 3"/>
          <p:cNvGraphicFramePr>
            <a:graphicFrameLocks noGrp="1"/>
          </p:cNvGraphicFramePr>
          <p:nvPr>
            <p:ph idx="1"/>
            <p:extLst>
              <p:ext uri="{D42A27DB-BD31-4B8C-83A1-F6EECF244321}">
                <p14:modId xmlns:p14="http://schemas.microsoft.com/office/powerpoint/2010/main" val="530830370"/>
              </p:ext>
            </p:extLst>
          </p:nvPr>
        </p:nvGraphicFramePr>
        <p:xfrm>
          <a:off x="999520" y="2038914"/>
          <a:ext cx="10353762" cy="36951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82463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u="sng" dirty="0" smtClean="0"/>
              <a:t>User </a:t>
            </a:r>
            <a:r>
              <a:rPr lang="en-US" u="sng" dirty="0"/>
              <a:t>Interface Design</a:t>
            </a:r>
            <a:br>
              <a:rPr lang="en-US" u="sng" dirty="0"/>
            </a:br>
            <a:endParaRPr lang="ar-SY" u="sng" dirty="0"/>
          </a:p>
        </p:txBody>
      </p:sp>
      <p:graphicFrame>
        <p:nvGraphicFramePr>
          <p:cNvPr id="4" name="عنصر نائب للمحتوى 3"/>
          <p:cNvGraphicFramePr>
            <a:graphicFrameLocks noGrp="1"/>
          </p:cNvGraphicFramePr>
          <p:nvPr>
            <p:ph idx="1"/>
            <p:extLst>
              <p:ext uri="{D42A27DB-BD31-4B8C-83A1-F6EECF244321}">
                <p14:modId xmlns:p14="http://schemas.microsoft.com/office/powerpoint/2010/main" val="2832041394"/>
              </p:ext>
            </p:extLst>
          </p:nvPr>
        </p:nvGraphicFramePr>
        <p:xfrm>
          <a:off x="914400" y="2095500"/>
          <a:ext cx="10353675" cy="3695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74450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885220" y="1114425"/>
            <a:ext cx="10353761" cy="4343400"/>
          </a:xfrm>
        </p:spPr>
        <p:txBody>
          <a:bodyPr>
            <a:normAutofit/>
          </a:bodyPr>
          <a:lstStyle/>
          <a:p>
            <a:r>
              <a:rPr lang="en-US" sz="2000" u="sng" dirty="0">
                <a:effectLst/>
              </a:rPr>
              <a:t>Thank you for attending this presentation. We hope that these presentations have provided you with some valuable tips and ideas that you can use in your future work. </a:t>
            </a:r>
            <a:endParaRPr lang="ar-SY" sz="2000" u="sng" dirty="0"/>
          </a:p>
        </p:txBody>
      </p:sp>
    </p:spTree>
    <p:extLst>
      <p:ext uri="{BB962C8B-B14F-4D97-AF65-F5344CB8AC3E}">
        <p14:creationId xmlns:p14="http://schemas.microsoft.com/office/powerpoint/2010/main" val="307151470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42332"/>
      </a:dk2>
      <a:lt2>
        <a:srgbClr val="EE91A0"/>
      </a:lt2>
      <a:accent1>
        <a:srgbClr val="E03754"/>
      </a:accent1>
      <a:accent2>
        <a:srgbClr val="E86C2E"/>
      </a:accent2>
      <a:accent3>
        <a:srgbClr val="DAB250"/>
      </a:accent3>
      <a:accent4>
        <a:srgbClr val="60C4AA"/>
      </a:accent4>
      <a:accent5>
        <a:srgbClr val="51A9DB"/>
      </a:accent5>
      <a:accent6>
        <a:srgbClr val="976AC9"/>
      </a:accent6>
      <a:hlink>
        <a:srgbClr val="D5445E"/>
      </a:hlink>
      <a:folHlink>
        <a:srgbClr val="E17C8E"/>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6B2E858E-683F-40D9-B4CB-284D097F3AC0}"/>
    </a:ext>
  </a:extLst>
</a:theme>
</file>

<file path=docProps/app.xml><?xml version="1.0" encoding="utf-8"?>
<Properties xmlns="http://schemas.openxmlformats.org/officeDocument/2006/extended-properties" xmlns:vt="http://schemas.openxmlformats.org/officeDocument/2006/docPropsVTypes">
  <Template>TM04033921[[fn=Damask]]</Template>
  <TotalTime>175</TotalTime>
  <Words>748</Words>
  <Application>Microsoft Office PowerPoint</Application>
  <PresentationFormat>ملء الشاشة</PresentationFormat>
  <Paragraphs>65</Paragraphs>
  <Slides>7</Slides>
  <Notes>0</Notes>
  <HiddenSlides>0</HiddenSlides>
  <MMClips>0</MMClips>
  <ScaleCrop>false</ScaleCrop>
  <HeadingPairs>
    <vt:vector size="6" baseType="variant">
      <vt:variant>
        <vt:lpstr>الخطوط المستخدمة</vt:lpstr>
      </vt:variant>
      <vt:variant>
        <vt:i4>4</vt:i4>
      </vt:variant>
      <vt:variant>
        <vt:lpstr>نسق</vt:lpstr>
      </vt:variant>
      <vt:variant>
        <vt:i4>1</vt:i4>
      </vt:variant>
      <vt:variant>
        <vt:lpstr>عناوين الشرائح</vt:lpstr>
      </vt:variant>
      <vt:variant>
        <vt:i4>7</vt:i4>
      </vt:variant>
    </vt:vector>
  </HeadingPairs>
  <TitlesOfParts>
    <vt:vector size="12" baseType="lpstr">
      <vt:lpstr>Arial</vt:lpstr>
      <vt:lpstr>Bookman Old Style</vt:lpstr>
      <vt:lpstr>Rockwell</vt:lpstr>
      <vt:lpstr>Times New Roman</vt:lpstr>
      <vt:lpstr>Damask</vt:lpstr>
      <vt:lpstr>Feasibility Study &amp; Project Proposal</vt:lpstr>
      <vt:lpstr>project requirement</vt:lpstr>
      <vt:lpstr>project requirement </vt:lpstr>
      <vt:lpstr>Project Use Case Modelling</vt:lpstr>
      <vt:lpstr>Sequence Diagrams </vt:lpstr>
      <vt:lpstr>User Interface Design </vt:lpstr>
      <vt:lpstr>Thank you for attending this presentation. We hope that these presentations have provided you with some valuable tips and ideas that you can use in your future work.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Feasibility Study &amp; Project Proposal</dc:title>
  <dc:creator>Osama</dc:creator>
  <cp:lastModifiedBy>Osama</cp:lastModifiedBy>
  <cp:revision>10</cp:revision>
  <dcterms:created xsi:type="dcterms:W3CDTF">2023-06-02T04:08:46Z</dcterms:created>
  <dcterms:modified xsi:type="dcterms:W3CDTF">2023-06-02T07:04:29Z</dcterms:modified>
</cp:coreProperties>
</file>