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1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B9C523A-8F03-43F9-9FA5-C4DA91D87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5747B9A0-563D-4F1E-8A7C-81F45C0CF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E0312D6-E47C-4412-8507-E8CE6F1B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4083-1896-44F3-98A1-A59826A5A79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CF3679E9-EBEF-4BCD-BB21-3F5375504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D86CD8AE-3B90-49C8-B113-A30FD2E4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1339-16D0-43A5-A10B-964876805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5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0CEF5EE-69DD-4D75-9E90-3E0E7189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A4BBE39C-30C1-404C-9E2D-6C316DAA7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CBAF8F1-8706-41E0-BE6B-B1DF8C4E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4083-1896-44F3-98A1-A59826A5A79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40E75CD-47E7-4508-9FA7-2D11E319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D0887BA-CF68-47AA-AD42-2ED956A7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1339-16D0-43A5-A10B-964876805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BF2B3877-7A1F-4FFA-9208-2C9BA36E5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1F3FE99B-95ED-43C2-90C1-17FF49392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99F472C-8215-436E-BEA6-A37B9E130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4083-1896-44F3-98A1-A59826A5A79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F81AA08-234B-4516-A904-B5B28F66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ACB251F-B681-411E-8AAF-028E5387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1339-16D0-43A5-A10B-964876805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EFCC627-5E8B-42DD-A20B-E9E4F381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BA120A7-A31A-45FB-A1B1-84FAAA268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F48040A-2DC6-4178-864D-3821542C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4083-1896-44F3-98A1-A59826A5A79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F794E12-5F70-4BE7-92F8-E1F0630F6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53D048C-2D05-4380-AFC7-3245334B1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1339-16D0-43A5-A10B-964876805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0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A9855E7-4CDA-4B1E-A269-55D0A9807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B5B524E9-E7C9-4C13-93AA-2AA20E360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C17F1DD-A6A9-40FD-99AD-B806F44FE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4083-1896-44F3-98A1-A59826A5A79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35BBC6A-AA2D-4D53-9471-5DE309FA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E4BCFFB-2806-4877-AEEC-FD5542B1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1339-16D0-43A5-A10B-964876805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9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A7633A1-89BE-42FC-B291-F330D4C41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1E87AE9-CD8E-40D2-A70D-A225A8CE3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90D683E4-39AD-4010-BB5B-EC27C310E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8C56ED4E-880D-4065-868C-6B4D0224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4083-1896-44F3-98A1-A59826A5A79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F24C4D12-4C27-4CB4-979A-90AD9FA1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A1AD1950-F3FC-48B5-8D08-1FF6B3FD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1339-16D0-43A5-A10B-964876805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1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73D5E11-5542-45A5-974A-0C88EBA5B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78D8A311-23FD-4EA4-8A9F-17C3F28C3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7B306F9A-EC43-4A80-BBD1-FD5A17F75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5B1AFE43-28BB-4395-996F-B6044479B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666129F9-C5B8-4C21-A0F0-8BD42D75C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FCD41C41-AFE9-4FF6-BD92-EC74DFB3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4083-1896-44F3-98A1-A59826A5A79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C088F541-97A0-48F6-9F14-044053DF6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B19298B4-4752-49F4-9E61-DB10B0AB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1339-16D0-43A5-A10B-964876805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8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E8C3595-54D6-4ADA-A328-B51650A1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09717D38-3059-4898-BBAF-6A8ADC0C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4083-1896-44F3-98A1-A59826A5A79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CDDF6E22-C773-412B-9C4A-C524D0DF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15E97142-4EF4-4A99-9C51-23AA1A29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1339-16D0-43A5-A10B-964876805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4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69E1E3D2-6C8E-4F7C-97DE-1B4A782D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4083-1896-44F3-98A1-A59826A5A79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14001490-66D8-4939-8F7B-9D9A639A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BBDAA2C9-96A4-4176-8D93-688CF465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1339-16D0-43A5-A10B-964876805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2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4391CED-6C6C-4AAA-B31C-C09B0B71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CD8E292-DBF3-4835-A4D4-5ED56871E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08C53153-F2FC-479B-A52A-A161B6105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D2CA9681-9EC1-4FB8-8613-E5933E9F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4083-1896-44F3-98A1-A59826A5A79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DC5DA70C-B2DD-4922-BF49-53F973E0D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A5498811-83FF-4787-8186-511C8D65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1339-16D0-43A5-A10B-964876805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95A1D73-BF4D-4B85-8B22-54567C12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B8ABABBB-1833-4932-B96D-D31E1C4E9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0214C5C4-62CE-4903-894E-ED305C396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D294E073-47AE-4512-B797-A43F8470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4083-1896-44F3-98A1-A59826A5A79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4DBF04C5-82FD-4BD3-AE70-7A98C03C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3D913DD2-5B7C-46C4-9D0B-BC9F6A17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F1339-16D0-43A5-A10B-964876805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2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8AFBECE1-C0EE-4022-9F54-C4EF652B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EAA04007-558C-450A-B5A0-A52DB92DE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1770A1E-104E-452B-97E8-A2B3D1ED2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A4083-1896-44F3-98A1-A59826A5A793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203B88E7-5AA9-4148-AD83-54E3904CD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EC76356-7B18-4071-9C83-A5B1D4D41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F1339-16D0-43A5-A10B-964876805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1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buntizando.com/telegram-desktop-cliente-de-telegram-para-ubuntu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عنوان 1">
            <a:extLst>
              <a:ext uri="{FF2B5EF4-FFF2-40B4-BE49-F238E27FC236}">
                <a16:creationId xmlns:a16="http://schemas.microsoft.com/office/drawing/2014/main" id="{F4893EBB-8FAF-4FBC-A9AA-FA476A5FF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Telegram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05A54941-CBB4-4148-9589-65ED5DB06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Student Name: Ziyad Fahad AL-</a:t>
            </a:r>
            <a:r>
              <a:rPr lang="en-US" dirty="0" err="1">
                <a:solidFill>
                  <a:schemeClr val="tx2"/>
                </a:solidFill>
              </a:rPr>
              <a:t>Talayn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79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عنوان 1">
            <a:extLst>
              <a:ext uri="{FF2B5EF4-FFF2-40B4-BE49-F238E27FC236}">
                <a16:creationId xmlns:a16="http://schemas.microsoft.com/office/drawing/2014/main" id="{F4893EBB-8FAF-4FBC-A9AA-FA476A5FF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6266" y="22772"/>
            <a:ext cx="12191695" cy="6825703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b="1" dirty="0"/>
              <a:t>Introduction:</a:t>
            </a:r>
            <a:br>
              <a:rPr lang="en-US" sz="5200" dirty="0">
                <a:solidFill>
                  <a:schemeClr val="tx2"/>
                </a:solidFill>
              </a:rPr>
            </a:br>
            <a:br>
              <a:rPr lang="en-US" sz="5200" dirty="0">
                <a:solidFill>
                  <a:schemeClr val="tx2"/>
                </a:solidFill>
              </a:rPr>
            </a:b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Telegram is an instant messaging application that provides free text messaging, voice and video calls, and file sharing services. A feasibility study will be conducted to analyze the financial, operational, economic and technical aspects of the Telegram application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</a:rPr>
            </a:br>
            <a:br>
              <a:rPr lang="en-US" sz="5200" dirty="0">
                <a:solidFill>
                  <a:schemeClr val="tx2"/>
                </a:solidFill>
              </a:rPr>
            </a:br>
            <a:br>
              <a:rPr lang="en-US" sz="5200" dirty="0">
                <a:solidFill>
                  <a:schemeClr val="tx2"/>
                </a:solidFill>
              </a:rPr>
            </a:br>
            <a:br>
              <a:rPr lang="en-US" sz="5200" dirty="0">
                <a:solidFill>
                  <a:schemeClr val="tx2"/>
                </a:solidFill>
              </a:rPr>
            </a:br>
            <a:endParaRPr lang="en-US" sz="5200" dirty="0">
              <a:solidFill>
                <a:schemeClr val="tx2"/>
              </a:solidFill>
            </a:endParaRP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05A54941-CBB4-4148-9589-65ED5DB06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54989" y="6825703"/>
            <a:ext cx="873411" cy="201755"/>
          </a:xfrm>
        </p:spPr>
        <p:txBody>
          <a:bodyPr>
            <a:normAutofit fontScale="32500" lnSpcReduction="20000"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2997F024-9F6B-4FFC-BBCB-E97724498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36552" y="4350774"/>
            <a:ext cx="4445769" cy="249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عنوان 1">
            <a:extLst>
              <a:ext uri="{FF2B5EF4-FFF2-40B4-BE49-F238E27FC236}">
                <a16:creationId xmlns:a16="http://schemas.microsoft.com/office/drawing/2014/main" id="{F4893EBB-8FAF-4FBC-A9AA-FA476A5FF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984"/>
            <a:ext cx="12192000" cy="6857999"/>
          </a:xfrm>
        </p:spPr>
        <p:txBody>
          <a:bodyPr>
            <a:normAutofit fontScale="90000"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Operational feasibility:</a:t>
            </a:r>
            <a:b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Operational feasibility addresses aspects of costs and revenues associated with running an application in the short and medium term. The following is a detailed explanation of the operational feasibility of the Telegram application</a:t>
            </a:r>
            <a:r>
              <a:rPr lang="ar-SA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b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Operational costs</a:t>
            </a:r>
            <a:b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Revenues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1500" dirty="0">
              <a:solidFill>
                <a:schemeClr val="tx2"/>
              </a:solidFill>
            </a:endParaRP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05A54941-CBB4-4148-9589-65ED5DB06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9807" y="7049729"/>
            <a:ext cx="5760846" cy="171992"/>
          </a:xfrm>
        </p:spPr>
        <p:txBody>
          <a:bodyPr>
            <a:normAutofit fontScale="25000" lnSpcReduction="20000"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11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عنوان 1">
            <a:extLst>
              <a:ext uri="{FF2B5EF4-FFF2-40B4-BE49-F238E27FC236}">
                <a16:creationId xmlns:a16="http://schemas.microsoft.com/office/drawing/2014/main" id="{F4893EBB-8FAF-4FBC-A9AA-FA476A5FF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984"/>
            <a:ext cx="12210851" cy="6850031"/>
          </a:xfrm>
        </p:spPr>
        <p:txBody>
          <a:bodyPr>
            <a:normAutofit/>
          </a:bodyPr>
          <a:lstStyle/>
          <a:p>
            <a:pPr algn="l"/>
            <a:r>
              <a:rPr lang="en-US" sz="4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Technical feasibility:</a:t>
            </a:r>
            <a:br>
              <a:rPr lang="en-US" sz="4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Technical feasibility looks at the technology aspects associated with Telegram. They include a detailed analysis of the technical and infrastructure requirements and costs involved in developing and maintaining the application. Below is a detailed explanation of the technical feasibility and an ordered table of costs with hypothetical values: </a:t>
            </a:r>
            <a:br>
              <a:rPr lang="en-US" sz="6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Technical requirements</a:t>
            </a:r>
            <a:br>
              <a:rPr lang="en-US" sz="6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Technical Infrastructure</a:t>
            </a:r>
            <a:b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Technical costs</a:t>
            </a:r>
            <a:br>
              <a:rPr lang="en-US" sz="4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4300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05A54941-CBB4-4148-9589-65ED5DB06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1792" y="6858000"/>
            <a:ext cx="5760846" cy="210905"/>
          </a:xfrm>
        </p:spPr>
        <p:txBody>
          <a:bodyPr>
            <a:normAutofit fontScale="40000" lnSpcReduction="20000"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5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عنوان 1">
            <a:extLst>
              <a:ext uri="{FF2B5EF4-FFF2-40B4-BE49-F238E27FC236}">
                <a16:creationId xmlns:a16="http://schemas.microsoft.com/office/drawing/2014/main" id="{F4893EBB-8FAF-4FBC-A9AA-FA476A5FF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984"/>
            <a:ext cx="12191695" cy="6850031"/>
          </a:xfrm>
        </p:spPr>
        <p:txBody>
          <a:bodyPr>
            <a:normAutofit/>
          </a:bodyPr>
          <a:lstStyle/>
          <a:p>
            <a:pPr algn="l"/>
            <a:r>
              <a:rPr lang="en-US" sz="4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requirements:</a:t>
            </a:r>
            <a:br>
              <a:rPr lang="en-US" sz="4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4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4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4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4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4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4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4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4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4300" dirty="0">
              <a:solidFill>
                <a:schemeClr val="tx2"/>
              </a:solidFill>
            </a:endParaRP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05A54941-CBB4-4148-9589-65ED5DB06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5022" y="6861984"/>
            <a:ext cx="5760846" cy="148940"/>
          </a:xfrm>
        </p:spPr>
        <p:txBody>
          <a:bodyPr>
            <a:normAutofit fontScale="25000" lnSpcReduction="20000"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مستطيل 3">
            <a:extLst>
              <a:ext uri="{FF2B5EF4-FFF2-40B4-BE49-F238E27FC236}">
                <a16:creationId xmlns:a16="http://schemas.microsoft.com/office/drawing/2014/main" id="{19A115B7-FAF5-4DC6-963A-4A6F1FD87E37}"/>
              </a:ext>
            </a:extLst>
          </p:cNvPr>
          <p:cNvSpPr/>
          <p:nvPr/>
        </p:nvSpPr>
        <p:spPr>
          <a:xfrm>
            <a:off x="0" y="2351314"/>
            <a:ext cx="2030233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Interface Design </a:t>
            </a:r>
            <a:endParaRPr lang="en-US"/>
          </a:p>
        </p:txBody>
      </p:sp>
      <p:sp>
        <p:nvSpPr>
          <p:cNvPr id="20" name="مستطيل 19">
            <a:extLst>
              <a:ext uri="{FF2B5EF4-FFF2-40B4-BE49-F238E27FC236}">
                <a16:creationId xmlns:a16="http://schemas.microsoft.com/office/drawing/2014/main" id="{F209AF01-89FA-4170-B211-C7281C4654FF}"/>
              </a:ext>
            </a:extLst>
          </p:cNvPr>
          <p:cNvSpPr/>
          <p:nvPr/>
        </p:nvSpPr>
        <p:spPr>
          <a:xfrm>
            <a:off x="2520042" y="2351313"/>
            <a:ext cx="2030233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Search for users  and groups</a:t>
            </a:r>
          </a:p>
        </p:txBody>
      </p:sp>
      <p:sp>
        <p:nvSpPr>
          <p:cNvPr id="21" name="مستطيل 20">
            <a:extLst>
              <a:ext uri="{FF2B5EF4-FFF2-40B4-BE49-F238E27FC236}">
                <a16:creationId xmlns:a16="http://schemas.microsoft.com/office/drawing/2014/main" id="{0C8EFA48-D1C4-4F64-9727-F8F2FF2DE7FD}"/>
              </a:ext>
            </a:extLst>
          </p:cNvPr>
          <p:cNvSpPr/>
          <p:nvPr/>
        </p:nvSpPr>
        <p:spPr>
          <a:xfrm>
            <a:off x="5040086" y="2351314"/>
            <a:ext cx="2030233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Registration and Authentication</a:t>
            </a:r>
            <a:endParaRPr lang="en-US"/>
          </a:p>
        </p:txBody>
      </p:sp>
      <p:sp>
        <p:nvSpPr>
          <p:cNvPr id="22" name="مستطيل 21">
            <a:extLst>
              <a:ext uri="{FF2B5EF4-FFF2-40B4-BE49-F238E27FC236}">
                <a16:creationId xmlns:a16="http://schemas.microsoft.com/office/drawing/2014/main" id="{6A3C9271-AA19-49DF-BCF2-186D495F31CA}"/>
              </a:ext>
            </a:extLst>
          </p:cNvPr>
          <p:cNvSpPr/>
          <p:nvPr/>
        </p:nvSpPr>
        <p:spPr>
          <a:xfrm>
            <a:off x="7560128" y="2351313"/>
            <a:ext cx="2030233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Messaging and chatting</a:t>
            </a:r>
            <a:endParaRPr lang="en-US"/>
          </a:p>
        </p:txBody>
      </p:sp>
      <p:sp>
        <p:nvSpPr>
          <p:cNvPr id="23" name="مستطيل 22">
            <a:extLst>
              <a:ext uri="{FF2B5EF4-FFF2-40B4-BE49-F238E27FC236}">
                <a16:creationId xmlns:a16="http://schemas.microsoft.com/office/drawing/2014/main" id="{50A7463F-4B3C-4ACC-AC06-6613F83870E9}"/>
              </a:ext>
            </a:extLst>
          </p:cNvPr>
          <p:cNvSpPr/>
          <p:nvPr/>
        </p:nvSpPr>
        <p:spPr>
          <a:xfrm>
            <a:off x="10080170" y="2351313"/>
            <a:ext cx="2030233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Channels and groups</a:t>
            </a:r>
            <a:endParaRPr lang="en-US" dirty="0"/>
          </a:p>
        </p:txBody>
      </p:sp>
      <p:sp>
        <p:nvSpPr>
          <p:cNvPr id="24" name="مستطيل 23">
            <a:extLst>
              <a:ext uri="{FF2B5EF4-FFF2-40B4-BE49-F238E27FC236}">
                <a16:creationId xmlns:a16="http://schemas.microsoft.com/office/drawing/2014/main" id="{70DF2962-2F73-4F60-BFAA-9EE66ABAC6D1}"/>
              </a:ext>
            </a:extLst>
          </p:cNvPr>
          <p:cNvSpPr/>
          <p:nvPr/>
        </p:nvSpPr>
        <p:spPr>
          <a:xfrm>
            <a:off x="473" y="4145464"/>
            <a:ext cx="2030233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Security and privacy</a:t>
            </a:r>
            <a:endParaRPr lang="en-US"/>
          </a:p>
        </p:txBody>
      </p:sp>
      <p:sp>
        <p:nvSpPr>
          <p:cNvPr id="25" name="مستطيل 24">
            <a:extLst>
              <a:ext uri="{FF2B5EF4-FFF2-40B4-BE49-F238E27FC236}">
                <a16:creationId xmlns:a16="http://schemas.microsoft.com/office/drawing/2014/main" id="{3EAADE36-FAF1-4BB0-AF32-20C3327EE01C}"/>
              </a:ext>
            </a:extLst>
          </p:cNvPr>
          <p:cNvSpPr/>
          <p:nvPr/>
        </p:nvSpPr>
        <p:spPr>
          <a:xfrm>
            <a:off x="2507228" y="4145464"/>
            <a:ext cx="2030233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 Notices</a:t>
            </a:r>
            <a:endParaRPr lang="en-US"/>
          </a:p>
        </p:txBody>
      </p:sp>
      <p:sp>
        <p:nvSpPr>
          <p:cNvPr id="26" name="مستطيل 25">
            <a:extLst>
              <a:ext uri="{FF2B5EF4-FFF2-40B4-BE49-F238E27FC236}">
                <a16:creationId xmlns:a16="http://schemas.microsoft.com/office/drawing/2014/main" id="{E7595F71-E71A-49CF-8804-CA6570552ADC}"/>
              </a:ext>
            </a:extLst>
          </p:cNvPr>
          <p:cNvSpPr/>
          <p:nvPr/>
        </p:nvSpPr>
        <p:spPr>
          <a:xfrm>
            <a:off x="5034241" y="4145464"/>
            <a:ext cx="2030233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Sync</a:t>
            </a:r>
            <a:endParaRPr lang="en-US"/>
          </a:p>
        </p:txBody>
      </p:sp>
      <p:sp>
        <p:nvSpPr>
          <p:cNvPr id="27" name="مستطيل 26">
            <a:extLst>
              <a:ext uri="{FF2B5EF4-FFF2-40B4-BE49-F238E27FC236}">
                <a16:creationId xmlns:a16="http://schemas.microsoft.com/office/drawing/2014/main" id="{C850873C-F463-4759-B9DC-BD003F80C7DE}"/>
              </a:ext>
            </a:extLst>
          </p:cNvPr>
          <p:cNvSpPr/>
          <p:nvPr/>
        </p:nvSpPr>
        <p:spPr>
          <a:xfrm>
            <a:off x="7561254" y="4145464"/>
            <a:ext cx="2030233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Multiple languages </a:t>
            </a:r>
          </a:p>
          <a:p>
            <a:pPr lvl="0" algn="ctr" rtl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support</a:t>
            </a:r>
          </a:p>
        </p:txBody>
      </p:sp>
      <p:sp>
        <p:nvSpPr>
          <p:cNvPr id="28" name="مستطيل 27">
            <a:extLst>
              <a:ext uri="{FF2B5EF4-FFF2-40B4-BE49-F238E27FC236}">
                <a16:creationId xmlns:a16="http://schemas.microsoft.com/office/drawing/2014/main" id="{A1166DAE-91CE-45D9-BC8C-765CDB60A7FF}"/>
              </a:ext>
            </a:extLst>
          </p:cNvPr>
          <p:cNvSpPr/>
          <p:nvPr/>
        </p:nvSpPr>
        <p:spPr>
          <a:xfrm>
            <a:off x="10075453" y="4145464"/>
            <a:ext cx="2030233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Storage and Hosting</a:t>
            </a:r>
            <a:endParaRPr lang="en-US"/>
          </a:p>
        </p:txBody>
      </p:sp>
      <p:sp>
        <p:nvSpPr>
          <p:cNvPr id="29" name="مستطيل 28">
            <a:extLst>
              <a:ext uri="{FF2B5EF4-FFF2-40B4-BE49-F238E27FC236}">
                <a16:creationId xmlns:a16="http://schemas.microsoft.com/office/drawing/2014/main" id="{7CEAF10B-BF97-48C3-A2E1-F5D7A6495E81}"/>
              </a:ext>
            </a:extLst>
          </p:cNvPr>
          <p:cNvSpPr/>
          <p:nvPr/>
        </p:nvSpPr>
        <p:spPr>
          <a:xfrm>
            <a:off x="5034240" y="5613043"/>
            <a:ext cx="2030233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Compatibility with different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6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عنوان 1">
            <a:extLst>
              <a:ext uri="{FF2B5EF4-FFF2-40B4-BE49-F238E27FC236}">
                <a16:creationId xmlns:a16="http://schemas.microsoft.com/office/drawing/2014/main" id="{F4893EBB-8FAF-4FBC-A9AA-FA476A5FF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985"/>
            <a:ext cx="12191695" cy="6858000"/>
          </a:xfrm>
        </p:spPr>
        <p:txBody>
          <a:bodyPr>
            <a:normAutofit/>
          </a:bodyPr>
          <a:lstStyle/>
          <a:p>
            <a:r>
              <a:rPr lang="en-US" sz="11500" dirty="0">
                <a:solidFill>
                  <a:schemeClr val="tx2"/>
                </a:solidFill>
              </a:rPr>
              <a:t>Thanks!</a:t>
            </a:r>
            <a:br>
              <a:rPr lang="en-US" sz="5200" dirty="0">
                <a:solidFill>
                  <a:schemeClr val="tx2"/>
                </a:solidFill>
              </a:rPr>
            </a:br>
            <a:br>
              <a:rPr lang="en-US" sz="5200" dirty="0">
                <a:solidFill>
                  <a:schemeClr val="tx2"/>
                </a:solidFill>
              </a:rPr>
            </a:br>
            <a:br>
              <a:rPr lang="en-US" sz="5200" dirty="0">
                <a:solidFill>
                  <a:schemeClr val="tx2"/>
                </a:solidFill>
              </a:rPr>
            </a:br>
            <a:endParaRPr lang="en-US" sz="5200" dirty="0">
              <a:solidFill>
                <a:schemeClr val="tx2"/>
              </a:solidFill>
            </a:endParaRP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05A54941-CBB4-4148-9589-65ED5DB06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5341" y="6861984"/>
            <a:ext cx="5760846" cy="188484"/>
          </a:xfrm>
        </p:spPr>
        <p:txBody>
          <a:bodyPr>
            <a:normAutofit fontScale="32500" lnSpcReduction="20000"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908398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234</Words>
  <Application>Microsoft Office PowerPoint</Application>
  <PresentationFormat>شاشة عريضة</PresentationFormat>
  <Paragraphs>19</Paragraphs>
  <Slides>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نسق Office</vt:lpstr>
      <vt:lpstr>Telegram</vt:lpstr>
      <vt:lpstr>Introduction:  Telegram is an instant messaging application that provides free text messaging, voice and video calls, and file sharing services. A feasibility study will be conducted to analyze the financial, operational, economic and technical aspects of the Telegram application     </vt:lpstr>
      <vt:lpstr>Operational feasibility:  Operational feasibility addresses aspects of costs and revenues associated with running an application in the short and medium term. The following is a detailed explanation of the operational feasibility of the Telegram application: 1. Operational costs 2. Revenues </vt:lpstr>
      <vt:lpstr>Technical feasibility:  Technical feasibility looks at the technology aspects associated with Telegram. They include a detailed analysis of the technical and infrastructure requirements and costs involved in developing and maintaining the application. Below is a detailed explanation of the technical feasibility and an ordered table of costs with hypothetical values:  1. Technical requirements 2. Technical Infrastructure 3. Technical costs </vt:lpstr>
      <vt:lpstr>Project requirements:         </vt:lpstr>
      <vt:lpstr>Thanks!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</dc:title>
  <dc:creator>Ziad Fahad</dc:creator>
  <cp:lastModifiedBy>Ziad Fahad</cp:lastModifiedBy>
  <cp:revision>1</cp:revision>
  <dcterms:created xsi:type="dcterms:W3CDTF">2023-06-01T18:42:33Z</dcterms:created>
  <dcterms:modified xsi:type="dcterms:W3CDTF">2023-06-01T19:27:21Z</dcterms:modified>
</cp:coreProperties>
</file>