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9" r:id="rId4"/>
    <p:sldId id="272" r:id="rId5"/>
    <p:sldId id="273" r:id="rId6"/>
    <p:sldId id="274" r:id="rId7"/>
    <p:sldId id="275" r:id="rId8"/>
    <p:sldId id="276" r:id="rId9"/>
    <p:sldId id="277" r:id="rId10"/>
    <p:sldId id="278" r:id="rId11"/>
    <p:sldId id="27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0D9"/>
    <a:srgbClr val="24C3ED"/>
    <a:srgbClr val="06A5DC"/>
    <a:srgbClr val="1AB9E8"/>
    <a:srgbClr val="F9F9F9"/>
    <a:srgbClr val="F5F5F5"/>
    <a:srgbClr val="FBFBFB"/>
    <a:srgbClr val="29C6FA"/>
    <a:srgbClr val="1CBAEC"/>
    <a:srgbClr val="0184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221"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84A39-8A4A-4357-B9CF-E59482863903}"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C7527-AFD0-458A-92BA-7D083143B877}" type="slidenum">
              <a:rPr lang="en-US" smtClean="0"/>
              <a:t>‹#›</a:t>
            </a:fld>
            <a:endParaRPr lang="en-US"/>
          </a:p>
        </p:txBody>
      </p:sp>
    </p:spTree>
    <p:extLst>
      <p:ext uri="{BB962C8B-B14F-4D97-AF65-F5344CB8AC3E}">
        <p14:creationId xmlns:p14="http://schemas.microsoft.com/office/powerpoint/2010/main" val="61618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8E8E0F-57B9-4EA9-9364-DDC63F948934}"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13689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20BD6-BA44-4869-BB01-F8D7B06AF0C6}"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0950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E30CC-A324-4583-82D2-FEFD3F8E4818}"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00549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4153E9-4F43-49EE-BA02-3AEC96040225}"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24630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C44D-BF59-402D-859B-6968C391BD4B}"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90918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EF1CA4-1284-4B51-ACAF-3391C7D8C88E}"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402239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50023D-A4A5-4628-889F-324E32FD72C5}" type="datetime1">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165800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CB37D2-DDD8-474C-996E-76D14B94771D}" type="datetime1">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74552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6394E-8B47-4AD4-A2A8-6AC7957890C3}" type="datetime1">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199484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840D39-8AAA-4E71-A1F4-04203DED721F}"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6018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FFF68-F0F2-4D70-BE38-F78D435A5AF3}"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84348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DFFE7-A7BA-40C6-B562-3E37EB4C17B5}" type="datetime1">
              <a:rPr lang="en-US" smtClean="0"/>
              <a:t>11/29/2023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FA717-15E7-42EC-94A2-3073080A5904}" type="slidenum">
              <a:rPr lang="en-US" smtClean="0"/>
              <a:t>‹#›</a:t>
            </a:fld>
            <a:endParaRPr lang="en-US"/>
          </a:p>
        </p:txBody>
      </p:sp>
    </p:spTree>
    <p:extLst>
      <p:ext uri="{BB962C8B-B14F-4D97-AF65-F5344CB8AC3E}">
        <p14:creationId xmlns:p14="http://schemas.microsoft.com/office/powerpoint/2010/main" val="173900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a:spLocks/>
          </p:cNvSpPr>
          <p:nvPr/>
        </p:nvSpPr>
        <p:spPr bwMode="auto">
          <a:xfrm>
            <a:off x="10090008" y="2797528"/>
            <a:ext cx="2101992" cy="2358232"/>
          </a:xfrm>
          <a:custGeom>
            <a:avLst/>
            <a:gdLst>
              <a:gd name="connsiteX0" fmla="*/ 2086833 w 2086833"/>
              <a:gd name="connsiteY0" fmla="*/ 0 h 2312943"/>
              <a:gd name="connsiteX1" fmla="*/ 2086833 w 2086833"/>
              <a:gd name="connsiteY1" fmla="*/ 2312943 h 2312943"/>
              <a:gd name="connsiteX2" fmla="*/ 0 w 2086833"/>
              <a:gd name="connsiteY2" fmla="*/ 1130920 h 2312943"/>
              <a:gd name="connsiteX3" fmla="*/ 1828800 w 2086833"/>
              <a:gd name="connsiteY3" fmla="*/ 140320 h 2312943"/>
            </a:gdLst>
            <a:ahLst/>
            <a:cxnLst>
              <a:cxn ang="0">
                <a:pos x="connsiteX0" y="connsiteY0"/>
              </a:cxn>
              <a:cxn ang="0">
                <a:pos x="connsiteX1" y="connsiteY1"/>
              </a:cxn>
              <a:cxn ang="0">
                <a:pos x="connsiteX2" y="connsiteY2"/>
              </a:cxn>
              <a:cxn ang="0">
                <a:pos x="connsiteX3" y="connsiteY3"/>
              </a:cxn>
            </a:cxnLst>
            <a:rect l="l" t="t" r="r" b="b"/>
            <a:pathLst>
              <a:path w="2086833" h="2312943">
                <a:moveTo>
                  <a:pt x="2086833" y="0"/>
                </a:moveTo>
                <a:lnTo>
                  <a:pt x="2086833" y="2312943"/>
                </a:lnTo>
                <a:lnTo>
                  <a:pt x="0" y="1130920"/>
                </a:lnTo>
                <a:lnTo>
                  <a:pt x="1828800" y="140320"/>
                </a:lnTo>
                <a:close/>
              </a:path>
            </a:pathLst>
          </a:custGeom>
          <a:solidFill>
            <a:srgbClr val="33C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3" name="Freeform 9"/>
          <p:cNvSpPr>
            <a:spLocks/>
          </p:cNvSpPr>
          <p:nvPr/>
        </p:nvSpPr>
        <p:spPr bwMode="auto">
          <a:xfrm>
            <a:off x="10107820" y="1875492"/>
            <a:ext cx="1834476" cy="2077355"/>
          </a:xfrm>
          <a:custGeom>
            <a:avLst/>
            <a:gdLst>
              <a:gd name="T0" fmla="*/ 0 w 1154"/>
              <a:gd name="T1" fmla="*/ 0 h 1291"/>
              <a:gd name="T2" fmla="*/ 1154 w 1154"/>
              <a:gd name="T3" fmla="*/ 667 h 1291"/>
              <a:gd name="T4" fmla="*/ 0 w 1154"/>
              <a:gd name="T5" fmla="*/ 1291 h 1291"/>
              <a:gd name="T6" fmla="*/ 0 w 1154"/>
              <a:gd name="T7" fmla="*/ 1291 h 1291"/>
              <a:gd name="T8" fmla="*/ 0 w 1154"/>
              <a:gd name="T9" fmla="*/ 0 h 1291"/>
            </a:gdLst>
            <a:ahLst/>
            <a:cxnLst>
              <a:cxn ang="0">
                <a:pos x="T0" y="T1"/>
              </a:cxn>
              <a:cxn ang="0">
                <a:pos x="T2" y="T3"/>
              </a:cxn>
              <a:cxn ang="0">
                <a:pos x="T4" y="T5"/>
              </a:cxn>
              <a:cxn ang="0">
                <a:pos x="T6" y="T7"/>
              </a:cxn>
              <a:cxn ang="0">
                <a:pos x="T8" y="T9"/>
              </a:cxn>
            </a:cxnLst>
            <a:rect l="0" t="0" r="r" b="b"/>
            <a:pathLst>
              <a:path w="1154" h="1291">
                <a:moveTo>
                  <a:pt x="0" y="0"/>
                </a:moveTo>
                <a:lnTo>
                  <a:pt x="1154" y="667"/>
                </a:lnTo>
                <a:lnTo>
                  <a:pt x="0" y="1291"/>
                </a:lnTo>
                <a:lnTo>
                  <a:pt x="0" y="1291"/>
                </a:lnTo>
                <a:lnTo>
                  <a:pt x="0" y="0"/>
                </a:lnTo>
                <a:close/>
              </a:path>
            </a:pathLst>
          </a:custGeom>
          <a:solidFill>
            <a:srgbClr val="55D2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8211389" y="2844660"/>
            <a:ext cx="1915549" cy="2124019"/>
          </a:xfrm>
          <a:custGeom>
            <a:avLst/>
            <a:gdLst>
              <a:gd name="T0" fmla="*/ 1205 w 1205"/>
              <a:gd name="T1" fmla="*/ 679 h 1320"/>
              <a:gd name="T2" fmla="*/ 0 w 1205"/>
              <a:gd name="T3" fmla="*/ 1320 h 1320"/>
              <a:gd name="T4" fmla="*/ 0 w 1205"/>
              <a:gd name="T5" fmla="*/ 14 h 1320"/>
              <a:gd name="T6" fmla="*/ 30 w 1205"/>
              <a:gd name="T7" fmla="*/ 0 h 1320"/>
              <a:gd name="T8" fmla="*/ 1205 w 1205"/>
              <a:gd name="T9" fmla="*/ 679 h 1320"/>
            </a:gdLst>
            <a:ahLst/>
            <a:cxnLst>
              <a:cxn ang="0">
                <a:pos x="T0" y="T1"/>
              </a:cxn>
              <a:cxn ang="0">
                <a:pos x="T2" y="T3"/>
              </a:cxn>
              <a:cxn ang="0">
                <a:pos x="T4" y="T5"/>
              </a:cxn>
              <a:cxn ang="0">
                <a:pos x="T6" y="T7"/>
              </a:cxn>
              <a:cxn ang="0">
                <a:pos x="T8" y="T9"/>
              </a:cxn>
            </a:cxnLst>
            <a:rect l="0" t="0" r="r" b="b"/>
            <a:pathLst>
              <a:path w="1205" h="1320">
                <a:moveTo>
                  <a:pt x="1205" y="679"/>
                </a:moveTo>
                <a:lnTo>
                  <a:pt x="0" y="1320"/>
                </a:lnTo>
                <a:lnTo>
                  <a:pt x="0" y="14"/>
                </a:lnTo>
                <a:lnTo>
                  <a:pt x="30" y="0"/>
                </a:lnTo>
                <a:lnTo>
                  <a:pt x="1205" y="679"/>
                </a:lnTo>
                <a:close/>
              </a:path>
            </a:pathLst>
          </a:custGeom>
          <a:solidFill>
            <a:srgbClr val="7ED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8239960" y="1875570"/>
            <a:ext cx="1867859" cy="2077355"/>
          </a:xfrm>
          <a:custGeom>
            <a:avLst/>
            <a:gdLst>
              <a:gd name="T0" fmla="*/ 1175 w 1175"/>
              <a:gd name="T1" fmla="*/ 0 h 1291"/>
              <a:gd name="T2" fmla="*/ 1175 w 1175"/>
              <a:gd name="T3" fmla="*/ 1291 h 1291"/>
              <a:gd name="T4" fmla="*/ 1173 w 1175"/>
              <a:gd name="T5" fmla="*/ 1291 h 1291"/>
              <a:gd name="T6" fmla="*/ 0 w 1175"/>
              <a:gd name="T7" fmla="*/ 610 h 1291"/>
              <a:gd name="T8" fmla="*/ 1175 w 1175"/>
              <a:gd name="T9" fmla="*/ 0 h 1291"/>
              <a:gd name="T10" fmla="*/ 1175 w 1175"/>
              <a:gd name="T11" fmla="*/ 0 h 1291"/>
            </a:gdLst>
            <a:ahLst/>
            <a:cxnLst>
              <a:cxn ang="0">
                <a:pos x="T0" y="T1"/>
              </a:cxn>
              <a:cxn ang="0">
                <a:pos x="T2" y="T3"/>
              </a:cxn>
              <a:cxn ang="0">
                <a:pos x="T4" y="T5"/>
              </a:cxn>
              <a:cxn ang="0">
                <a:pos x="T6" y="T7"/>
              </a:cxn>
              <a:cxn ang="0">
                <a:pos x="T8" y="T9"/>
              </a:cxn>
              <a:cxn ang="0">
                <a:pos x="T10" y="T11"/>
              </a:cxn>
            </a:cxnLst>
            <a:rect l="0" t="0" r="r" b="b"/>
            <a:pathLst>
              <a:path w="1175" h="1291">
                <a:moveTo>
                  <a:pt x="1175" y="0"/>
                </a:moveTo>
                <a:lnTo>
                  <a:pt x="1175" y="1291"/>
                </a:lnTo>
                <a:lnTo>
                  <a:pt x="1173" y="1291"/>
                </a:lnTo>
                <a:lnTo>
                  <a:pt x="0" y="610"/>
                </a:lnTo>
                <a:lnTo>
                  <a:pt x="1175" y="0"/>
                </a:lnTo>
                <a:lnTo>
                  <a:pt x="1175" y="0"/>
                </a:lnTo>
                <a:close/>
              </a:path>
            </a:pathLst>
          </a:custGeom>
          <a:solidFill>
            <a:srgbClr val="29C5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6135285" y="2823545"/>
            <a:ext cx="2076105" cy="2124019"/>
          </a:xfrm>
          <a:custGeom>
            <a:avLst/>
            <a:gdLst>
              <a:gd name="T0" fmla="*/ 1306 w 1306"/>
              <a:gd name="T1" fmla="*/ 0 h 1320"/>
              <a:gd name="T2" fmla="*/ 1306 w 1306"/>
              <a:gd name="T3" fmla="*/ 1320 h 1320"/>
              <a:gd name="T4" fmla="*/ 0 w 1306"/>
              <a:gd name="T5" fmla="*/ 682 h 1320"/>
              <a:gd name="T6" fmla="*/ 1306 w 1306"/>
              <a:gd name="T7" fmla="*/ 0 h 1320"/>
            </a:gdLst>
            <a:ahLst/>
            <a:cxnLst>
              <a:cxn ang="0">
                <a:pos x="T0" y="T1"/>
              </a:cxn>
              <a:cxn ang="0">
                <a:pos x="T2" y="T3"/>
              </a:cxn>
              <a:cxn ang="0">
                <a:pos x="T4" y="T5"/>
              </a:cxn>
              <a:cxn ang="0">
                <a:pos x="T6" y="T7"/>
              </a:cxn>
            </a:cxnLst>
            <a:rect l="0" t="0" r="r" b="b"/>
            <a:pathLst>
              <a:path w="1306" h="1320">
                <a:moveTo>
                  <a:pt x="1306" y="0"/>
                </a:moveTo>
                <a:lnTo>
                  <a:pt x="1306" y="1320"/>
                </a:lnTo>
                <a:lnTo>
                  <a:pt x="0" y="682"/>
                </a:lnTo>
                <a:lnTo>
                  <a:pt x="1306" y="0"/>
                </a:lnTo>
                <a:close/>
              </a:path>
            </a:pathLst>
          </a:custGeom>
          <a:solidFill>
            <a:srgbClr val="3CCB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p:nvPr/>
        </p:nvSpPr>
        <p:spPr>
          <a:xfrm>
            <a:off x="-4" y="1"/>
            <a:ext cx="6648042" cy="4841118"/>
          </a:xfrm>
          <a:custGeom>
            <a:avLst/>
            <a:gdLst>
              <a:gd name="connsiteX0" fmla="*/ 0 w 6648038"/>
              <a:gd name="connsiteY0" fmla="*/ 0 h 4841115"/>
              <a:gd name="connsiteX1" fmla="*/ 1162864 w 6648038"/>
              <a:gd name="connsiteY1" fmla="*/ 0 h 4841115"/>
              <a:gd name="connsiteX2" fmla="*/ 6648038 w 6648038"/>
              <a:gd name="connsiteY2" fmla="*/ 3223965 h 4841115"/>
              <a:gd name="connsiteX3" fmla="*/ 3570444 w 6648038"/>
              <a:gd name="connsiteY3" fmla="*/ 4841115 h 4841115"/>
              <a:gd name="connsiteX4" fmla="*/ 0 w 6648038"/>
              <a:gd name="connsiteY4" fmla="*/ 2862839 h 4841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038" h="4841115">
                <a:moveTo>
                  <a:pt x="0" y="0"/>
                </a:moveTo>
                <a:lnTo>
                  <a:pt x="1162864" y="0"/>
                </a:lnTo>
                <a:lnTo>
                  <a:pt x="6648038" y="3223965"/>
                </a:lnTo>
                <a:lnTo>
                  <a:pt x="3570444" y="4841115"/>
                </a:lnTo>
                <a:lnTo>
                  <a:pt x="0" y="2862839"/>
                </a:lnTo>
                <a:close/>
              </a:path>
            </a:pathLst>
          </a:custGeom>
          <a:gradFill flip="none" rotWithShape="1">
            <a:gsLst>
              <a:gs pos="0">
                <a:srgbClr val="04BEFE">
                  <a:alpha val="52000"/>
                </a:srgbClr>
              </a:gs>
              <a:gs pos="100000">
                <a:srgbClr val="4498EC">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a:spLocks/>
          </p:cNvSpPr>
          <p:nvPr/>
        </p:nvSpPr>
        <p:spPr bwMode="auto">
          <a:xfrm>
            <a:off x="-1" y="1218884"/>
            <a:ext cx="4934380" cy="4524942"/>
          </a:xfrm>
          <a:custGeom>
            <a:avLst/>
            <a:gdLst>
              <a:gd name="connsiteX0" fmla="*/ 0 w 4927653"/>
              <a:gd name="connsiteY0" fmla="*/ 0 h 4464186"/>
              <a:gd name="connsiteX1" fmla="*/ 4927653 w 4927653"/>
              <a:gd name="connsiteY1" fmla="*/ 2867161 h 4464186"/>
              <a:gd name="connsiteX2" fmla="*/ 4357741 w 4927653"/>
              <a:gd name="connsiteY2" fmla="*/ 3164023 h 4464186"/>
              <a:gd name="connsiteX3" fmla="*/ 2228903 w 4927653"/>
              <a:gd name="connsiteY3" fmla="*/ 4272099 h 4464186"/>
              <a:gd name="connsiteX4" fmla="*/ 1984428 w 4927653"/>
              <a:gd name="connsiteY4" fmla="*/ 4392749 h 4464186"/>
              <a:gd name="connsiteX5" fmla="*/ 1857428 w 4927653"/>
              <a:gd name="connsiteY5" fmla="*/ 4464186 h 4464186"/>
              <a:gd name="connsiteX6" fmla="*/ 0 w 4927653"/>
              <a:gd name="connsiteY6" fmla="*/ 3491824 h 4464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7653" h="4464186">
                <a:moveTo>
                  <a:pt x="0" y="0"/>
                </a:moveTo>
                <a:lnTo>
                  <a:pt x="4927653" y="2867161"/>
                </a:lnTo>
                <a:lnTo>
                  <a:pt x="4357741" y="3164023"/>
                </a:lnTo>
                <a:lnTo>
                  <a:pt x="2228903" y="4272099"/>
                </a:lnTo>
                <a:lnTo>
                  <a:pt x="1984428" y="4392749"/>
                </a:lnTo>
                <a:lnTo>
                  <a:pt x="1857428" y="4464186"/>
                </a:lnTo>
                <a:lnTo>
                  <a:pt x="0" y="3491824"/>
                </a:lnTo>
                <a:close/>
              </a:path>
            </a:pathLst>
          </a:custGeom>
          <a:solidFill>
            <a:srgbClr val="29C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28"/>
          <p:cNvSpPr>
            <a:spLocks/>
          </p:cNvSpPr>
          <p:nvPr/>
        </p:nvSpPr>
        <p:spPr bwMode="auto">
          <a:xfrm>
            <a:off x="-1" y="1218886"/>
            <a:ext cx="4934380" cy="3207084"/>
          </a:xfrm>
          <a:custGeom>
            <a:avLst/>
            <a:gdLst>
              <a:gd name="connsiteX0" fmla="*/ 0 w 4927653"/>
              <a:gd name="connsiteY0" fmla="*/ 0 h 3164023"/>
              <a:gd name="connsiteX1" fmla="*/ 4927653 w 4927653"/>
              <a:gd name="connsiteY1" fmla="*/ 2867161 h 3164023"/>
              <a:gd name="connsiteX2" fmla="*/ 4357741 w 4927653"/>
              <a:gd name="connsiteY2" fmla="*/ 3164023 h 3164023"/>
              <a:gd name="connsiteX3" fmla="*/ 0 w 4927653"/>
              <a:gd name="connsiteY3" fmla="*/ 627164 h 3164023"/>
            </a:gdLst>
            <a:ahLst/>
            <a:cxnLst>
              <a:cxn ang="0">
                <a:pos x="connsiteX0" y="connsiteY0"/>
              </a:cxn>
              <a:cxn ang="0">
                <a:pos x="connsiteX1" y="connsiteY1"/>
              </a:cxn>
              <a:cxn ang="0">
                <a:pos x="connsiteX2" y="connsiteY2"/>
              </a:cxn>
              <a:cxn ang="0">
                <a:pos x="connsiteX3" y="connsiteY3"/>
              </a:cxn>
            </a:cxnLst>
            <a:rect l="l" t="t" r="r" b="b"/>
            <a:pathLst>
              <a:path w="4927653" h="3164023">
                <a:moveTo>
                  <a:pt x="0" y="0"/>
                </a:moveTo>
                <a:lnTo>
                  <a:pt x="4927653" y="2867161"/>
                </a:lnTo>
                <a:lnTo>
                  <a:pt x="4357741" y="3164023"/>
                </a:lnTo>
                <a:lnTo>
                  <a:pt x="0" y="627164"/>
                </a:lnTo>
                <a:close/>
              </a:path>
            </a:pathLst>
          </a:custGeom>
          <a:gradFill flip="none" rotWithShape="1">
            <a:gsLst>
              <a:gs pos="0">
                <a:srgbClr val="38CAFE"/>
              </a:gs>
              <a:gs pos="53000">
                <a:srgbClr val="A9E8FF">
                  <a:alpha val="4000"/>
                </a:srgbClr>
              </a:gs>
              <a:gs pos="100000">
                <a:srgbClr val="FFFFFF">
                  <a:alpha val="0"/>
                </a:srgbClr>
              </a:gs>
            </a:gsLst>
            <a:lin ang="27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Freeform 22"/>
          <p:cNvSpPr/>
          <p:nvPr/>
        </p:nvSpPr>
        <p:spPr>
          <a:xfrm>
            <a:off x="-7" y="1263878"/>
            <a:ext cx="12192007" cy="5202237"/>
          </a:xfrm>
          <a:custGeom>
            <a:avLst/>
            <a:gdLst>
              <a:gd name="connsiteX0" fmla="*/ 10215615 w 12175385"/>
              <a:gd name="connsiteY0" fmla="*/ 0 h 5132388"/>
              <a:gd name="connsiteX1" fmla="*/ 12175385 w 12175385"/>
              <a:gd name="connsiteY1" fmla="*/ 1133839 h 5132388"/>
              <a:gd name="connsiteX2" fmla="*/ 12175385 w 12175385"/>
              <a:gd name="connsiteY2" fmla="*/ 1914889 h 5132388"/>
              <a:gd name="connsiteX3" fmla="*/ 10215615 w 12175385"/>
              <a:gd name="connsiteY3" fmla="*/ 781050 h 5132388"/>
              <a:gd name="connsiteX4" fmla="*/ 1857428 w 12175385"/>
              <a:gd name="connsiteY4" fmla="*/ 5132388 h 5132388"/>
              <a:gd name="connsiteX5" fmla="*/ 0 w 12175385"/>
              <a:gd name="connsiteY5" fmla="*/ 4157340 h 5132388"/>
              <a:gd name="connsiteX6" fmla="*/ 0 w 12175385"/>
              <a:gd name="connsiteY6" fmla="*/ 3376290 h 5132388"/>
              <a:gd name="connsiteX7" fmla="*/ 1857428 w 12175385"/>
              <a:gd name="connsiteY7" fmla="*/ 4351338 h 51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75385" h="5132388">
                <a:moveTo>
                  <a:pt x="10215615" y="0"/>
                </a:moveTo>
                <a:lnTo>
                  <a:pt x="12175385" y="1133839"/>
                </a:lnTo>
                <a:lnTo>
                  <a:pt x="12175385" y="1914889"/>
                </a:lnTo>
                <a:lnTo>
                  <a:pt x="10215615" y="781050"/>
                </a:lnTo>
                <a:lnTo>
                  <a:pt x="1857428" y="5132388"/>
                </a:lnTo>
                <a:lnTo>
                  <a:pt x="0" y="4157340"/>
                </a:lnTo>
                <a:lnTo>
                  <a:pt x="0" y="3376290"/>
                </a:lnTo>
                <a:lnTo>
                  <a:pt x="1857428" y="4351338"/>
                </a:lnTo>
                <a:close/>
              </a:path>
            </a:pathLst>
          </a:custGeom>
          <a:solidFill>
            <a:srgbClr val="64E9FF"/>
          </a:solidFill>
          <a:ln>
            <a:noFill/>
          </a:ln>
          <a:effectLst>
            <a:outerShdw blurRad="76200" dist="50800" dir="5400000" algn="tl" rotWithShape="0">
              <a:schemeClr val="accent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1" y="5470207"/>
            <a:ext cx="1863610" cy="1387793"/>
          </a:xfrm>
          <a:custGeom>
            <a:avLst/>
            <a:gdLst>
              <a:gd name="connsiteX0" fmla="*/ 0 w 1863609"/>
              <a:gd name="connsiteY0" fmla="*/ 0 h 1387792"/>
              <a:gd name="connsiteX1" fmla="*/ 1863609 w 1863609"/>
              <a:gd name="connsiteY1" fmla="*/ 990256 h 1387792"/>
              <a:gd name="connsiteX2" fmla="*/ 1113400 w 1863609"/>
              <a:gd name="connsiteY2" fmla="*/ 1387792 h 1387792"/>
              <a:gd name="connsiteX3" fmla="*/ 0 w 1863609"/>
              <a:gd name="connsiteY3" fmla="*/ 1387792 h 1387792"/>
            </a:gdLst>
            <a:ahLst/>
            <a:cxnLst>
              <a:cxn ang="0">
                <a:pos x="connsiteX0" y="connsiteY0"/>
              </a:cxn>
              <a:cxn ang="0">
                <a:pos x="connsiteX1" y="connsiteY1"/>
              </a:cxn>
              <a:cxn ang="0">
                <a:pos x="connsiteX2" y="connsiteY2"/>
              </a:cxn>
              <a:cxn ang="0">
                <a:pos x="connsiteX3" y="connsiteY3"/>
              </a:cxn>
            </a:cxnLst>
            <a:rect l="l" t="t" r="r" b="b"/>
            <a:pathLst>
              <a:path w="1863609" h="1387792">
                <a:moveTo>
                  <a:pt x="0" y="0"/>
                </a:moveTo>
                <a:lnTo>
                  <a:pt x="1863609" y="990256"/>
                </a:lnTo>
                <a:lnTo>
                  <a:pt x="1113400" y="1387792"/>
                </a:lnTo>
                <a:lnTo>
                  <a:pt x="0" y="1387792"/>
                </a:lnTo>
                <a:close/>
              </a:path>
            </a:pathLst>
          </a:custGeom>
          <a:solidFill>
            <a:srgbClr val="55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1043093" y="3714784"/>
            <a:ext cx="2723837" cy="954107"/>
          </a:xfrm>
          <a:prstGeom prst="rect">
            <a:avLst/>
          </a:prstGeom>
          <a:noFill/>
        </p:spPr>
        <p:txBody>
          <a:bodyPr wrap="square" lIns="91440" tIns="45720" rIns="91440" bIns="45720">
            <a:spAutoFit/>
          </a:bodyPr>
          <a:lstStyle/>
          <a:p>
            <a:r>
              <a:rPr lang="en-US" sz="2800" cap="none" spc="200" dirty="0" err="1">
                <a:ln w="0">
                  <a:noFill/>
                </a:ln>
                <a:solidFill>
                  <a:schemeClr val="bg1"/>
                </a:solidFill>
                <a:latin typeface="Impact" panose="020B0806030902050204" pitchFamily="34" charset="0"/>
              </a:rPr>
              <a:t>Mrsool</a:t>
            </a:r>
            <a:r>
              <a:rPr lang="en-US" sz="2800" cap="none" spc="200" dirty="0">
                <a:ln w="0">
                  <a:noFill/>
                </a:ln>
                <a:solidFill>
                  <a:schemeClr val="bg1"/>
                </a:solidFill>
                <a:latin typeface="Impact" panose="020B0806030902050204" pitchFamily="34" charset="0"/>
              </a:rPr>
              <a:t> Application</a:t>
            </a:r>
          </a:p>
        </p:txBody>
      </p:sp>
      <p:sp>
        <p:nvSpPr>
          <p:cNvPr id="70" name="Freeform 31"/>
          <p:cNvSpPr>
            <a:spLocks/>
          </p:cNvSpPr>
          <p:nvPr/>
        </p:nvSpPr>
        <p:spPr bwMode="auto">
          <a:xfrm>
            <a:off x="653302" y="3372099"/>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92E3FC">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p:nvGrpSpPr>
        <p:grpSpPr>
          <a:xfrm>
            <a:off x="5875671" y="4596283"/>
            <a:ext cx="2226772" cy="2147660"/>
            <a:chOff x="6321683" y="4804801"/>
            <a:chExt cx="2226772" cy="2147660"/>
          </a:xfrm>
        </p:grpSpPr>
        <p:grpSp>
          <p:nvGrpSpPr>
            <p:cNvPr id="85" name="Group 84"/>
            <p:cNvGrpSpPr/>
            <p:nvPr/>
          </p:nvGrpSpPr>
          <p:grpSpPr>
            <a:xfrm>
              <a:off x="6515526" y="5167813"/>
              <a:ext cx="2032929" cy="1784648"/>
              <a:chOff x="6735866" y="5248768"/>
              <a:chExt cx="2032929" cy="1784648"/>
            </a:xfrm>
          </p:grpSpPr>
          <p:sp>
            <p:nvSpPr>
              <p:cNvPr id="71" name="Rectangle 70"/>
              <p:cNvSpPr/>
              <p:nvPr/>
            </p:nvSpPr>
            <p:spPr>
              <a:xfrm>
                <a:off x="6735866" y="5248768"/>
                <a:ext cx="1722587" cy="400110"/>
              </a:xfrm>
              <a:prstGeom prst="rect">
                <a:avLst/>
              </a:prstGeom>
              <a:noFill/>
            </p:spPr>
            <p:txBody>
              <a:bodyPr wrap="none" lIns="91440" tIns="45720" rIns="91440" bIns="45720">
                <a:spAutoFit/>
              </a:bodyPr>
              <a:lstStyle/>
              <a:p>
                <a:r>
                  <a:rPr lang="en-US" sz="2000" b="1" cap="none" spc="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Prepared by</a:t>
                </a:r>
              </a:p>
            </p:txBody>
          </p:sp>
          <p:sp>
            <p:nvSpPr>
              <p:cNvPr id="72" name="Rectangle 71"/>
              <p:cNvSpPr/>
              <p:nvPr/>
            </p:nvSpPr>
            <p:spPr>
              <a:xfrm>
                <a:off x="6735866" y="5833087"/>
                <a:ext cx="2032929" cy="1200329"/>
              </a:xfrm>
              <a:prstGeom prst="rect">
                <a:avLst/>
              </a:prstGeom>
              <a:noFill/>
            </p:spPr>
            <p:txBody>
              <a:bodyPr wrap="none" lIns="91440" tIns="45720" rIns="91440" bIns="45720">
                <a:spAutoFit/>
              </a:bodyPr>
              <a:lstStyle/>
              <a:p>
                <a:pPr algn="just"/>
                <a:r>
                  <a:rPr lang="ar-SY" sz="1800" b="1" dirty="0">
                    <a:solidFill>
                      <a:srgbClr val="000000"/>
                    </a:solidFill>
                    <a:effectLst/>
                    <a:ea typeface="Arial" panose="020B0604020202020204" pitchFamily="34" charset="0"/>
                    <a:cs typeface="Times New Roman" panose="02020603050405020304" pitchFamily="18" charset="0"/>
                  </a:rPr>
                  <a:t>أريام عبدالرحمن </a:t>
                </a:r>
                <a:r>
                  <a:rPr lang="ar-SY" sz="1800" b="1" dirty="0" err="1">
                    <a:solidFill>
                      <a:srgbClr val="000000"/>
                    </a:solidFill>
                    <a:effectLst/>
                    <a:ea typeface="Arial" panose="020B0604020202020204" pitchFamily="34" charset="0"/>
                    <a:cs typeface="Times New Roman" panose="02020603050405020304" pitchFamily="18" charset="0"/>
                  </a:rPr>
                  <a:t>النتيفات</a:t>
                </a:r>
                <a:endParaRPr lang="en-US" b="1" dirty="0">
                  <a:solidFill>
                    <a:srgbClr val="000000"/>
                  </a:solidFill>
                  <a:ea typeface="Arial" panose="020B0604020202020204" pitchFamily="34" charset="0"/>
                  <a:cs typeface="Times New Roman" panose="02020603050405020304" pitchFamily="18" charset="0"/>
                </a:endParaRPr>
              </a:p>
              <a:p>
                <a:pPr algn="just"/>
                <a:r>
                  <a:rPr lang="ar-SA" sz="1800" b="1" dirty="0">
                    <a:solidFill>
                      <a:srgbClr val="000000"/>
                    </a:solidFill>
                    <a:effectLst/>
                    <a:ea typeface="Arial" panose="020B0604020202020204" pitchFamily="34" charset="0"/>
                    <a:cs typeface="Times New Roman" panose="02020603050405020304" pitchFamily="18" charset="0"/>
                  </a:rPr>
                  <a:t>أنجود غانم </a:t>
                </a:r>
                <a:r>
                  <a:rPr lang="ar-SA" sz="1800" b="1" dirty="0" err="1">
                    <a:solidFill>
                      <a:srgbClr val="000000"/>
                    </a:solidFill>
                    <a:effectLst/>
                    <a:ea typeface="Arial" panose="020B0604020202020204" pitchFamily="34" charset="0"/>
                    <a:cs typeface="Times New Roman" panose="02020603050405020304" pitchFamily="18" charset="0"/>
                  </a:rPr>
                  <a:t>الهوامله</a:t>
                </a:r>
                <a:endParaRPr lang="en-US" b="1" dirty="0">
                  <a:solidFill>
                    <a:srgbClr val="000000"/>
                  </a:solidFill>
                  <a:ea typeface="Arial" panose="020B0604020202020204" pitchFamily="34" charset="0"/>
                  <a:cs typeface="Times New Roman" panose="02020603050405020304" pitchFamily="18" charset="0"/>
                </a:endParaRPr>
              </a:p>
              <a:p>
                <a:pPr algn="just"/>
                <a:r>
                  <a:rPr lang="ar-SA" sz="1800" b="1" dirty="0">
                    <a:solidFill>
                      <a:srgbClr val="000000"/>
                    </a:solidFill>
                    <a:effectLst/>
                    <a:ea typeface="Arial" panose="020B0604020202020204" pitchFamily="34" charset="0"/>
                    <a:cs typeface="Times New Roman" panose="02020603050405020304" pitchFamily="18" charset="0"/>
                  </a:rPr>
                  <a:t>حصه مسفر </a:t>
                </a:r>
                <a:r>
                  <a:rPr lang="ar-SA" sz="1800" b="1" dirty="0" err="1">
                    <a:solidFill>
                      <a:srgbClr val="000000"/>
                    </a:solidFill>
                    <a:effectLst/>
                    <a:ea typeface="Arial" panose="020B0604020202020204" pitchFamily="34" charset="0"/>
                    <a:cs typeface="Times New Roman" panose="02020603050405020304" pitchFamily="18" charset="0"/>
                  </a:rPr>
                  <a:t>العرجاني</a:t>
                </a:r>
                <a:endParaRPr lang="en-US" sz="1800" b="1" dirty="0">
                  <a:solidFill>
                    <a:srgbClr val="000000"/>
                  </a:solidFill>
                  <a:effectLst/>
                  <a:ea typeface="Arial" panose="020B0604020202020204" pitchFamily="34" charset="0"/>
                  <a:cs typeface="Times New Roman" panose="02020603050405020304" pitchFamily="18" charset="0"/>
                </a:endParaRPr>
              </a:p>
              <a:p>
                <a:pPr algn="just"/>
                <a:r>
                  <a:rPr lang="ar-SA" sz="1800" b="1" dirty="0">
                    <a:solidFill>
                      <a:srgbClr val="000000"/>
                    </a:solidFill>
                    <a:effectLst/>
                    <a:ea typeface="Arial" panose="020B0604020202020204" pitchFamily="34" charset="0"/>
                    <a:cs typeface="Times New Roman" panose="02020603050405020304" pitchFamily="18" charset="0"/>
                  </a:rPr>
                  <a:t>ضي راشد الكبرى</a:t>
                </a:r>
                <a:endParaRPr lang="en-US" sz="2400" cap="none" spc="0" dirty="0">
                  <a:ln w="0">
                    <a:noFill/>
                  </a:ln>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24" name="Straight Connector 23"/>
            <p:cNvCxnSpPr/>
            <p:nvPr/>
          </p:nvCxnSpPr>
          <p:spPr>
            <a:xfrm flipH="1">
              <a:off x="6321683" y="4804801"/>
              <a:ext cx="15876" cy="1833562"/>
            </a:xfrm>
            <a:prstGeom prst="line">
              <a:avLst/>
            </a:prstGeom>
            <a:ln w="12700">
              <a:solidFill>
                <a:srgbClr val="D9D9D9"/>
              </a:solidFill>
            </a:ln>
          </p:spPr>
          <p:style>
            <a:lnRef idx="1">
              <a:schemeClr val="accent1"/>
            </a:lnRef>
            <a:fillRef idx="0">
              <a:schemeClr val="accent1"/>
            </a:fillRef>
            <a:effectRef idx="0">
              <a:schemeClr val="accent1"/>
            </a:effectRef>
            <a:fontRef idx="minor">
              <a:schemeClr val="tx1"/>
            </a:fontRef>
          </p:style>
        </p:cxnSp>
      </p:grpSp>
      <p:pic>
        <p:nvPicPr>
          <p:cNvPr id="1026" name="Picture 2" descr="تحميل شعار شعار مرسول Logo Mrsool PDF">
            <a:extLst>
              <a:ext uri="{FF2B5EF4-FFF2-40B4-BE49-F238E27FC236}">
                <a16:creationId xmlns:a16="http://schemas.microsoft.com/office/drawing/2014/main" id="{08A4922E-C8FF-940B-30A3-D5C5EDB0CF8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8346"/>
          <a:stretch/>
        </p:blipFill>
        <p:spPr bwMode="auto">
          <a:xfrm>
            <a:off x="4908954" y="-243966"/>
            <a:ext cx="3302474" cy="23663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3">
            <a:extLst>
              <a:ext uri="{FF2B5EF4-FFF2-40B4-BE49-F238E27FC236}">
                <a16:creationId xmlns:a16="http://schemas.microsoft.com/office/drawing/2014/main" id="{7A4BDB77-C2ED-3B99-636B-B57D32B05E18}"/>
              </a:ext>
            </a:extLst>
          </p:cNvPr>
          <p:cNvGrpSpPr/>
          <p:nvPr/>
        </p:nvGrpSpPr>
        <p:grpSpPr>
          <a:xfrm>
            <a:off x="9276976" y="4813543"/>
            <a:ext cx="2310931" cy="1833562"/>
            <a:chOff x="6321683" y="4804801"/>
            <a:chExt cx="2310931" cy="1833562"/>
          </a:xfrm>
        </p:grpSpPr>
        <p:grpSp>
          <p:nvGrpSpPr>
            <p:cNvPr id="3" name="Group 84">
              <a:extLst>
                <a:ext uri="{FF2B5EF4-FFF2-40B4-BE49-F238E27FC236}">
                  <a16:creationId xmlns:a16="http://schemas.microsoft.com/office/drawing/2014/main" id="{4CB624A9-8629-EBAC-3FA3-D55497B44AC4}"/>
                </a:ext>
              </a:extLst>
            </p:cNvPr>
            <p:cNvGrpSpPr/>
            <p:nvPr/>
          </p:nvGrpSpPr>
          <p:grpSpPr>
            <a:xfrm>
              <a:off x="6431369" y="5167813"/>
              <a:ext cx="2201245" cy="952753"/>
              <a:chOff x="6651709" y="5248768"/>
              <a:chExt cx="2201245" cy="952753"/>
            </a:xfrm>
          </p:grpSpPr>
          <p:sp>
            <p:nvSpPr>
              <p:cNvPr id="6" name="Rectangle 70">
                <a:extLst>
                  <a:ext uri="{FF2B5EF4-FFF2-40B4-BE49-F238E27FC236}">
                    <a16:creationId xmlns:a16="http://schemas.microsoft.com/office/drawing/2014/main" id="{BFC04D15-DEBF-D589-7ED0-64E94B8BA191}"/>
                  </a:ext>
                </a:extLst>
              </p:cNvPr>
              <p:cNvSpPr/>
              <p:nvPr/>
            </p:nvSpPr>
            <p:spPr>
              <a:xfrm>
                <a:off x="6735866" y="5248768"/>
                <a:ext cx="1978427" cy="400110"/>
              </a:xfrm>
              <a:prstGeom prst="rect">
                <a:avLst/>
              </a:prstGeom>
              <a:noFill/>
            </p:spPr>
            <p:txBody>
              <a:bodyPr wrap="none" lIns="91440" tIns="45720" rIns="91440" bIns="45720">
                <a:spAutoFit/>
              </a:bodyPr>
              <a:lstStyle/>
              <a:p>
                <a:r>
                  <a:rPr lang="en-US" sz="2000" b="1" cap="none" spc="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Supervised By</a:t>
                </a:r>
              </a:p>
            </p:txBody>
          </p:sp>
          <p:sp>
            <p:nvSpPr>
              <p:cNvPr id="7" name="Rectangle 71">
                <a:extLst>
                  <a:ext uri="{FF2B5EF4-FFF2-40B4-BE49-F238E27FC236}">
                    <a16:creationId xmlns:a16="http://schemas.microsoft.com/office/drawing/2014/main" id="{2F523BBF-8B31-C080-690A-E0FC0E369F9E}"/>
                  </a:ext>
                </a:extLst>
              </p:cNvPr>
              <p:cNvSpPr/>
              <p:nvPr/>
            </p:nvSpPr>
            <p:spPr>
              <a:xfrm>
                <a:off x="6651709" y="5833087"/>
                <a:ext cx="2201245" cy="368434"/>
              </a:xfrm>
              <a:prstGeom prst="rect">
                <a:avLst/>
              </a:prstGeom>
              <a:noFill/>
            </p:spPr>
            <p:txBody>
              <a:bodyPr wrap="none" lIns="91440" tIns="45720" rIns="91440" bIns="45720">
                <a:spAutoFit/>
              </a:bodyPr>
              <a:lstStyle/>
              <a:p>
                <a:pPr marL="234950" indent="-6350" algn="ctr">
                  <a:lnSpc>
                    <a:spcPct val="107000"/>
                  </a:lnSpc>
                  <a:spcAft>
                    <a:spcPts val="800"/>
                  </a:spcAft>
                </a:pPr>
                <a:r>
                  <a:rPr lang="ar-SA" sz="1800" b="1" kern="100" dirty="0">
                    <a:solidFill>
                      <a:srgbClr val="000000"/>
                    </a:solidFill>
                    <a:effectLst/>
                    <a:latin typeface="Cambria" panose="02040503050406030204" pitchFamily="18" charset="0"/>
                    <a:ea typeface="Arial" panose="020B0604020202020204" pitchFamily="34" charset="0"/>
                    <a:cs typeface="Times New Roman" panose="02020603050405020304" pitchFamily="18" charset="0"/>
                  </a:rPr>
                  <a:t>د. محمد سعد عسيري</a:t>
                </a:r>
                <a:r>
                  <a:rPr lang="en-US" sz="1800" b="1" kern="100" dirty="0">
                    <a:solidFill>
                      <a:srgbClr val="000000"/>
                    </a:solidFill>
                    <a:effectLst/>
                    <a:latin typeface="Cambria" panose="020405030504060302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pSp>
        <p:cxnSp>
          <p:nvCxnSpPr>
            <p:cNvPr id="5" name="Straight Connector 23">
              <a:extLst>
                <a:ext uri="{FF2B5EF4-FFF2-40B4-BE49-F238E27FC236}">
                  <a16:creationId xmlns:a16="http://schemas.microsoft.com/office/drawing/2014/main" id="{E973876D-A273-6224-E1DD-3326FD20FF5D}"/>
                </a:ext>
              </a:extLst>
            </p:cNvPr>
            <p:cNvCxnSpPr/>
            <p:nvPr/>
          </p:nvCxnSpPr>
          <p:spPr>
            <a:xfrm flipH="1">
              <a:off x="6321683" y="4804801"/>
              <a:ext cx="15876" cy="1833562"/>
            </a:xfrm>
            <a:prstGeom prst="line">
              <a:avLst/>
            </a:prstGeom>
            <a:ln w="12700">
              <a:solidFill>
                <a:srgbClr val="D9D9D9"/>
              </a:solidFill>
            </a:ln>
          </p:spPr>
          <p:style>
            <a:lnRef idx="1">
              <a:schemeClr val="accent1"/>
            </a:lnRef>
            <a:fillRef idx="0">
              <a:schemeClr val="accent1"/>
            </a:fillRef>
            <a:effectRef idx="0">
              <a:schemeClr val="accent1"/>
            </a:effectRef>
            <a:fontRef idx="minor">
              <a:schemeClr val="tx1"/>
            </a:fontRef>
          </p:style>
        </p:cxnSp>
      </p:grpSp>
      <p:sp>
        <p:nvSpPr>
          <p:cNvPr id="8" name="مربع نص 7">
            <a:extLst>
              <a:ext uri="{FF2B5EF4-FFF2-40B4-BE49-F238E27FC236}">
                <a16:creationId xmlns:a16="http://schemas.microsoft.com/office/drawing/2014/main" id="{4237CF24-87FF-6E15-DA3D-0AF9B14FA17E}"/>
              </a:ext>
            </a:extLst>
          </p:cNvPr>
          <p:cNvSpPr txBox="1"/>
          <p:nvPr/>
        </p:nvSpPr>
        <p:spPr>
          <a:xfrm>
            <a:off x="8102443" y="6565217"/>
            <a:ext cx="996566" cy="307777"/>
          </a:xfrm>
          <a:prstGeom prst="rect">
            <a:avLst/>
          </a:prstGeom>
          <a:noFill/>
        </p:spPr>
        <p:txBody>
          <a:bodyPr wrap="square" rtlCol="0">
            <a:spAutoFit/>
          </a:bodyPr>
          <a:lstStyle/>
          <a:p>
            <a:r>
              <a:rPr lang="en-US" sz="1400" b="1" dirty="0"/>
              <a:t>Year: 2023</a:t>
            </a:r>
          </a:p>
        </p:txBody>
      </p:sp>
    </p:spTree>
    <p:extLst>
      <p:ext uri="{BB962C8B-B14F-4D97-AF65-F5344CB8AC3E}">
        <p14:creationId xmlns:p14="http://schemas.microsoft.com/office/powerpoint/2010/main" val="18060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 calcmode="lin" valueType="num">
                                      <p:cBhvr additive="base">
                                        <p:cTn id="7"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602295" y="173985"/>
            <a:ext cx="294183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System Diagram</a:t>
            </a:r>
          </a:p>
          <a:p>
            <a:pPr algn="ctr"/>
            <a:r>
              <a:rPr lang="en-US" sz="1600" spc="200" dirty="0">
                <a:ln w="0">
                  <a:noFill/>
                </a:ln>
                <a:solidFill>
                  <a:schemeClr val="bg1"/>
                </a:solidFill>
                <a:latin typeface="Impact" panose="020B0806030902050204" pitchFamily="34" charset="0"/>
              </a:rPr>
              <a:t>Sequence Diagram</a:t>
            </a:r>
            <a:endParaRPr lang="en-US" sz="1600" cap="none" spc="200" dirty="0">
              <a:ln w="0">
                <a:noFill/>
              </a:ln>
              <a:solidFill>
                <a:schemeClr val="bg1"/>
              </a:solidFill>
              <a:latin typeface="Impact" panose="020B0806030902050204" pitchFamily="34" charset="0"/>
            </a:endParaRPr>
          </a:p>
        </p:txBody>
      </p:sp>
      <p:pic>
        <p:nvPicPr>
          <p:cNvPr id="3" name="صورة 2">
            <a:extLst>
              <a:ext uri="{FF2B5EF4-FFF2-40B4-BE49-F238E27FC236}">
                <a16:creationId xmlns:a16="http://schemas.microsoft.com/office/drawing/2014/main" id="{0B04FE84-0598-CB30-57B9-5387924489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783065"/>
            <a:ext cx="8041968" cy="4262893"/>
          </a:xfrm>
          <a:prstGeom prst="rect">
            <a:avLst/>
          </a:prstGeom>
          <a:noFill/>
          <a:ln>
            <a:noFill/>
          </a:ln>
        </p:spPr>
      </p:pic>
      <p:sp>
        <p:nvSpPr>
          <p:cNvPr id="4" name="عنصر نائب لرقم الشريحة 3">
            <a:extLst>
              <a:ext uri="{FF2B5EF4-FFF2-40B4-BE49-F238E27FC236}">
                <a16:creationId xmlns:a16="http://schemas.microsoft.com/office/drawing/2014/main" id="{D8BA2CD2-7CCD-13F3-EFD2-00CEE9D2D36E}"/>
              </a:ext>
            </a:extLst>
          </p:cNvPr>
          <p:cNvSpPr>
            <a:spLocks noGrp="1"/>
          </p:cNvSpPr>
          <p:nvPr>
            <p:ph type="sldNum" sz="quarter" idx="12"/>
          </p:nvPr>
        </p:nvSpPr>
        <p:spPr/>
        <p:txBody>
          <a:bodyPr/>
          <a:lstStyle/>
          <a:p>
            <a:fld id="{3EFFA717-15E7-42EC-94A2-3073080A5904}" type="slidenum">
              <a:rPr lang="en-US" smtClean="0"/>
              <a:t>10</a:t>
            </a:fld>
            <a:endParaRPr lang="en-US"/>
          </a:p>
        </p:txBody>
      </p:sp>
    </p:spTree>
    <p:extLst>
      <p:ext uri="{BB962C8B-B14F-4D97-AF65-F5344CB8AC3E}">
        <p14:creationId xmlns:p14="http://schemas.microsoft.com/office/powerpoint/2010/main" val="16093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602295" y="173985"/>
            <a:ext cx="294183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System Diagram</a:t>
            </a:r>
          </a:p>
          <a:p>
            <a:pPr algn="ctr"/>
            <a:r>
              <a:rPr lang="en-US" sz="1600" spc="200" dirty="0">
                <a:ln w="0">
                  <a:noFill/>
                </a:ln>
                <a:solidFill>
                  <a:schemeClr val="bg1"/>
                </a:solidFill>
                <a:latin typeface="Impact" panose="020B0806030902050204" pitchFamily="34" charset="0"/>
              </a:rPr>
              <a:t>Class Diagram</a:t>
            </a:r>
            <a:endParaRPr lang="en-US" sz="1600" cap="none" spc="200" dirty="0">
              <a:ln w="0">
                <a:noFill/>
              </a:ln>
              <a:solidFill>
                <a:schemeClr val="bg1"/>
              </a:solidFill>
              <a:latin typeface="Impact" panose="020B0806030902050204" pitchFamily="34" charset="0"/>
            </a:endParaRPr>
          </a:p>
        </p:txBody>
      </p:sp>
      <p:sp>
        <p:nvSpPr>
          <p:cNvPr id="4" name="عنصر نائب لرقم الشريحة 3">
            <a:extLst>
              <a:ext uri="{FF2B5EF4-FFF2-40B4-BE49-F238E27FC236}">
                <a16:creationId xmlns:a16="http://schemas.microsoft.com/office/drawing/2014/main" id="{D8BA2CD2-7CCD-13F3-EFD2-00CEE9D2D36E}"/>
              </a:ext>
            </a:extLst>
          </p:cNvPr>
          <p:cNvSpPr>
            <a:spLocks noGrp="1"/>
          </p:cNvSpPr>
          <p:nvPr>
            <p:ph type="sldNum" sz="quarter" idx="12"/>
          </p:nvPr>
        </p:nvSpPr>
        <p:spPr/>
        <p:txBody>
          <a:bodyPr/>
          <a:lstStyle/>
          <a:p>
            <a:fld id="{3EFFA717-15E7-42EC-94A2-3073080A5904}" type="slidenum">
              <a:rPr lang="en-US" smtClean="0"/>
              <a:t>11</a:t>
            </a:fld>
            <a:endParaRPr lang="en-US"/>
          </a:p>
        </p:txBody>
      </p:sp>
      <p:pic>
        <p:nvPicPr>
          <p:cNvPr id="2" name="صورة 1">
            <a:extLst>
              <a:ext uri="{FF2B5EF4-FFF2-40B4-BE49-F238E27FC236}">
                <a16:creationId xmlns:a16="http://schemas.microsoft.com/office/drawing/2014/main" id="{A807D206-29C1-0190-2757-3819CD16AE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3936" y="1495959"/>
            <a:ext cx="3098548" cy="4860391"/>
          </a:xfrm>
          <a:prstGeom prst="rect">
            <a:avLst/>
          </a:prstGeom>
          <a:noFill/>
          <a:ln>
            <a:noFill/>
          </a:ln>
        </p:spPr>
      </p:pic>
    </p:spTree>
    <p:extLst>
      <p:ext uri="{BB962C8B-B14F-4D97-AF65-F5344CB8AC3E}">
        <p14:creationId xmlns:p14="http://schemas.microsoft.com/office/powerpoint/2010/main" val="222691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5793" y="-13648"/>
            <a:ext cx="12191999" cy="6858000"/>
          </a:xfrm>
          <a:prstGeom prst="rect">
            <a:avLst/>
          </a:prstGeom>
          <a:gradFill flip="none" rotWithShape="1">
            <a:gsLst>
              <a:gs pos="100000">
                <a:srgbClr val="F5FCFF"/>
              </a:gs>
              <a:gs pos="17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441664" y="483515"/>
            <a:ext cx="1734542" cy="4787730"/>
          </a:xfrm>
          <a:custGeom>
            <a:avLst/>
            <a:gdLst>
              <a:gd name="connsiteX0" fmla="*/ 1014246 w 1668463"/>
              <a:gd name="connsiteY0" fmla="*/ 0 h 4605338"/>
              <a:gd name="connsiteX1" fmla="*/ 1668463 w 1668463"/>
              <a:gd name="connsiteY1" fmla="*/ 4605338 h 4605338"/>
              <a:gd name="connsiteX2" fmla="*/ 432411 w 1668463"/>
              <a:gd name="connsiteY2" fmla="*/ 3247390 h 4605338"/>
              <a:gd name="connsiteX3" fmla="*/ 162373 w 1668463"/>
              <a:gd name="connsiteY3" fmla="*/ 1747524 h 4605338"/>
              <a:gd name="connsiteX4" fmla="*/ 9650 w 1668463"/>
              <a:gd name="connsiteY4" fmla="*/ 1597085 h 4605338"/>
              <a:gd name="connsiteX5" fmla="*/ 0 w 1668463"/>
              <a:gd name="connsiteY5" fmla="*/ 1591492 h 4605338"/>
              <a:gd name="connsiteX6" fmla="*/ 0 w 1668463"/>
              <a:gd name="connsiteY6" fmla="*/ 52991 h 4605338"/>
              <a:gd name="connsiteX7" fmla="*/ 75921 w 1668463"/>
              <a:gd name="connsiteY7" fmla="*/ 49025 h 4605338"/>
              <a:gd name="connsiteX8" fmla="*/ 1014246 w 1668463"/>
              <a:gd name="connsiteY8" fmla="*/ 0 h 460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8463" h="4605338">
                <a:moveTo>
                  <a:pt x="1014246" y="0"/>
                </a:moveTo>
                <a:cubicBezTo>
                  <a:pt x="1014246" y="0"/>
                  <a:pt x="1014246" y="0"/>
                  <a:pt x="1668463" y="4605338"/>
                </a:cubicBezTo>
                <a:cubicBezTo>
                  <a:pt x="763695" y="4416116"/>
                  <a:pt x="407356" y="3959756"/>
                  <a:pt x="432411" y="3247390"/>
                </a:cubicBezTo>
                <a:cubicBezTo>
                  <a:pt x="446331" y="2765986"/>
                  <a:pt x="329407" y="1972921"/>
                  <a:pt x="162373" y="1747524"/>
                </a:cubicBezTo>
                <a:cubicBezTo>
                  <a:pt x="122702" y="1694653"/>
                  <a:pt x="72592" y="1641956"/>
                  <a:pt x="9650" y="1597085"/>
                </a:cubicBezTo>
                <a:lnTo>
                  <a:pt x="0" y="1591492"/>
                </a:lnTo>
                <a:lnTo>
                  <a:pt x="0" y="52991"/>
                </a:lnTo>
                <a:lnTo>
                  <a:pt x="75921" y="49025"/>
                </a:lnTo>
                <a:cubicBezTo>
                  <a:pt x="326438" y="35936"/>
                  <a:pt x="634766" y="19827"/>
                  <a:pt x="1014246" y="0"/>
                </a:cubicBezTo>
                <a:close/>
              </a:path>
            </a:pathLst>
          </a:custGeom>
          <a:gradFill flip="none" rotWithShape="1">
            <a:gsLst>
              <a:gs pos="51000">
                <a:srgbClr val="3EDCFC"/>
              </a:gs>
              <a:gs pos="7000">
                <a:srgbClr val="20BEEB"/>
              </a:gs>
              <a:gs pos="86000">
                <a:srgbClr val="01A0D9"/>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0" name="Freeform 29"/>
          <p:cNvSpPr>
            <a:spLocks/>
          </p:cNvSpPr>
          <p:nvPr/>
        </p:nvSpPr>
        <p:spPr bwMode="auto">
          <a:xfrm flipH="1">
            <a:off x="6812498" y="1128810"/>
            <a:ext cx="3696834" cy="4012055"/>
          </a:xfrm>
          <a:custGeom>
            <a:avLst/>
            <a:gdLst>
              <a:gd name="T0" fmla="*/ 1124 w 1277"/>
              <a:gd name="T1" fmla="*/ 446 h 1387"/>
              <a:gd name="T2" fmla="*/ 914 w 1277"/>
              <a:gd name="T3" fmla="*/ 1260 h 1387"/>
              <a:gd name="T4" fmla="*/ 152 w 1277"/>
              <a:gd name="T5" fmla="*/ 904 h 1387"/>
              <a:gd name="T6" fmla="*/ 345 w 1277"/>
              <a:gd name="T7" fmla="*/ 84 h 1387"/>
              <a:gd name="T8" fmla="*/ 1124 w 1277"/>
              <a:gd name="T9" fmla="*/ 446 h 1387"/>
            </a:gdLst>
            <a:ahLst/>
            <a:cxnLst>
              <a:cxn ang="0">
                <a:pos x="T0" y="T1"/>
              </a:cxn>
              <a:cxn ang="0">
                <a:pos x="T2" y="T3"/>
              </a:cxn>
              <a:cxn ang="0">
                <a:pos x="T4" y="T5"/>
              </a:cxn>
              <a:cxn ang="0">
                <a:pos x="T6" y="T7"/>
              </a:cxn>
              <a:cxn ang="0">
                <a:pos x="T8" y="T9"/>
              </a:cxn>
            </a:cxnLst>
            <a:rect l="0" t="0" r="r" b="b"/>
            <a:pathLst>
              <a:path w="1277" h="1387">
                <a:moveTo>
                  <a:pt x="1124" y="446"/>
                </a:moveTo>
                <a:cubicBezTo>
                  <a:pt x="1277" y="770"/>
                  <a:pt x="1182" y="1134"/>
                  <a:pt x="914" y="1260"/>
                </a:cubicBezTo>
                <a:cubicBezTo>
                  <a:pt x="646" y="1387"/>
                  <a:pt x="305" y="1228"/>
                  <a:pt x="152" y="904"/>
                </a:cubicBezTo>
                <a:cubicBezTo>
                  <a:pt x="0" y="581"/>
                  <a:pt x="77" y="210"/>
                  <a:pt x="345" y="84"/>
                </a:cubicBezTo>
                <a:cubicBezTo>
                  <a:pt x="613" y="0"/>
                  <a:pt x="972" y="123"/>
                  <a:pt x="1124" y="446"/>
                </a:cubicBezTo>
                <a:close/>
              </a:path>
            </a:pathLst>
          </a:custGeom>
          <a:gradFill flip="none" rotWithShape="1">
            <a:gsLst>
              <a:gs pos="64000">
                <a:srgbClr val="3EDCFC"/>
              </a:gs>
              <a:gs pos="100000">
                <a:srgbClr val="20BEEB"/>
              </a:gs>
              <a:gs pos="0">
                <a:srgbClr val="01A0D9"/>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Oval 30"/>
          <p:cNvSpPr>
            <a:spLocks noChangeArrowheads="1"/>
          </p:cNvSpPr>
          <p:nvPr/>
        </p:nvSpPr>
        <p:spPr bwMode="auto">
          <a:xfrm flipH="1">
            <a:off x="8631208" y="2016711"/>
            <a:ext cx="3109301" cy="3741394"/>
          </a:xfrm>
          <a:prstGeom prst="ellipse">
            <a:avLst/>
          </a:prstGeom>
          <a:gradFill flip="none" rotWithShape="1">
            <a:gsLst>
              <a:gs pos="5000">
                <a:srgbClr val="3EDCFC"/>
              </a:gs>
              <a:gs pos="88000">
                <a:srgbClr val="01A0D9"/>
              </a:gs>
            </a:gsLst>
            <a:lin ang="4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flipH="1">
            <a:off x="6804245" y="2006808"/>
            <a:ext cx="4578132" cy="4239807"/>
          </a:xfrm>
          <a:custGeom>
            <a:avLst/>
            <a:gdLst>
              <a:gd name="T0" fmla="*/ 1223 w 1582"/>
              <a:gd name="T1" fmla="*/ 0 h 1465"/>
              <a:gd name="T2" fmla="*/ 1581 w 1582"/>
              <a:gd name="T3" fmla="*/ 663 h 1465"/>
              <a:gd name="T4" fmla="*/ 785 w 1582"/>
              <a:gd name="T5" fmla="*/ 1464 h 1465"/>
              <a:gd name="T6" fmla="*/ 0 w 1582"/>
              <a:gd name="T7" fmla="*/ 824 h 1465"/>
              <a:gd name="T8" fmla="*/ 1223 w 1582"/>
              <a:gd name="T9" fmla="*/ 0 h 1465"/>
            </a:gdLst>
            <a:ahLst/>
            <a:cxnLst>
              <a:cxn ang="0">
                <a:pos x="T0" y="T1"/>
              </a:cxn>
              <a:cxn ang="0">
                <a:pos x="T2" y="T3"/>
              </a:cxn>
              <a:cxn ang="0">
                <a:pos x="T4" y="T5"/>
              </a:cxn>
              <a:cxn ang="0">
                <a:pos x="T6" y="T7"/>
              </a:cxn>
              <a:cxn ang="0">
                <a:pos x="T8" y="T9"/>
              </a:cxn>
            </a:cxnLst>
            <a:rect l="0" t="0" r="r" b="b"/>
            <a:pathLst>
              <a:path w="1582" h="1465">
                <a:moveTo>
                  <a:pt x="1223" y="0"/>
                </a:moveTo>
                <a:cubicBezTo>
                  <a:pt x="1438" y="142"/>
                  <a:pt x="1580" y="386"/>
                  <a:pt x="1581" y="663"/>
                </a:cubicBezTo>
                <a:cubicBezTo>
                  <a:pt x="1582" y="1104"/>
                  <a:pt x="1226" y="1463"/>
                  <a:pt x="785" y="1464"/>
                </a:cubicBezTo>
                <a:cubicBezTo>
                  <a:pt x="398" y="1465"/>
                  <a:pt x="74" y="1190"/>
                  <a:pt x="0" y="824"/>
                </a:cubicBezTo>
                <a:lnTo>
                  <a:pt x="1223" y="0"/>
                </a:lnTo>
                <a:close/>
              </a:path>
            </a:pathLst>
          </a:custGeom>
          <a:solidFill>
            <a:schemeClr val="bg1"/>
          </a:solidFill>
          <a:ln>
            <a:noFill/>
          </a:ln>
          <a:effectLst>
            <a:outerShdw blurRad="101600" dist="50800" dir="2700000" algn="t"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p:nvSpPr>
        <p:spPr bwMode="auto">
          <a:xfrm flipH="1">
            <a:off x="7116166" y="2782483"/>
            <a:ext cx="3931186" cy="3064742"/>
          </a:xfrm>
          <a:custGeom>
            <a:avLst/>
            <a:gdLst>
              <a:gd name="T0" fmla="*/ 1358 w 1358"/>
              <a:gd name="T1" fmla="*/ 312 h 1059"/>
              <a:gd name="T2" fmla="*/ 611 w 1358"/>
              <a:gd name="T3" fmla="*/ 1059 h 1059"/>
              <a:gd name="T4" fmla="*/ 0 w 1358"/>
              <a:gd name="T5" fmla="*/ 740 h 1059"/>
              <a:gd name="T6" fmla="*/ 558 w 1358"/>
              <a:gd name="T7" fmla="*/ 979 h 1059"/>
              <a:gd name="T8" fmla="*/ 1321 w 1358"/>
              <a:gd name="T9" fmla="*/ 232 h 1059"/>
              <a:gd name="T10" fmla="*/ 1283 w 1358"/>
              <a:gd name="T11" fmla="*/ 0 h 1059"/>
              <a:gd name="T12" fmla="*/ 1306 w 1358"/>
              <a:gd name="T13" fmla="*/ 39 h 1059"/>
              <a:gd name="T14" fmla="*/ 1358 w 1358"/>
              <a:gd name="T15" fmla="*/ 312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8" h="1059">
                <a:moveTo>
                  <a:pt x="1358" y="312"/>
                </a:moveTo>
                <a:cubicBezTo>
                  <a:pt x="1358" y="724"/>
                  <a:pt x="1023" y="1059"/>
                  <a:pt x="611" y="1059"/>
                </a:cubicBezTo>
                <a:cubicBezTo>
                  <a:pt x="362" y="1059"/>
                  <a:pt x="136" y="934"/>
                  <a:pt x="0" y="740"/>
                </a:cubicBezTo>
                <a:cubicBezTo>
                  <a:pt x="141" y="888"/>
                  <a:pt x="341" y="979"/>
                  <a:pt x="558" y="979"/>
                </a:cubicBezTo>
                <a:cubicBezTo>
                  <a:pt x="979" y="979"/>
                  <a:pt x="1321" y="644"/>
                  <a:pt x="1321" y="232"/>
                </a:cubicBezTo>
                <a:cubicBezTo>
                  <a:pt x="1321" y="152"/>
                  <a:pt x="1308" y="74"/>
                  <a:pt x="1283" y="0"/>
                </a:cubicBezTo>
                <a:cubicBezTo>
                  <a:pt x="1291" y="13"/>
                  <a:pt x="1299" y="25"/>
                  <a:pt x="1306" y="39"/>
                </a:cubicBezTo>
                <a:cubicBezTo>
                  <a:pt x="1339" y="125"/>
                  <a:pt x="1358" y="217"/>
                  <a:pt x="1358" y="3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flipH="1">
            <a:off x="7104873" y="-79262"/>
            <a:ext cx="5071333" cy="5301413"/>
          </a:xfrm>
          <a:custGeom>
            <a:avLst/>
            <a:gdLst>
              <a:gd name="connsiteX0" fmla="*/ 0 w 4878137"/>
              <a:gd name="connsiteY0" fmla="*/ 0 h 5099452"/>
              <a:gd name="connsiteX1" fmla="*/ 2316870 w 4878137"/>
              <a:gd name="connsiteY1" fmla="*/ 0 h 5099452"/>
              <a:gd name="connsiteX2" fmla="*/ 2314360 w 4878137"/>
              <a:gd name="connsiteY2" fmla="*/ 45173 h 5099452"/>
              <a:gd name="connsiteX3" fmla="*/ 3725600 w 4878137"/>
              <a:gd name="connsiteY3" fmla="*/ 1620458 h 5099452"/>
              <a:gd name="connsiteX4" fmla="*/ 4084674 w 4878137"/>
              <a:gd name="connsiteY4" fmla="*/ 1809714 h 5099452"/>
              <a:gd name="connsiteX5" fmla="*/ 4877975 w 4878137"/>
              <a:gd name="connsiteY5" fmla="*/ 3318202 h 5099452"/>
              <a:gd name="connsiteX6" fmla="*/ 3032506 w 4878137"/>
              <a:gd name="connsiteY6" fmla="*/ 5099443 h 5099452"/>
              <a:gd name="connsiteX7" fmla="*/ 1200955 w 4878137"/>
              <a:gd name="connsiteY7" fmla="*/ 3646619 h 5099452"/>
              <a:gd name="connsiteX8" fmla="*/ 1167553 w 4878137"/>
              <a:gd name="connsiteY8" fmla="*/ 3343251 h 5099452"/>
              <a:gd name="connsiteX9" fmla="*/ 315798 w 4878137"/>
              <a:gd name="connsiteY9" fmla="*/ 1116700 h 5099452"/>
              <a:gd name="connsiteX10" fmla="*/ 51364 w 4878137"/>
              <a:gd name="connsiteY10" fmla="*/ 952492 h 5099452"/>
              <a:gd name="connsiteX11" fmla="*/ 0 w 4878137"/>
              <a:gd name="connsiteY11" fmla="*/ 908218 h 509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8137" h="5099452">
                <a:moveTo>
                  <a:pt x="0" y="0"/>
                </a:moveTo>
                <a:lnTo>
                  <a:pt x="2316870" y="0"/>
                </a:lnTo>
                <a:lnTo>
                  <a:pt x="2314360" y="45173"/>
                </a:lnTo>
                <a:cubicBezTo>
                  <a:pt x="2303226" y="960842"/>
                  <a:pt x="3063125" y="1289258"/>
                  <a:pt x="3725600" y="1620458"/>
                </a:cubicBezTo>
                <a:cubicBezTo>
                  <a:pt x="3853642" y="1670555"/>
                  <a:pt x="3973333" y="1734568"/>
                  <a:pt x="4084674" y="1809714"/>
                </a:cubicBezTo>
                <a:cubicBezTo>
                  <a:pt x="4571788" y="2143697"/>
                  <a:pt x="4886325" y="2697552"/>
                  <a:pt x="4877975" y="3318202"/>
                </a:cubicBezTo>
                <a:cubicBezTo>
                  <a:pt x="4864057" y="4300668"/>
                  <a:pt x="4045704" y="5093877"/>
                  <a:pt x="3032506" y="5099443"/>
                </a:cubicBezTo>
                <a:cubicBezTo>
                  <a:pt x="2133432" y="5102226"/>
                  <a:pt x="1373532" y="4481575"/>
                  <a:pt x="1200955" y="3646619"/>
                </a:cubicBezTo>
                <a:cubicBezTo>
                  <a:pt x="1181470" y="3546424"/>
                  <a:pt x="1170336" y="3446229"/>
                  <a:pt x="1167553" y="3343251"/>
                </a:cubicBezTo>
                <a:cubicBezTo>
                  <a:pt x="1033944" y="2207710"/>
                  <a:pt x="964356" y="1581493"/>
                  <a:pt x="315798" y="1116700"/>
                </a:cubicBezTo>
                <a:cubicBezTo>
                  <a:pt x="223942" y="1069386"/>
                  <a:pt x="134869" y="1013722"/>
                  <a:pt x="51364" y="952492"/>
                </a:cubicBezTo>
                <a:lnTo>
                  <a:pt x="0" y="908218"/>
                </a:lnTo>
                <a:close/>
              </a:path>
            </a:pathLst>
          </a:custGeom>
          <a:gradFill flip="none" rotWithShape="1">
            <a:gsLst>
              <a:gs pos="48000">
                <a:srgbClr val="3EDCFC"/>
              </a:gs>
              <a:gs pos="100000">
                <a:srgbClr val="01A0D9"/>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p:nvGrpSpPr>
        <p:grpSpPr>
          <a:xfrm>
            <a:off x="1093897" y="3614380"/>
            <a:ext cx="3926605" cy="845326"/>
            <a:chOff x="6769826" y="917877"/>
            <a:chExt cx="3926605" cy="845326"/>
          </a:xfrm>
        </p:grpSpPr>
        <p:sp>
          <p:nvSpPr>
            <p:cNvPr id="84" name="Rectangle 83">
              <a:extLst>
                <a:ext uri="{FF2B5EF4-FFF2-40B4-BE49-F238E27FC236}">
                  <a16:creationId xmlns:a16="http://schemas.microsoft.com/office/drawing/2014/main" id="{AE03C767-93F9-4F52-A0A2-7362575E631C}"/>
                </a:ext>
              </a:extLst>
            </p:cNvPr>
            <p:cNvSpPr/>
            <p:nvPr/>
          </p:nvSpPr>
          <p:spPr>
            <a:xfrm>
              <a:off x="6862817" y="932206"/>
              <a:ext cx="3833614" cy="830997"/>
            </a:xfrm>
            <a:prstGeom prst="rect">
              <a:avLst/>
            </a:prstGeom>
            <a:noFill/>
          </p:spPr>
          <p:txBody>
            <a:bodyPr wrap="none" lIns="91440" tIns="45720" rIns="91440" bIns="45720">
              <a:spAutoFit/>
            </a:bodyPr>
            <a:lstStyle/>
            <a:p>
              <a:r>
                <a:rPr lang="en-US" sz="4800"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THANK YOU</a:t>
              </a:r>
              <a:endParaRPr lang="en-US" sz="4800" b="1" cap="none" spc="0" dirty="0">
                <a:ln w="0">
                  <a:noFill/>
                </a:ln>
                <a:solidFill>
                  <a:srgbClr val="29C6F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1" name="Group 50"/>
            <p:cNvGrpSpPr/>
            <p:nvPr/>
          </p:nvGrpSpPr>
          <p:grpSpPr>
            <a:xfrm>
              <a:off x="6769826" y="917877"/>
              <a:ext cx="166551" cy="803142"/>
              <a:chOff x="6769826" y="917877"/>
              <a:chExt cx="166551" cy="803142"/>
            </a:xfrm>
          </p:grpSpPr>
          <p:cxnSp>
            <p:nvCxnSpPr>
              <p:cNvPr id="50" name="Straight Connector 49"/>
              <p:cNvCxnSpPr/>
              <p:nvPr/>
            </p:nvCxnSpPr>
            <p:spPr>
              <a:xfrm>
                <a:off x="6853101" y="917877"/>
                <a:ext cx="0" cy="803142"/>
              </a:xfrm>
              <a:prstGeom prst="line">
                <a:avLst/>
              </a:prstGeom>
              <a:ln>
                <a:solidFill>
                  <a:srgbClr val="29C6FA"/>
                </a:solidFill>
                <a:prstDash val="lgDash"/>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769826" y="1236173"/>
                <a:ext cx="166551" cy="166551"/>
              </a:xfrm>
              <a:prstGeom prst="rect">
                <a:avLst/>
              </a:prstGeom>
              <a:solidFill>
                <a:srgbClr val="29C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1" name="Freeform 5"/>
          <p:cNvSpPr>
            <a:spLocks/>
          </p:cNvSpPr>
          <p:nvPr/>
        </p:nvSpPr>
        <p:spPr bwMode="auto">
          <a:xfrm>
            <a:off x="1117954" y="2855490"/>
            <a:ext cx="3957264" cy="3089283"/>
          </a:xfrm>
          <a:custGeom>
            <a:avLst/>
            <a:gdLst>
              <a:gd name="T0" fmla="*/ 1358 w 1358"/>
              <a:gd name="T1" fmla="*/ 312 h 1059"/>
              <a:gd name="T2" fmla="*/ 611 w 1358"/>
              <a:gd name="T3" fmla="*/ 1059 h 1059"/>
              <a:gd name="T4" fmla="*/ 0 w 1358"/>
              <a:gd name="T5" fmla="*/ 740 h 1059"/>
              <a:gd name="T6" fmla="*/ 558 w 1358"/>
              <a:gd name="T7" fmla="*/ 979 h 1059"/>
              <a:gd name="T8" fmla="*/ 1321 w 1358"/>
              <a:gd name="T9" fmla="*/ 232 h 1059"/>
              <a:gd name="T10" fmla="*/ 1283 w 1358"/>
              <a:gd name="T11" fmla="*/ 0 h 1059"/>
              <a:gd name="T12" fmla="*/ 1306 w 1358"/>
              <a:gd name="T13" fmla="*/ 39 h 1059"/>
              <a:gd name="T14" fmla="*/ 1358 w 1358"/>
              <a:gd name="T15" fmla="*/ 312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8" h="1059">
                <a:moveTo>
                  <a:pt x="1358" y="312"/>
                </a:moveTo>
                <a:cubicBezTo>
                  <a:pt x="1358" y="724"/>
                  <a:pt x="1023" y="1059"/>
                  <a:pt x="611" y="1059"/>
                </a:cubicBezTo>
                <a:cubicBezTo>
                  <a:pt x="362" y="1059"/>
                  <a:pt x="136" y="934"/>
                  <a:pt x="0" y="740"/>
                </a:cubicBezTo>
                <a:cubicBezTo>
                  <a:pt x="141" y="888"/>
                  <a:pt x="341" y="979"/>
                  <a:pt x="558" y="979"/>
                </a:cubicBezTo>
                <a:cubicBezTo>
                  <a:pt x="979" y="979"/>
                  <a:pt x="1321" y="644"/>
                  <a:pt x="1321" y="232"/>
                </a:cubicBezTo>
                <a:cubicBezTo>
                  <a:pt x="1321" y="152"/>
                  <a:pt x="1308" y="74"/>
                  <a:pt x="1283" y="0"/>
                </a:cubicBezTo>
                <a:cubicBezTo>
                  <a:pt x="1291" y="13"/>
                  <a:pt x="1299" y="25"/>
                  <a:pt x="1306" y="39"/>
                </a:cubicBezTo>
                <a:cubicBezTo>
                  <a:pt x="1339" y="125"/>
                  <a:pt x="1358" y="217"/>
                  <a:pt x="1358" y="312"/>
                </a:cubicBezTo>
                <a:close/>
              </a:path>
            </a:pathLst>
          </a:custGeom>
          <a:solidFill>
            <a:srgbClr val="FFFFFF">
              <a:alpha val="41000"/>
            </a:srgbClr>
          </a:soli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عنصر نائب لرقم الشريحة 1">
            <a:extLst>
              <a:ext uri="{FF2B5EF4-FFF2-40B4-BE49-F238E27FC236}">
                <a16:creationId xmlns:a16="http://schemas.microsoft.com/office/drawing/2014/main" id="{28B9BD2B-6522-8C67-5686-CBD9B8C262C0}"/>
              </a:ext>
            </a:extLst>
          </p:cNvPr>
          <p:cNvSpPr>
            <a:spLocks noGrp="1"/>
          </p:cNvSpPr>
          <p:nvPr>
            <p:ph type="sldNum" sz="quarter" idx="12"/>
          </p:nvPr>
        </p:nvSpPr>
        <p:spPr/>
        <p:txBody>
          <a:bodyPr/>
          <a:lstStyle/>
          <a:p>
            <a:fld id="{3EFFA717-15E7-42EC-94A2-3073080A5904}" type="slidenum">
              <a:rPr lang="en-US" smtClean="0"/>
              <a:t>12</a:t>
            </a:fld>
            <a:endParaRPr lang="en-US"/>
          </a:p>
        </p:txBody>
      </p:sp>
      <p:pic>
        <p:nvPicPr>
          <p:cNvPr id="3" name="Picture 2" descr="تحميل شعار شعار مرسول Logo Mrsool PDF">
            <a:extLst>
              <a:ext uri="{FF2B5EF4-FFF2-40B4-BE49-F238E27FC236}">
                <a16:creationId xmlns:a16="http://schemas.microsoft.com/office/drawing/2014/main" id="{1FC811ED-C437-4B74-EEA5-6B85952B7E5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8346"/>
          <a:stretch/>
        </p:blipFill>
        <p:spPr bwMode="auto">
          <a:xfrm>
            <a:off x="7374371" y="1677870"/>
            <a:ext cx="3302474" cy="236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4659859" y="3675199"/>
            <a:ext cx="1539498" cy="109728"/>
            <a:chOff x="6432882" y="1014568"/>
            <a:chExt cx="1539498" cy="109728"/>
          </a:xfrm>
        </p:grpSpPr>
        <p:cxnSp>
          <p:nvCxnSpPr>
            <p:cNvPr id="96" name="Straight Connector 95"/>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3545040" y="4947441"/>
            <a:ext cx="1539498" cy="109728"/>
            <a:chOff x="6432882" y="1014568"/>
            <a:chExt cx="1539498" cy="109728"/>
          </a:xfrm>
        </p:grpSpPr>
        <p:cxnSp>
          <p:nvCxnSpPr>
            <p:cNvPr id="99" name="Straight Connector 98"/>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p:cNvGrpSpPr/>
          <p:nvPr/>
        </p:nvGrpSpPr>
        <p:grpSpPr>
          <a:xfrm>
            <a:off x="2483783" y="6114183"/>
            <a:ext cx="1539498" cy="109728"/>
            <a:chOff x="6432882" y="1014568"/>
            <a:chExt cx="1539498" cy="109728"/>
          </a:xfrm>
        </p:grpSpPr>
        <p:cxnSp>
          <p:nvCxnSpPr>
            <p:cNvPr id="102" name="Straight Connector 101"/>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p:cNvGrpSpPr/>
          <p:nvPr/>
        </p:nvGrpSpPr>
        <p:grpSpPr>
          <a:xfrm>
            <a:off x="6655615" y="882870"/>
            <a:ext cx="1539498" cy="109728"/>
            <a:chOff x="6432882" y="1014568"/>
            <a:chExt cx="1539498" cy="109728"/>
          </a:xfrm>
        </p:grpSpPr>
        <p:cxnSp>
          <p:nvCxnSpPr>
            <p:cNvPr id="84" name="Straight Connector 83"/>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p:cNvGrpSpPr/>
          <p:nvPr/>
        </p:nvGrpSpPr>
        <p:grpSpPr>
          <a:xfrm>
            <a:off x="5831118" y="2372867"/>
            <a:ext cx="1539498" cy="109728"/>
            <a:chOff x="6432882" y="1014568"/>
            <a:chExt cx="1539498" cy="109728"/>
          </a:xfrm>
        </p:grpSpPr>
        <p:cxnSp>
          <p:nvCxnSpPr>
            <p:cNvPr id="93" name="Straight Connector 92"/>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reeform 5"/>
          <p:cNvSpPr>
            <a:spLocks/>
          </p:cNvSpPr>
          <p:nvPr/>
        </p:nvSpPr>
        <p:spPr bwMode="auto">
          <a:xfrm>
            <a:off x="2399088" y="0"/>
            <a:ext cx="4532161" cy="6141465"/>
          </a:xfrm>
          <a:custGeom>
            <a:avLst/>
            <a:gdLst>
              <a:gd name="T0" fmla="*/ 1414 w 1475"/>
              <a:gd name="T1" fmla="*/ 425 h 1999"/>
              <a:gd name="T2" fmla="*/ 91 w 1475"/>
              <a:gd name="T3" fmla="*/ 1945 h 1999"/>
              <a:gd name="T4" fmla="*/ 0 w 1475"/>
              <a:gd name="T5" fmla="*/ 1999 h 1999"/>
              <a:gd name="T6" fmla="*/ 1258 w 1475"/>
              <a:gd name="T7" fmla="*/ 553 h 1999"/>
              <a:gd name="T8" fmla="*/ 1241 w 1475"/>
              <a:gd name="T9" fmla="*/ 316 h 1999"/>
              <a:gd name="T10" fmla="*/ 878 w 1475"/>
              <a:gd name="T11" fmla="*/ 0 h 1999"/>
              <a:gd name="T12" fmla="*/ 1181 w 1475"/>
              <a:gd name="T13" fmla="*/ 0 h 1999"/>
              <a:gd name="T14" fmla="*/ 1397 w 1475"/>
              <a:gd name="T15" fmla="*/ 188 h 1999"/>
              <a:gd name="T16" fmla="*/ 1414 w 1475"/>
              <a:gd name="T17" fmla="*/ 425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5" h="1999">
                <a:moveTo>
                  <a:pt x="1414" y="425"/>
                </a:moveTo>
                <a:cubicBezTo>
                  <a:pt x="91" y="1945"/>
                  <a:pt x="91" y="1945"/>
                  <a:pt x="91" y="1945"/>
                </a:cubicBezTo>
                <a:cubicBezTo>
                  <a:pt x="66" y="1973"/>
                  <a:pt x="34" y="1991"/>
                  <a:pt x="0" y="1999"/>
                </a:cubicBezTo>
                <a:cubicBezTo>
                  <a:pt x="1258" y="553"/>
                  <a:pt x="1258" y="553"/>
                  <a:pt x="1258" y="553"/>
                </a:cubicBezTo>
                <a:cubicBezTo>
                  <a:pt x="1319" y="483"/>
                  <a:pt x="1311" y="377"/>
                  <a:pt x="1241" y="316"/>
                </a:cubicBezTo>
                <a:cubicBezTo>
                  <a:pt x="878" y="0"/>
                  <a:pt x="878" y="0"/>
                  <a:pt x="878" y="0"/>
                </a:cubicBezTo>
                <a:cubicBezTo>
                  <a:pt x="1181" y="0"/>
                  <a:pt x="1181" y="0"/>
                  <a:pt x="1181" y="0"/>
                </a:cubicBezTo>
                <a:cubicBezTo>
                  <a:pt x="1397" y="188"/>
                  <a:pt x="1397" y="188"/>
                  <a:pt x="1397" y="188"/>
                </a:cubicBezTo>
                <a:cubicBezTo>
                  <a:pt x="1467" y="249"/>
                  <a:pt x="1475" y="355"/>
                  <a:pt x="1414" y="425"/>
                </a:cubicBezTo>
                <a:close/>
              </a:path>
            </a:pathLst>
          </a:custGeom>
          <a:gradFill flip="none" rotWithShape="1">
            <a:gsLst>
              <a:gs pos="0">
                <a:srgbClr val="1B4B7F"/>
              </a:gs>
              <a:gs pos="48000">
                <a:srgbClr val="25A7FF"/>
              </a:gs>
              <a:gs pos="100000">
                <a:srgbClr val="64E9FF"/>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1" y="3183913"/>
            <a:ext cx="2835285" cy="2582489"/>
          </a:xfrm>
          <a:custGeom>
            <a:avLst/>
            <a:gdLst>
              <a:gd name="T0" fmla="*/ 923 w 923"/>
              <a:gd name="T1" fmla="*/ 639 h 841"/>
              <a:gd name="T2" fmla="*/ 814 w 923"/>
              <a:gd name="T3" fmla="*/ 764 h 841"/>
              <a:gd name="T4" fmla="*/ 577 w 923"/>
              <a:gd name="T5" fmla="*/ 780 h 841"/>
              <a:gd name="T6" fmla="*/ 0 w 923"/>
              <a:gd name="T7" fmla="*/ 283 h 841"/>
              <a:gd name="T8" fmla="*/ 0 w 923"/>
              <a:gd name="T9" fmla="*/ 0 h 841"/>
              <a:gd name="T10" fmla="*/ 705 w 923"/>
              <a:gd name="T11" fmla="*/ 623 h 841"/>
              <a:gd name="T12" fmla="*/ 923 w 923"/>
              <a:gd name="T13" fmla="*/ 639 h 841"/>
            </a:gdLst>
            <a:ahLst/>
            <a:cxnLst>
              <a:cxn ang="0">
                <a:pos x="T0" y="T1"/>
              </a:cxn>
              <a:cxn ang="0">
                <a:pos x="T2" y="T3"/>
              </a:cxn>
              <a:cxn ang="0">
                <a:pos x="T4" y="T5"/>
              </a:cxn>
              <a:cxn ang="0">
                <a:pos x="T6" y="T7"/>
              </a:cxn>
              <a:cxn ang="0">
                <a:pos x="T8" y="T9"/>
              </a:cxn>
              <a:cxn ang="0">
                <a:pos x="T10" y="T11"/>
              </a:cxn>
              <a:cxn ang="0">
                <a:pos x="T12" y="T13"/>
              </a:cxn>
            </a:cxnLst>
            <a:rect l="0" t="0" r="r" b="b"/>
            <a:pathLst>
              <a:path w="923" h="841">
                <a:moveTo>
                  <a:pt x="923" y="639"/>
                </a:moveTo>
                <a:cubicBezTo>
                  <a:pt x="814" y="764"/>
                  <a:pt x="814" y="764"/>
                  <a:pt x="814" y="764"/>
                </a:cubicBezTo>
                <a:cubicBezTo>
                  <a:pt x="753" y="834"/>
                  <a:pt x="647" y="841"/>
                  <a:pt x="577" y="780"/>
                </a:cubicBezTo>
                <a:cubicBezTo>
                  <a:pt x="0" y="283"/>
                  <a:pt x="0" y="283"/>
                  <a:pt x="0" y="283"/>
                </a:cubicBezTo>
                <a:cubicBezTo>
                  <a:pt x="0" y="0"/>
                  <a:pt x="0" y="0"/>
                  <a:pt x="0" y="0"/>
                </a:cubicBezTo>
                <a:cubicBezTo>
                  <a:pt x="705" y="623"/>
                  <a:pt x="705" y="623"/>
                  <a:pt x="705" y="623"/>
                </a:cubicBezTo>
                <a:cubicBezTo>
                  <a:pt x="767" y="678"/>
                  <a:pt x="856" y="682"/>
                  <a:pt x="923" y="639"/>
                </a:cubicBezTo>
                <a:close/>
              </a:path>
            </a:pathLst>
          </a:custGeom>
          <a:gradFill>
            <a:gsLst>
              <a:gs pos="0">
                <a:srgbClr val="04BEFE">
                  <a:alpha val="5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1" y="3914214"/>
            <a:ext cx="3978652" cy="2380913"/>
          </a:xfrm>
          <a:custGeom>
            <a:avLst/>
            <a:gdLst>
              <a:gd name="T0" fmla="*/ 1288 w 1295"/>
              <a:gd name="T1" fmla="*/ 30 h 775"/>
              <a:gd name="T2" fmla="*/ 709 w 1295"/>
              <a:gd name="T3" fmla="*/ 698 h 775"/>
              <a:gd name="T4" fmla="*/ 472 w 1295"/>
              <a:gd name="T5" fmla="*/ 714 h 775"/>
              <a:gd name="T6" fmla="*/ 0 w 1295"/>
              <a:gd name="T7" fmla="*/ 300 h 775"/>
              <a:gd name="T8" fmla="*/ 0 w 1295"/>
              <a:gd name="T9" fmla="*/ 44 h 775"/>
              <a:gd name="T10" fmla="*/ 577 w 1295"/>
              <a:gd name="T11" fmla="*/ 542 h 775"/>
              <a:gd name="T12" fmla="*/ 814 w 1295"/>
              <a:gd name="T13" fmla="*/ 526 h 775"/>
              <a:gd name="T14" fmla="*/ 923 w 1295"/>
              <a:gd name="T15" fmla="*/ 401 h 775"/>
              <a:gd name="T16" fmla="*/ 1263 w 1295"/>
              <a:gd name="T17" fmla="*/ 8 h 775"/>
              <a:gd name="T18" fmla="*/ 1286 w 1295"/>
              <a:gd name="T19" fmla="*/ 5 h 775"/>
              <a:gd name="T20" fmla="*/ 1288 w 1295"/>
              <a:gd name="T21" fmla="*/ 3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5" h="775">
                <a:moveTo>
                  <a:pt x="1288" y="30"/>
                </a:moveTo>
                <a:cubicBezTo>
                  <a:pt x="709" y="698"/>
                  <a:pt x="709" y="698"/>
                  <a:pt x="709" y="698"/>
                </a:cubicBezTo>
                <a:cubicBezTo>
                  <a:pt x="648" y="768"/>
                  <a:pt x="542" y="775"/>
                  <a:pt x="472" y="714"/>
                </a:cubicBezTo>
                <a:cubicBezTo>
                  <a:pt x="0" y="300"/>
                  <a:pt x="0" y="300"/>
                  <a:pt x="0" y="300"/>
                </a:cubicBezTo>
                <a:cubicBezTo>
                  <a:pt x="0" y="44"/>
                  <a:pt x="0" y="44"/>
                  <a:pt x="0" y="44"/>
                </a:cubicBezTo>
                <a:cubicBezTo>
                  <a:pt x="577" y="542"/>
                  <a:pt x="577" y="542"/>
                  <a:pt x="577" y="542"/>
                </a:cubicBezTo>
                <a:cubicBezTo>
                  <a:pt x="647" y="603"/>
                  <a:pt x="753" y="596"/>
                  <a:pt x="814" y="526"/>
                </a:cubicBezTo>
                <a:cubicBezTo>
                  <a:pt x="923" y="401"/>
                  <a:pt x="923" y="401"/>
                  <a:pt x="923" y="401"/>
                </a:cubicBezTo>
                <a:cubicBezTo>
                  <a:pt x="1263" y="8"/>
                  <a:pt x="1263" y="8"/>
                  <a:pt x="1263" y="8"/>
                </a:cubicBezTo>
                <a:cubicBezTo>
                  <a:pt x="1269" y="1"/>
                  <a:pt x="1279" y="0"/>
                  <a:pt x="1286" y="5"/>
                </a:cubicBezTo>
                <a:cubicBezTo>
                  <a:pt x="1294" y="11"/>
                  <a:pt x="1295" y="22"/>
                  <a:pt x="1288" y="30"/>
                </a:cubicBezTo>
                <a:close/>
              </a:path>
            </a:pathLst>
          </a:custGeom>
          <a:gradFill>
            <a:gsLst>
              <a:gs pos="0">
                <a:srgbClr val="1B4B7F"/>
              </a:gs>
              <a:gs pos="48000">
                <a:srgbClr val="25A7FF"/>
              </a:gs>
              <a:gs pos="100000">
                <a:srgbClr val="64E9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4046396" y="3210349"/>
            <a:ext cx="543595" cy="606381"/>
          </a:xfrm>
          <a:custGeom>
            <a:avLst/>
            <a:gdLst>
              <a:gd name="T0" fmla="*/ 168 w 177"/>
              <a:gd name="T1" fmla="*/ 5 h 197"/>
              <a:gd name="T2" fmla="*/ 168 w 177"/>
              <a:gd name="T3" fmla="*/ 5 h 197"/>
              <a:gd name="T4" fmla="*/ 171 w 177"/>
              <a:gd name="T5" fmla="*/ 29 h 197"/>
              <a:gd name="T6" fmla="*/ 32 w 177"/>
              <a:gd name="T7" fmla="*/ 189 h 197"/>
              <a:gd name="T8" fmla="*/ 9 w 177"/>
              <a:gd name="T9" fmla="*/ 192 h 197"/>
              <a:gd name="T10" fmla="*/ 9 w 177"/>
              <a:gd name="T11" fmla="*/ 192 h 197"/>
              <a:gd name="T12" fmla="*/ 7 w 177"/>
              <a:gd name="T13" fmla="*/ 168 h 197"/>
              <a:gd name="T14" fmla="*/ 145 w 177"/>
              <a:gd name="T15" fmla="*/ 8 h 197"/>
              <a:gd name="T16" fmla="*/ 168 w 177"/>
              <a:gd name="T17" fmla="*/ 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97">
                <a:moveTo>
                  <a:pt x="168" y="5"/>
                </a:moveTo>
                <a:cubicBezTo>
                  <a:pt x="168" y="5"/>
                  <a:pt x="168" y="5"/>
                  <a:pt x="168" y="5"/>
                </a:cubicBezTo>
                <a:cubicBezTo>
                  <a:pt x="176" y="11"/>
                  <a:pt x="177" y="22"/>
                  <a:pt x="171" y="29"/>
                </a:cubicBezTo>
                <a:cubicBezTo>
                  <a:pt x="32" y="189"/>
                  <a:pt x="32" y="189"/>
                  <a:pt x="32" y="189"/>
                </a:cubicBezTo>
                <a:cubicBezTo>
                  <a:pt x="26" y="196"/>
                  <a:pt x="16" y="197"/>
                  <a:pt x="9" y="192"/>
                </a:cubicBezTo>
                <a:cubicBezTo>
                  <a:pt x="9" y="192"/>
                  <a:pt x="9" y="192"/>
                  <a:pt x="9" y="192"/>
                </a:cubicBezTo>
                <a:cubicBezTo>
                  <a:pt x="1" y="186"/>
                  <a:pt x="0" y="175"/>
                  <a:pt x="7" y="168"/>
                </a:cubicBezTo>
                <a:cubicBezTo>
                  <a:pt x="145" y="8"/>
                  <a:pt x="145" y="8"/>
                  <a:pt x="145" y="8"/>
                </a:cubicBezTo>
                <a:cubicBezTo>
                  <a:pt x="151" y="1"/>
                  <a:pt x="161" y="0"/>
                  <a:pt x="168" y="5"/>
                </a:cubicBezTo>
                <a:close/>
              </a:path>
            </a:pathLst>
          </a:custGeom>
          <a:gradFill>
            <a:gsLst>
              <a:gs pos="0">
                <a:srgbClr val="04BEFE">
                  <a:alpha val="5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r>
              <a:rPr lang="en-US" dirty="0"/>
              <a:t> </a:t>
            </a:r>
          </a:p>
        </p:txBody>
      </p:sp>
      <p:sp>
        <p:nvSpPr>
          <p:cNvPr id="10" name="Freeform 10"/>
          <p:cNvSpPr>
            <a:spLocks/>
          </p:cNvSpPr>
          <p:nvPr/>
        </p:nvSpPr>
        <p:spPr bwMode="auto">
          <a:xfrm>
            <a:off x="4664343" y="2812153"/>
            <a:ext cx="269320" cy="290798"/>
          </a:xfrm>
          <a:custGeom>
            <a:avLst/>
            <a:gdLst>
              <a:gd name="T0" fmla="*/ 82 w 88"/>
              <a:gd name="T1" fmla="*/ 30 h 95"/>
              <a:gd name="T2" fmla="*/ 32 w 88"/>
              <a:gd name="T3" fmla="*/ 87 h 95"/>
              <a:gd name="T4" fmla="*/ 9 w 88"/>
              <a:gd name="T5" fmla="*/ 90 h 95"/>
              <a:gd name="T6" fmla="*/ 9 w 88"/>
              <a:gd name="T7" fmla="*/ 90 h 95"/>
              <a:gd name="T8" fmla="*/ 7 w 88"/>
              <a:gd name="T9" fmla="*/ 65 h 95"/>
              <a:gd name="T10" fmla="*/ 56 w 88"/>
              <a:gd name="T11" fmla="*/ 8 h 95"/>
              <a:gd name="T12" fmla="*/ 79 w 88"/>
              <a:gd name="T13" fmla="*/ 6 h 95"/>
              <a:gd name="T14" fmla="*/ 79 w 88"/>
              <a:gd name="T15" fmla="*/ 6 h 95"/>
              <a:gd name="T16" fmla="*/ 82 w 88"/>
              <a:gd name="T17" fmla="*/ 3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5">
                <a:moveTo>
                  <a:pt x="82" y="30"/>
                </a:moveTo>
                <a:cubicBezTo>
                  <a:pt x="32" y="87"/>
                  <a:pt x="32" y="87"/>
                  <a:pt x="32" y="87"/>
                </a:cubicBezTo>
                <a:cubicBezTo>
                  <a:pt x="26" y="94"/>
                  <a:pt x="16" y="95"/>
                  <a:pt x="9" y="90"/>
                </a:cubicBezTo>
                <a:cubicBezTo>
                  <a:pt x="9" y="90"/>
                  <a:pt x="9" y="90"/>
                  <a:pt x="9" y="90"/>
                </a:cubicBezTo>
                <a:cubicBezTo>
                  <a:pt x="1" y="84"/>
                  <a:pt x="0" y="73"/>
                  <a:pt x="7" y="65"/>
                </a:cubicBezTo>
                <a:cubicBezTo>
                  <a:pt x="56" y="8"/>
                  <a:pt x="56" y="8"/>
                  <a:pt x="56" y="8"/>
                </a:cubicBezTo>
                <a:cubicBezTo>
                  <a:pt x="62" y="1"/>
                  <a:pt x="72" y="0"/>
                  <a:pt x="79" y="6"/>
                </a:cubicBezTo>
                <a:cubicBezTo>
                  <a:pt x="79" y="6"/>
                  <a:pt x="79" y="6"/>
                  <a:pt x="79" y="6"/>
                </a:cubicBezTo>
                <a:cubicBezTo>
                  <a:pt x="87" y="12"/>
                  <a:pt x="88" y="23"/>
                  <a:pt x="82" y="30"/>
                </a:cubicBezTo>
                <a:close/>
              </a:path>
            </a:pathLst>
          </a:custGeom>
          <a:gradFill>
            <a:gsLst>
              <a:gs pos="0">
                <a:srgbClr val="04BEFE">
                  <a:alpha val="52000"/>
                </a:srgbClr>
              </a:gs>
              <a:gs pos="100000">
                <a:srgbClr val="4498EC">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
          <p:cNvSpPr>
            <a:spLocks/>
          </p:cNvSpPr>
          <p:nvPr/>
        </p:nvSpPr>
        <p:spPr bwMode="auto">
          <a:xfrm>
            <a:off x="957" y="2265573"/>
            <a:ext cx="2835285" cy="2582489"/>
          </a:xfrm>
          <a:custGeom>
            <a:avLst/>
            <a:gdLst>
              <a:gd name="T0" fmla="*/ 923 w 923"/>
              <a:gd name="T1" fmla="*/ 639 h 841"/>
              <a:gd name="T2" fmla="*/ 814 w 923"/>
              <a:gd name="T3" fmla="*/ 764 h 841"/>
              <a:gd name="T4" fmla="*/ 577 w 923"/>
              <a:gd name="T5" fmla="*/ 780 h 841"/>
              <a:gd name="T6" fmla="*/ 0 w 923"/>
              <a:gd name="T7" fmla="*/ 283 h 841"/>
              <a:gd name="T8" fmla="*/ 0 w 923"/>
              <a:gd name="T9" fmla="*/ 0 h 841"/>
              <a:gd name="T10" fmla="*/ 705 w 923"/>
              <a:gd name="T11" fmla="*/ 623 h 841"/>
              <a:gd name="T12" fmla="*/ 923 w 923"/>
              <a:gd name="T13" fmla="*/ 639 h 841"/>
            </a:gdLst>
            <a:ahLst/>
            <a:cxnLst>
              <a:cxn ang="0">
                <a:pos x="T0" y="T1"/>
              </a:cxn>
              <a:cxn ang="0">
                <a:pos x="T2" y="T3"/>
              </a:cxn>
              <a:cxn ang="0">
                <a:pos x="T4" y="T5"/>
              </a:cxn>
              <a:cxn ang="0">
                <a:pos x="T6" y="T7"/>
              </a:cxn>
              <a:cxn ang="0">
                <a:pos x="T8" y="T9"/>
              </a:cxn>
              <a:cxn ang="0">
                <a:pos x="T10" y="T11"/>
              </a:cxn>
              <a:cxn ang="0">
                <a:pos x="T12" y="T13"/>
              </a:cxn>
            </a:cxnLst>
            <a:rect l="0" t="0" r="r" b="b"/>
            <a:pathLst>
              <a:path w="923" h="841">
                <a:moveTo>
                  <a:pt x="923" y="639"/>
                </a:moveTo>
                <a:cubicBezTo>
                  <a:pt x="814" y="764"/>
                  <a:pt x="814" y="764"/>
                  <a:pt x="814" y="764"/>
                </a:cubicBezTo>
                <a:cubicBezTo>
                  <a:pt x="753" y="834"/>
                  <a:pt x="647" y="841"/>
                  <a:pt x="577" y="780"/>
                </a:cubicBezTo>
                <a:cubicBezTo>
                  <a:pt x="0" y="283"/>
                  <a:pt x="0" y="283"/>
                  <a:pt x="0" y="283"/>
                </a:cubicBezTo>
                <a:cubicBezTo>
                  <a:pt x="0" y="0"/>
                  <a:pt x="0" y="0"/>
                  <a:pt x="0" y="0"/>
                </a:cubicBezTo>
                <a:cubicBezTo>
                  <a:pt x="705" y="623"/>
                  <a:pt x="705" y="623"/>
                  <a:pt x="705" y="623"/>
                </a:cubicBezTo>
                <a:cubicBezTo>
                  <a:pt x="767" y="678"/>
                  <a:pt x="856" y="682"/>
                  <a:pt x="923" y="639"/>
                </a:cubicBezTo>
                <a:close/>
              </a:path>
            </a:pathLst>
          </a:custGeom>
          <a:gradFill>
            <a:gsLst>
              <a:gs pos="0">
                <a:srgbClr val="04BEFE">
                  <a:alpha val="2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6281DA7-131D-4597-8F75-90E424690386}"/>
              </a:ext>
            </a:extLst>
          </p:cNvPr>
          <p:cNvGrpSpPr/>
          <p:nvPr/>
        </p:nvGrpSpPr>
        <p:grpSpPr>
          <a:xfrm>
            <a:off x="1499960" y="812197"/>
            <a:ext cx="2270502" cy="1559267"/>
            <a:chOff x="206961" y="3524288"/>
            <a:chExt cx="1876448" cy="1171499"/>
          </a:xfrm>
        </p:grpSpPr>
        <p:sp>
          <p:nvSpPr>
            <p:cNvPr id="69" name="Rectangle 68"/>
            <p:cNvSpPr/>
            <p:nvPr/>
          </p:nvSpPr>
          <p:spPr>
            <a:xfrm>
              <a:off x="549031" y="4076943"/>
              <a:ext cx="1534378" cy="485597"/>
            </a:xfrm>
            <a:prstGeom prst="rect">
              <a:avLst/>
            </a:prstGeom>
            <a:noFill/>
          </p:spPr>
          <p:txBody>
            <a:bodyPr wrap="none" lIns="91440" tIns="45720" rIns="91440" bIns="45720">
              <a:spAutoFit/>
            </a:bodyPr>
            <a:lstStyle/>
            <a:p>
              <a:r>
                <a:rPr lang="en-US" sz="3600" cap="none" spc="200" dirty="0">
                  <a:ln w="0">
                    <a:noFill/>
                  </a:ln>
                  <a:latin typeface="Impact" panose="020B0806030902050204" pitchFamily="34" charset="0"/>
                </a:rPr>
                <a:t>Content</a:t>
              </a:r>
            </a:p>
          </p:txBody>
        </p:sp>
        <p:sp>
          <p:nvSpPr>
            <p:cNvPr id="70" name="Freeform 31"/>
            <p:cNvSpPr>
              <a:spLocks/>
            </p:cNvSpPr>
            <p:nvPr/>
          </p:nvSpPr>
          <p:spPr bwMode="auto">
            <a:xfrm>
              <a:off x="206961" y="3524288"/>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92E3FC">
                <a:alpha val="86000"/>
              </a:srgbClr>
            </a:solid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33" name="Oval 19"/>
          <p:cNvSpPr>
            <a:spLocks noChangeArrowheads="1"/>
          </p:cNvSpPr>
          <p:nvPr/>
        </p:nvSpPr>
        <p:spPr bwMode="auto">
          <a:xfrm>
            <a:off x="5961126" y="313153"/>
            <a:ext cx="1280160" cy="128016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0"/>
          <p:cNvSpPr>
            <a:spLocks noChangeArrowheads="1"/>
          </p:cNvSpPr>
          <p:nvPr/>
        </p:nvSpPr>
        <p:spPr bwMode="auto">
          <a:xfrm>
            <a:off x="6089439" y="441467"/>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algn="ctr"/>
            <a:endParaRPr lang="en-US" sz="1000" dirty="0"/>
          </a:p>
          <a:p>
            <a:pPr algn="ctr"/>
            <a:r>
              <a:rPr lang="en-US" sz="2400" dirty="0">
                <a:solidFill>
                  <a:schemeClr val="bg1"/>
                </a:solidFill>
              </a:rPr>
              <a:t>1</a:t>
            </a:r>
          </a:p>
        </p:txBody>
      </p:sp>
      <p:sp>
        <p:nvSpPr>
          <p:cNvPr id="65" name="Rectangle 64"/>
          <p:cNvSpPr/>
          <p:nvPr/>
        </p:nvSpPr>
        <p:spPr>
          <a:xfrm>
            <a:off x="8219019" y="760817"/>
            <a:ext cx="1640385" cy="369332"/>
          </a:xfrm>
          <a:prstGeom prst="rect">
            <a:avLst/>
          </a:prstGeom>
          <a:noFill/>
        </p:spPr>
        <p:txBody>
          <a:bodyPr wrap="none" lIns="91440" tIns="45720" rIns="91440" bIns="45720">
            <a:spAutoFit/>
          </a:bodyPr>
          <a:lstStyle/>
          <a:p>
            <a:r>
              <a:rPr lang="en-US"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Introduction</a:t>
            </a:r>
            <a:endParaRPr lang="en-US" b="1" cap="none" spc="0"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7" name="Rectangle 156"/>
          <p:cNvSpPr/>
          <p:nvPr/>
        </p:nvSpPr>
        <p:spPr>
          <a:xfrm>
            <a:off x="7416472" y="2243065"/>
            <a:ext cx="3532121" cy="369332"/>
          </a:xfrm>
          <a:prstGeom prst="rect">
            <a:avLst/>
          </a:prstGeom>
          <a:noFill/>
        </p:spPr>
        <p:txBody>
          <a:bodyPr wrap="none" lIns="91440" tIns="45720" rIns="91440" bIns="45720">
            <a:spAutoFit/>
          </a:bodyPr>
          <a:lstStyle/>
          <a:p>
            <a:r>
              <a:rPr lang="en-US"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Problem &amp; Proposed Solution</a:t>
            </a:r>
          </a:p>
        </p:txBody>
      </p:sp>
      <p:sp>
        <p:nvSpPr>
          <p:cNvPr id="160" name="Rectangle 159"/>
          <p:cNvSpPr/>
          <p:nvPr/>
        </p:nvSpPr>
        <p:spPr>
          <a:xfrm>
            <a:off x="6327967" y="3570849"/>
            <a:ext cx="1359859" cy="369332"/>
          </a:xfrm>
          <a:prstGeom prst="rect">
            <a:avLst/>
          </a:prstGeom>
          <a:noFill/>
        </p:spPr>
        <p:txBody>
          <a:bodyPr wrap="none" lIns="91440" tIns="45720" rIns="91440" bIns="45720">
            <a:spAutoFit/>
          </a:bodyPr>
          <a:lstStyle/>
          <a:p>
            <a:r>
              <a:rPr lang="en-US"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 Plan</a:t>
            </a:r>
          </a:p>
        </p:txBody>
      </p:sp>
      <p:grpSp>
        <p:nvGrpSpPr>
          <p:cNvPr id="174" name="Group 173"/>
          <p:cNvGrpSpPr/>
          <p:nvPr/>
        </p:nvGrpSpPr>
        <p:grpSpPr>
          <a:xfrm>
            <a:off x="4363597" y="5558170"/>
            <a:ext cx="3470989" cy="1310015"/>
            <a:chOff x="8254207" y="548327"/>
            <a:chExt cx="3470989" cy="1310015"/>
          </a:xfrm>
        </p:grpSpPr>
        <p:sp>
          <p:nvSpPr>
            <p:cNvPr id="175" name="Rectangle 174"/>
            <p:cNvSpPr/>
            <p:nvPr/>
          </p:nvSpPr>
          <p:spPr>
            <a:xfrm>
              <a:off x="8254207" y="548327"/>
              <a:ext cx="2057166" cy="369332"/>
            </a:xfrm>
            <a:prstGeom prst="rect">
              <a:avLst/>
            </a:prstGeom>
            <a:noFill/>
          </p:spPr>
          <p:txBody>
            <a:bodyPr wrap="none" lIns="91440" tIns="45720" rIns="91440" bIns="45720">
              <a:spAutoFit/>
            </a:bodyPr>
            <a:lstStyle/>
            <a:p>
              <a:r>
                <a:rPr lang="en-US"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System Diagram</a:t>
              </a:r>
            </a:p>
          </p:txBody>
        </p:sp>
        <p:sp>
          <p:nvSpPr>
            <p:cNvPr id="176" name="TextBox 175"/>
            <p:cNvSpPr txBox="1"/>
            <p:nvPr/>
          </p:nvSpPr>
          <p:spPr>
            <a:xfrm>
              <a:off x="8254207" y="904235"/>
              <a:ext cx="3470989" cy="954107"/>
            </a:xfrm>
            <a:prstGeom prst="rect">
              <a:avLst/>
            </a:prstGeom>
            <a:noFill/>
          </p:spPr>
          <p:txBody>
            <a:bodyPr wrap="square" rtlCol="0">
              <a:spAutoFit/>
            </a:bodyPr>
            <a:lstStyle/>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Use case diagram</a:t>
              </a:r>
            </a:p>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Activity diagram</a:t>
              </a:r>
            </a:p>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Sequence diagram</a:t>
              </a:r>
            </a:p>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Class diagram</a:t>
              </a:r>
            </a:p>
          </p:txBody>
        </p:sp>
      </p:grpSp>
      <p:grpSp>
        <p:nvGrpSpPr>
          <p:cNvPr id="3" name="Group 173">
            <a:extLst>
              <a:ext uri="{FF2B5EF4-FFF2-40B4-BE49-F238E27FC236}">
                <a16:creationId xmlns:a16="http://schemas.microsoft.com/office/drawing/2014/main" id="{3885DA2B-9B96-80BE-3097-DADDFD8B2C0A}"/>
              </a:ext>
            </a:extLst>
          </p:cNvPr>
          <p:cNvGrpSpPr/>
          <p:nvPr/>
        </p:nvGrpSpPr>
        <p:grpSpPr>
          <a:xfrm>
            <a:off x="5233417" y="4440232"/>
            <a:ext cx="3470989" cy="879128"/>
            <a:chOff x="8254207" y="548327"/>
            <a:chExt cx="3470989" cy="879128"/>
          </a:xfrm>
        </p:grpSpPr>
        <p:sp>
          <p:nvSpPr>
            <p:cNvPr id="4" name="Rectangle 174">
              <a:extLst>
                <a:ext uri="{FF2B5EF4-FFF2-40B4-BE49-F238E27FC236}">
                  <a16:creationId xmlns:a16="http://schemas.microsoft.com/office/drawing/2014/main" id="{2CD2CA37-6420-578D-1D79-911F54CCA8A1}"/>
                </a:ext>
              </a:extLst>
            </p:cNvPr>
            <p:cNvSpPr/>
            <p:nvPr/>
          </p:nvSpPr>
          <p:spPr>
            <a:xfrm>
              <a:off x="8254207" y="548327"/>
              <a:ext cx="2680927" cy="369332"/>
            </a:xfrm>
            <a:prstGeom prst="rect">
              <a:avLst/>
            </a:prstGeom>
            <a:noFill/>
          </p:spPr>
          <p:txBody>
            <a:bodyPr wrap="none" lIns="91440" tIns="45720" rIns="91440" bIns="45720">
              <a:spAutoFit/>
            </a:bodyPr>
            <a:lstStyle/>
            <a:p>
              <a:r>
                <a:rPr lang="en-US" b="1" dirty="0">
                  <a:ln w="0">
                    <a:noFill/>
                  </a:ln>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Project Requirements</a:t>
              </a:r>
            </a:p>
          </p:txBody>
        </p:sp>
        <p:sp>
          <p:nvSpPr>
            <p:cNvPr id="11" name="TextBox 175">
              <a:extLst>
                <a:ext uri="{FF2B5EF4-FFF2-40B4-BE49-F238E27FC236}">
                  <a16:creationId xmlns:a16="http://schemas.microsoft.com/office/drawing/2014/main" id="{81768854-295F-BB7F-17E7-73596A1278F8}"/>
                </a:ext>
              </a:extLst>
            </p:cNvPr>
            <p:cNvSpPr txBox="1"/>
            <p:nvPr/>
          </p:nvSpPr>
          <p:spPr>
            <a:xfrm>
              <a:off x="8254207" y="904235"/>
              <a:ext cx="3470989" cy="523220"/>
            </a:xfrm>
            <a:prstGeom prst="rect">
              <a:avLst/>
            </a:prstGeom>
            <a:noFill/>
          </p:spPr>
          <p:txBody>
            <a:bodyPr wrap="square" rtlCol="0">
              <a:spAutoFit/>
            </a:bodyPr>
            <a:lstStyle/>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Functional requirements</a:t>
              </a:r>
            </a:p>
            <a:p>
              <a:pPr lvl="1"/>
              <a:r>
                <a:rPr lang="en-U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Non-functional requirements</a:t>
              </a:r>
            </a:p>
          </p:txBody>
        </p:sp>
      </p:grpSp>
      <p:sp>
        <p:nvSpPr>
          <p:cNvPr id="12" name="Oval 20">
            <a:extLst>
              <a:ext uri="{FF2B5EF4-FFF2-40B4-BE49-F238E27FC236}">
                <a16:creationId xmlns:a16="http://schemas.microsoft.com/office/drawing/2014/main" id="{385F54DD-D30A-7E69-50AE-49CC8B744968}"/>
              </a:ext>
            </a:extLst>
          </p:cNvPr>
          <p:cNvSpPr>
            <a:spLocks noChangeArrowheads="1"/>
          </p:cNvSpPr>
          <p:nvPr/>
        </p:nvSpPr>
        <p:spPr bwMode="auto">
          <a:xfrm>
            <a:off x="5120962" y="1864292"/>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algn="ctr"/>
            <a:endParaRPr lang="en-US" sz="1000" dirty="0"/>
          </a:p>
          <a:p>
            <a:pPr algn="ctr"/>
            <a:r>
              <a:rPr lang="en-US" sz="2400" dirty="0">
                <a:solidFill>
                  <a:schemeClr val="bg1"/>
                </a:solidFill>
              </a:rPr>
              <a:t>2</a:t>
            </a:r>
          </a:p>
        </p:txBody>
      </p:sp>
      <p:sp>
        <p:nvSpPr>
          <p:cNvPr id="13" name="Oval 20">
            <a:extLst>
              <a:ext uri="{FF2B5EF4-FFF2-40B4-BE49-F238E27FC236}">
                <a16:creationId xmlns:a16="http://schemas.microsoft.com/office/drawing/2014/main" id="{709EB9A2-0ADB-12C9-0A05-CBB4FBAE60F2}"/>
              </a:ext>
            </a:extLst>
          </p:cNvPr>
          <p:cNvSpPr>
            <a:spLocks noChangeArrowheads="1"/>
          </p:cNvSpPr>
          <p:nvPr/>
        </p:nvSpPr>
        <p:spPr bwMode="auto">
          <a:xfrm>
            <a:off x="3964966" y="3174542"/>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algn="ctr"/>
            <a:endParaRPr lang="en-US" sz="1000" dirty="0"/>
          </a:p>
          <a:p>
            <a:pPr algn="ctr"/>
            <a:r>
              <a:rPr lang="en-US" sz="2400" dirty="0">
                <a:solidFill>
                  <a:schemeClr val="bg1"/>
                </a:solidFill>
              </a:rPr>
              <a:t>3</a:t>
            </a:r>
          </a:p>
        </p:txBody>
      </p:sp>
      <p:sp>
        <p:nvSpPr>
          <p:cNvPr id="14" name="Oval 20">
            <a:extLst>
              <a:ext uri="{FF2B5EF4-FFF2-40B4-BE49-F238E27FC236}">
                <a16:creationId xmlns:a16="http://schemas.microsoft.com/office/drawing/2014/main" id="{578F9CED-8CD3-6917-9358-27CECC6247DD}"/>
              </a:ext>
            </a:extLst>
          </p:cNvPr>
          <p:cNvSpPr>
            <a:spLocks noChangeArrowheads="1"/>
          </p:cNvSpPr>
          <p:nvPr/>
        </p:nvSpPr>
        <p:spPr bwMode="auto">
          <a:xfrm>
            <a:off x="2821599" y="4434246"/>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algn="ctr"/>
            <a:endParaRPr lang="en-US" sz="1000" dirty="0"/>
          </a:p>
          <a:p>
            <a:pPr algn="ctr"/>
            <a:r>
              <a:rPr lang="en-US" sz="2400" dirty="0">
                <a:solidFill>
                  <a:schemeClr val="bg1"/>
                </a:solidFill>
              </a:rPr>
              <a:t>4</a:t>
            </a:r>
          </a:p>
        </p:txBody>
      </p:sp>
      <p:sp>
        <p:nvSpPr>
          <p:cNvPr id="15" name="Oval 20">
            <a:extLst>
              <a:ext uri="{FF2B5EF4-FFF2-40B4-BE49-F238E27FC236}">
                <a16:creationId xmlns:a16="http://schemas.microsoft.com/office/drawing/2014/main" id="{5179BF64-9D77-F7C2-9426-E43E5880F913}"/>
              </a:ext>
            </a:extLst>
          </p:cNvPr>
          <p:cNvSpPr>
            <a:spLocks noChangeArrowheads="1"/>
          </p:cNvSpPr>
          <p:nvPr/>
        </p:nvSpPr>
        <p:spPr bwMode="auto">
          <a:xfrm>
            <a:off x="1834069" y="5524158"/>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algn="ctr"/>
            <a:endParaRPr lang="en-US" sz="1000" dirty="0"/>
          </a:p>
          <a:p>
            <a:pPr algn="ctr"/>
            <a:r>
              <a:rPr lang="en-US" sz="2400" dirty="0">
                <a:solidFill>
                  <a:schemeClr val="bg1"/>
                </a:solidFill>
              </a:rPr>
              <a:t>5</a:t>
            </a:r>
          </a:p>
        </p:txBody>
      </p:sp>
      <p:sp>
        <p:nvSpPr>
          <p:cNvPr id="16" name="عنصر نائب لرقم الشريحة 15">
            <a:extLst>
              <a:ext uri="{FF2B5EF4-FFF2-40B4-BE49-F238E27FC236}">
                <a16:creationId xmlns:a16="http://schemas.microsoft.com/office/drawing/2014/main" id="{2853DDA8-E46F-DCE2-6E12-5D212DE4FF43}"/>
              </a:ext>
            </a:extLst>
          </p:cNvPr>
          <p:cNvSpPr>
            <a:spLocks noGrp="1"/>
          </p:cNvSpPr>
          <p:nvPr>
            <p:ph type="sldNum" sz="quarter" idx="12"/>
          </p:nvPr>
        </p:nvSpPr>
        <p:spPr/>
        <p:txBody>
          <a:bodyPr/>
          <a:lstStyle/>
          <a:p>
            <a:fld id="{3EFFA717-15E7-42EC-94A2-3073080A5904}" type="slidenum">
              <a:rPr lang="en-US" smtClean="0"/>
              <a:t>2</a:t>
            </a:fld>
            <a:endParaRPr lang="en-US"/>
          </a:p>
        </p:txBody>
      </p:sp>
    </p:spTree>
    <p:extLst>
      <p:ext uri="{BB962C8B-B14F-4D97-AF65-F5344CB8AC3E}">
        <p14:creationId xmlns:p14="http://schemas.microsoft.com/office/powerpoint/2010/main" val="400708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anim calcmode="lin" valueType="num">
                                      <p:cBhvr additive="base">
                                        <p:cTn id="27" dur="500" fill="hold"/>
                                        <p:tgtEl>
                                          <p:spTgt spid="157"/>
                                        </p:tgtEl>
                                        <p:attrNameLst>
                                          <p:attrName>ppt_x</p:attrName>
                                        </p:attrNameLst>
                                      </p:cBhvr>
                                      <p:tavLst>
                                        <p:tav tm="0">
                                          <p:val>
                                            <p:strVal val="#ppt_x"/>
                                          </p:val>
                                        </p:tav>
                                        <p:tav tm="100000">
                                          <p:val>
                                            <p:strVal val="#ppt_x"/>
                                          </p:val>
                                        </p:tav>
                                      </p:tavLst>
                                    </p:anim>
                                    <p:anim calcmode="lin" valueType="num">
                                      <p:cBhvr additive="base">
                                        <p:cTn id="28"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0"/>
                                        </p:tgtEl>
                                        <p:attrNameLst>
                                          <p:attrName>style.visibility</p:attrName>
                                        </p:attrNameLst>
                                      </p:cBhvr>
                                      <p:to>
                                        <p:strVal val="visible"/>
                                      </p:to>
                                    </p:set>
                                    <p:anim calcmode="lin" valueType="num">
                                      <p:cBhvr additive="base">
                                        <p:cTn id="37" dur="500" fill="hold"/>
                                        <p:tgtEl>
                                          <p:spTgt spid="160"/>
                                        </p:tgtEl>
                                        <p:attrNameLst>
                                          <p:attrName>ppt_x</p:attrName>
                                        </p:attrNameLst>
                                      </p:cBhvr>
                                      <p:tavLst>
                                        <p:tav tm="0">
                                          <p:val>
                                            <p:strVal val="#ppt_x"/>
                                          </p:val>
                                        </p:tav>
                                        <p:tav tm="100000">
                                          <p:val>
                                            <p:strVal val="#ppt_x"/>
                                          </p:val>
                                        </p:tav>
                                      </p:tavLst>
                                    </p:anim>
                                    <p:anim calcmode="lin" valueType="num">
                                      <p:cBhvr additive="base">
                                        <p:cTn id="3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additive="base">
                                        <p:cTn id="57" dur="500" fill="hold"/>
                                        <p:tgtEl>
                                          <p:spTgt spid="174"/>
                                        </p:tgtEl>
                                        <p:attrNameLst>
                                          <p:attrName>ppt_x</p:attrName>
                                        </p:attrNameLst>
                                      </p:cBhvr>
                                      <p:tavLst>
                                        <p:tav tm="0">
                                          <p:val>
                                            <p:strVal val="#ppt_x"/>
                                          </p:val>
                                        </p:tav>
                                        <p:tav tm="100000">
                                          <p:val>
                                            <p:strVal val="#ppt_x"/>
                                          </p:val>
                                        </p:tav>
                                      </p:tavLst>
                                    </p:anim>
                                    <p:anim calcmode="lin" valueType="num">
                                      <p:cBhvr additive="base">
                                        <p:cTn id="58"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5" grpId="0"/>
      <p:bldP spid="157" grpId="0"/>
      <p:bldP spid="160" grpId="0"/>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905265" y="297096"/>
            <a:ext cx="2335896" cy="523220"/>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Introduction</a:t>
            </a:r>
          </a:p>
        </p:txBody>
      </p:sp>
      <p:sp>
        <p:nvSpPr>
          <p:cNvPr id="2" name="مربع نص 1">
            <a:extLst>
              <a:ext uri="{FF2B5EF4-FFF2-40B4-BE49-F238E27FC236}">
                <a16:creationId xmlns:a16="http://schemas.microsoft.com/office/drawing/2014/main" id="{5885E008-F1D2-6EED-56BD-90B46D4041C0}"/>
              </a:ext>
            </a:extLst>
          </p:cNvPr>
          <p:cNvSpPr txBox="1"/>
          <p:nvPr/>
        </p:nvSpPr>
        <p:spPr>
          <a:xfrm>
            <a:off x="1487606" y="2036631"/>
            <a:ext cx="9457898" cy="2784737"/>
          </a:xfrm>
          <a:prstGeom prst="rect">
            <a:avLst/>
          </a:prstGeom>
          <a:noFill/>
        </p:spPr>
        <p:txBody>
          <a:bodyPr wrap="square" rtlCol="0">
            <a:spAutoFit/>
          </a:bodyPr>
          <a:lstStyle/>
          <a:p>
            <a:pPr algn="just">
              <a:lnSpc>
                <a:spcPct val="200000"/>
              </a:lnSpc>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In modern times, technology has become an integral part of our daily lives, and has significantly affected various areas of life including the delivery services sector. </a:t>
            </a:r>
          </a:p>
          <a:p>
            <a:pPr algn="just">
              <a:lnSpc>
                <a:spcPct val="200000"/>
              </a:lnSpc>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Delivery apps have become an integral part of our life, meeting our growing needs for goods and services quickly and conveniently, saving us time and effort.</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algn="just">
              <a:lnSpc>
                <a:spcPct val="200000"/>
              </a:lnSpc>
            </a:pPr>
            <a:endParaRPr lang="en-US" dirty="0"/>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3</a:t>
            </a:fld>
            <a:endParaRPr lang="en-US"/>
          </a:p>
        </p:txBody>
      </p:sp>
    </p:spTree>
    <p:extLst>
      <p:ext uri="{BB962C8B-B14F-4D97-AF65-F5344CB8AC3E}">
        <p14:creationId xmlns:p14="http://schemas.microsoft.com/office/powerpoint/2010/main" val="14367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3601222" y="297096"/>
            <a:ext cx="4943982" cy="523220"/>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Problem &amp; Proposed System</a:t>
            </a:r>
          </a:p>
        </p:txBody>
      </p:sp>
      <p:sp>
        <p:nvSpPr>
          <p:cNvPr id="2" name="مربع نص 1">
            <a:extLst>
              <a:ext uri="{FF2B5EF4-FFF2-40B4-BE49-F238E27FC236}">
                <a16:creationId xmlns:a16="http://schemas.microsoft.com/office/drawing/2014/main" id="{5885E008-F1D2-6EED-56BD-90B46D4041C0}"/>
              </a:ext>
            </a:extLst>
          </p:cNvPr>
          <p:cNvSpPr txBox="1"/>
          <p:nvPr/>
        </p:nvSpPr>
        <p:spPr>
          <a:xfrm>
            <a:off x="1363639" y="1195805"/>
            <a:ext cx="9990161" cy="5382499"/>
          </a:xfrm>
          <a:prstGeom prst="rect">
            <a:avLst/>
          </a:prstGeom>
          <a:noFill/>
        </p:spPr>
        <p:txBody>
          <a:bodyPr wrap="square" rtlCol="0">
            <a:spAutoFit/>
          </a:bodyPr>
          <a:lstStyle/>
          <a:p>
            <a:pPr marL="234950" indent="-6350" algn="just">
              <a:lnSpc>
                <a:spcPct val="150000"/>
              </a:lnSpc>
              <a:spcAft>
                <a:spcPts val="80"/>
              </a:spcAft>
            </a:pPr>
            <a:r>
              <a:rPr lang="en-US" sz="2400" b="1" kern="100" dirty="0">
                <a:solidFill>
                  <a:srgbClr val="01A0D9"/>
                </a:solidFill>
                <a:effectLst/>
                <a:latin typeface="Times New Roman" panose="02020603050405020304" pitchFamily="18" charset="0"/>
                <a:ea typeface="Cambria" panose="02040503050406030204" pitchFamily="18" charset="0"/>
                <a:cs typeface="Cambria" panose="02040503050406030204" pitchFamily="18" charset="0"/>
              </a:rPr>
              <a:t>Problem</a:t>
            </a:r>
          </a:p>
          <a:p>
            <a:pPr marL="971550" lvl="1" indent="-285750" algn="just">
              <a:lnSpc>
                <a:spcPct val="150000"/>
              </a:lnSpc>
              <a:spcAft>
                <a:spcPts val="80"/>
              </a:spcAft>
              <a:buFont typeface="Wingdings" panose="05000000000000000000" pitchFamily="2" charset="2"/>
              <a:buChar char="§"/>
            </a:pPr>
            <a:r>
              <a:rPr lang="en-US"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Changing overcrowded lifestyles and work makes it difficult for people to fulfil their needs and meet their requirements, thereby increasing their needs to have access to their requirements without having to go to markets. </a:t>
            </a:r>
          </a:p>
          <a:p>
            <a:pPr marL="971550" lvl="1" indent="-285750" algn="just">
              <a:lnSpc>
                <a:spcPct val="150000"/>
              </a:lnSpc>
              <a:spcAft>
                <a:spcPts val="80"/>
              </a:spcAft>
              <a:buFont typeface="Wingdings" panose="05000000000000000000" pitchFamily="2" charset="2"/>
              <a:buChar char="§"/>
            </a:pPr>
            <a:r>
              <a:rPr lang="en-US"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There are a lot of markets that are difficult to access or that customers have never heard about it.</a:t>
            </a:r>
          </a:p>
          <a:p>
            <a:pPr marL="234950" indent="-6350" algn="just">
              <a:lnSpc>
                <a:spcPct val="150000"/>
              </a:lnSpc>
              <a:spcAft>
                <a:spcPts val="80"/>
              </a:spcAft>
            </a:pPr>
            <a:r>
              <a:rPr lang="en-US" sz="2400" b="1" kern="100" dirty="0">
                <a:solidFill>
                  <a:srgbClr val="01A0D9"/>
                </a:solidFill>
                <a:effectLst/>
                <a:latin typeface="Times New Roman" panose="02020603050405020304" pitchFamily="18" charset="0"/>
                <a:ea typeface="Cambria" panose="02040503050406030204" pitchFamily="18" charset="0"/>
                <a:cs typeface="Cambria" panose="02040503050406030204" pitchFamily="18" charset="0"/>
              </a:rPr>
              <a:t>Proposed System</a:t>
            </a:r>
          </a:p>
          <a:p>
            <a:pPr marL="971550" lvl="1" indent="-285750" algn="just">
              <a:lnSpc>
                <a:spcPct val="150000"/>
              </a:lnSpc>
              <a:spcAft>
                <a:spcPts val="80"/>
              </a:spcAft>
              <a:buFont typeface="Arial" panose="020B0604020202020204" pitchFamily="34" charset="0"/>
              <a:buChar char="•"/>
            </a:pPr>
            <a:r>
              <a:rPr lang="en-US"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Create mobile app that connects the tradesman to the user, and providing a lot of delivery services including restaurant delivery service and many other products such as gifts, stationery, electronics, and even moving home furniture, also delivering orders from your home to any other place. </a:t>
            </a:r>
          </a:p>
          <a:p>
            <a:pPr marL="971550" lvl="1" indent="-285750" algn="just">
              <a:lnSpc>
                <a:spcPct val="150000"/>
              </a:lnSpc>
              <a:spcAft>
                <a:spcPts val="80"/>
              </a:spcAft>
              <a:buFont typeface="Arial" panose="020B0604020202020204" pitchFamily="34" charset="0"/>
              <a:buChar char="•"/>
            </a:pPr>
            <a:r>
              <a:rPr lang="en-US"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app will provides tradesman with access to the largest segment of customers.</a:t>
            </a:r>
            <a:endParaRPr lang="en-US"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1149350" lvl="2" indent="-6350" algn="just">
              <a:lnSpc>
                <a:spcPct val="150000"/>
              </a:lnSpc>
              <a:spcAft>
                <a:spcPts val="80"/>
              </a:spcAft>
            </a:pPr>
            <a:endParaRPr lang="en-US"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4</a:t>
            </a:fld>
            <a:endParaRPr lang="en-US"/>
          </a:p>
        </p:txBody>
      </p:sp>
    </p:spTree>
    <p:extLst>
      <p:ext uri="{BB962C8B-B14F-4D97-AF65-F5344CB8AC3E}">
        <p14:creationId xmlns:p14="http://schemas.microsoft.com/office/powerpoint/2010/main" val="5766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5197013" y="297096"/>
            <a:ext cx="1752403" cy="523220"/>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Wok plan</a:t>
            </a:r>
          </a:p>
        </p:txBody>
      </p:sp>
      <p:sp>
        <p:nvSpPr>
          <p:cNvPr id="2" name="مربع نص 1">
            <a:extLst>
              <a:ext uri="{FF2B5EF4-FFF2-40B4-BE49-F238E27FC236}">
                <a16:creationId xmlns:a16="http://schemas.microsoft.com/office/drawing/2014/main" id="{5885E008-F1D2-6EED-56BD-90B46D4041C0}"/>
              </a:ext>
            </a:extLst>
          </p:cNvPr>
          <p:cNvSpPr txBox="1"/>
          <p:nvPr/>
        </p:nvSpPr>
        <p:spPr>
          <a:xfrm>
            <a:off x="1322696" y="1413182"/>
            <a:ext cx="10468970" cy="5655331"/>
          </a:xfrm>
          <a:prstGeom prst="rect">
            <a:avLst/>
          </a:prstGeom>
          <a:noFill/>
        </p:spPr>
        <p:txBody>
          <a:bodyPr wrap="square" rtlCol="0">
            <a:spAutoFit/>
          </a:bodyPr>
          <a:lstStyle/>
          <a:p>
            <a:pPr marL="234950" indent="-6350" algn="just">
              <a:lnSpc>
                <a:spcPct val="150000"/>
              </a:lnSpc>
              <a:spcAft>
                <a:spcPts val="80"/>
              </a:spcAft>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following phase have been followed to complete this work via incremental model</a:t>
            </a:r>
            <a:r>
              <a:rPr lang="ar-SA"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736600" indent="-285750" algn="just">
              <a:lnSpc>
                <a:spcPct val="150000"/>
              </a:lnSpc>
              <a:spcAft>
                <a:spcPts val="800"/>
              </a:spcAft>
              <a:buFont typeface="Arial" panose="020B0604020202020204" pitchFamily="34" charset="0"/>
              <a:buChar char="•"/>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 feasibility study:</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collecting and analyzing information, studying the target market, competition, costing expected returns and identifying existing challenges.</a:t>
            </a:r>
          </a:p>
          <a:p>
            <a:pPr marL="736600" indent="-285750" algn="just">
              <a:lnSpc>
                <a:spcPct val="150000"/>
              </a:lnSpc>
              <a:spcAft>
                <a:spcPts val="800"/>
              </a:spcAft>
              <a:buFont typeface="Arial" panose="020B0604020202020204" pitchFamily="34" charset="0"/>
              <a:buChar char="•"/>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Analyze the requirements:</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functional and non-functional on this phase the real cost may be defined. </a:t>
            </a:r>
            <a:r>
              <a:rPr lang="en-US" b="1" kern="100" dirty="0">
                <a:solidFill>
                  <a:srgbClr val="000000"/>
                </a:solidFill>
                <a:latin typeface="Times New Roman" panose="02020603050405020304" pitchFamily="18" charset="0"/>
                <a:ea typeface="Cambria" panose="02040503050406030204" pitchFamily="18" charset="0"/>
                <a:cs typeface="Cambria" panose="02040503050406030204" pitchFamily="18" charset="0"/>
              </a:rPr>
              <a:t>D</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esign</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phase:</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via UML diagrams to clarify the requirements at this phase some requirement may be changed, and design the user interfaces. </a:t>
            </a:r>
          </a:p>
          <a:p>
            <a:pPr marL="736600" indent="-285750" algn="just">
              <a:lnSpc>
                <a:spcPct val="150000"/>
              </a:lnSpc>
              <a:spcAft>
                <a:spcPts val="800"/>
              </a:spcAft>
              <a:buFont typeface="Arial" panose="020B0604020202020204" pitchFamily="34" charset="0"/>
              <a:buChar char="•"/>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Implementation</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phase:</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construction the app.</a:t>
            </a:r>
          </a:p>
          <a:p>
            <a:pPr marL="736600" indent="-285750" algn="just">
              <a:lnSpc>
                <a:spcPct val="150000"/>
              </a:lnSpc>
              <a:spcAft>
                <a:spcPts val="800"/>
              </a:spcAft>
              <a:buFont typeface="Arial" panose="020B0604020202020204" pitchFamily="34" charset="0"/>
              <a:buChar char="•"/>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Validation</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phase:</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correction the errors </a:t>
            </a:r>
          </a:p>
          <a:p>
            <a:pPr marL="736600" indent="-285750" algn="just">
              <a:lnSpc>
                <a:spcPct val="150000"/>
              </a:lnSpc>
              <a:spcAft>
                <a:spcPts val="800"/>
              </a:spcAft>
              <a:buFont typeface="Arial" panose="020B0604020202020204" pitchFamily="34" charset="0"/>
              <a:buChar char="•"/>
            </a:pP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Marketing</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and</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Launch</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phase: </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by making the app available for the customers. </a:t>
            </a:r>
          </a:p>
          <a:p>
            <a:pPr marL="457200" indent="-6350" algn="just">
              <a:lnSpc>
                <a:spcPct val="150000"/>
              </a:lnSpc>
              <a:spcAft>
                <a:spcPts val="800"/>
              </a:spcAft>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Finally the application remains in continuous </a:t>
            </a:r>
            <a:r>
              <a:rPr lang="en-US" sz="1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development</a:t>
            </a: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kern="100" dirty="0">
                <a:solidFill>
                  <a:srgbClr val="000000"/>
                </a:solidFill>
                <a:latin typeface="Times New Roman" panose="02020603050405020304" pitchFamily="18" charset="0"/>
                <a:ea typeface="Cambria" panose="02040503050406030204" pitchFamily="18" charset="0"/>
                <a:cs typeface="Cambria" panose="02040503050406030204" pitchFamily="18" charset="0"/>
              </a:rPr>
              <a:t>and add new features and requirement to get new versions based on customers evaluations and reviews.  </a:t>
            </a:r>
          </a:p>
          <a:p>
            <a:pPr marL="234950" indent="-6350" algn="just">
              <a:lnSpc>
                <a:spcPct val="150000"/>
              </a:lnSpc>
              <a:spcAft>
                <a:spcPts val="80"/>
              </a:spcAft>
            </a:pP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5</a:t>
            </a:fld>
            <a:endParaRPr lang="en-US"/>
          </a:p>
        </p:txBody>
      </p:sp>
    </p:spTree>
    <p:extLst>
      <p:ext uri="{BB962C8B-B14F-4D97-AF65-F5344CB8AC3E}">
        <p14:creationId xmlns:p14="http://schemas.microsoft.com/office/powerpoint/2010/main" val="122610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116586" y="173985"/>
            <a:ext cx="391325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Project Requirements</a:t>
            </a:r>
          </a:p>
          <a:p>
            <a:pPr algn="ctr"/>
            <a:r>
              <a:rPr lang="en-US" sz="1600" spc="200" dirty="0">
                <a:ln w="0">
                  <a:noFill/>
                </a:ln>
                <a:solidFill>
                  <a:schemeClr val="bg1"/>
                </a:solidFill>
                <a:latin typeface="Impact" panose="020B0806030902050204" pitchFamily="34" charset="0"/>
              </a:rPr>
              <a:t>Functional </a:t>
            </a:r>
            <a:r>
              <a:rPr lang="en-US" sz="1600" cap="none" spc="200" dirty="0">
                <a:ln w="0">
                  <a:noFill/>
                </a:ln>
                <a:solidFill>
                  <a:schemeClr val="bg1"/>
                </a:solidFill>
                <a:latin typeface="Impact" panose="020B0806030902050204" pitchFamily="34" charset="0"/>
              </a:rPr>
              <a:t>Requirements</a:t>
            </a:r>
          </a:p>
        </p:txBody>
      </p:sp>
      <p:sp>
        <p:nvSpPr>
          <p:cNvPr id="2" name="مربع نص 1">
            <a:extLst>
              <a:ext uri="{FF2B5EF4-FFF2-40B4-BE49-F238E27FC236}">
                <a16:creationId xmlns:a16="http://schemas.microsoft.com/office/drawing/2014/main" id="{5885E008-F1D2-6EED-56BD-90B46D4041C0}"/>
              </a:ext>
            </a:extLst>
          </p:cNvPr>
          <p:cNvSpPr txBox="1"/>
          <p:nvPr/>
        </p:nvSpPr>
        <p:spPr>
          <a:xfrm>
            <a:off x="163510" y="1845515"/>
            <a:ext cx="5636525" cy="5026954"/>
          </a:xfrm>
          <a:prstGeom prst="rect">
            <a:avLst/>
          </a:prstGeom>
          <a:noFill/>
        </p:spPr>
        <p:txBody>
          <a:bodyPr wrap="square" rtlCol="0">
            <a:spAutoFit/>
          </a:bodyPr>
          <a:lstStyle/>
          <a:p>
            <a:pPr marL="342900" lvl="0" indent="-342900" algn="just" rtl="0">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user to sign up as tradesman by entering registration information.</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user to sign up as Delivery representative by entering registration information.</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user to login by phone number and verification code.</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send order.</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define location.</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view stores and restaurants.</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define payment method.</a:t>
            </a: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add coupon</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6</a:t>
            </a:fld>
            <a:endParaRPr lang="en-US"/>
          </a:p>
        </p:txBody>
      </p:sp>
      <p:sp>
        <p:nvSpPr>
          <p:cNvPr id="5" name="مربع نص 4">
            <a:extLst>
              <a:ext uri="{FF2B5EF4-FFF2-40B4-BE49-F238E27FC236}">
                <a16:creationId xmlns:a16="http://schemas.microsoft.com/office/drawing/2014/main" id="{EA91439E-5E5C-951D-B98E-2D3E9884DCE0}"/>
              </a:ext>
            </a:extLst>
          </p:cNvPr>
          <p:cNvSpPr txBox="1"/>
          <p:nvPr/>
        </p:nvSpPr>
        <p:spPr>
          <a:xfrm>
            <a:off x="6736890" y="1693239"/>
            <a:ext cx="5295330" cy="502823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add note to order.</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choose delivery offer.</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choose language.</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sign in by mobile or social media account.</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delivery representative to sign in by mobile number and password.</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delivery representative to receive order.</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client to rate the delivery and provide feedback on the quality of service.</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spcAft>
                <a:spcPts val="80"/>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Chatting between the client and the delivery representative.</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 name="مربع نص 5">
            <a:extLst>
              <a:ext uri="{FF2B5EF4-FFF2-40B4-BE49-F238E27FC236}">
                <a16:creationId xmlns:a16="http://schemas.microsoft.com/office/drawing/2014/main" id="{9C33A7F3-0440-E92B-3CA3-351D84B02579}"/>
              </a:ext>
            </a:extLst>
          </p:cNvPr>
          <p:cNvSpPr txBox="1"/>
          <p:nvPr/>
        </p:nvSpPr>
        <p:spPr>
          <a:xfrm>
            <a:off x="3987222" y="1266557"/>
            <a:ext cx="4863556" cy="954107"/>
          </a:xfrm>
          <a:prstGeom prst="rect">
            <a:avLst/>
          </a:prstGeom>
          <a:noFill/>
        </p:spPr>
        <p:txBody>
          <a:bodyPr wrap="square" rtlCol="0">
            <a:spAutoFit/>
          </a:bodyPr>
          <a:lstStyle/>
          <a:p>
            <a:r>
              <a:rPr lang="en-US" sz="28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system shall enable:</a:t>
            </a:r>
          </a:p>
          <a:p>
            <a:endParaRPr lang="en-US" sz="2800" dirty="0"/>
          </a:p>
        </p:txBody>
      </p:sp>
    </p:spTree>
    <p:extLst>
      <p:ext uri="{BB962C8B-B14F-4D97-AF65-F5344CB8AC3E}">
        <p14:creationId xmlns:p14="http://schemas.microsoft.com/office/powerpoint/2010/main" val="377978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additive="base">
                                        <p:cTn id="3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 calcmode="lin" valueType="num">
                                      <p:cBhvr additive="base">
                                        <p:cTn id="4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additive="base">
                                        <p:cTn id="4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 calcmode="lin" valueType="num">
                                      <p:cBhvr additive="base">
                                        <p:cTn id="5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 calcmode="lin" valueType="num">
                                      <p:cBhvr additive="base">
                                        <p:cTn id="6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additive="base">
                                        <p:cTn id="7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5" end="5"/>
                                            </p:txEl>
                                          </p:spTgt>
                                        </p:tgtEl>
                                        <p:attrNameLst>
                                          <p:attrName>style.visibility</p:attrName>
                                        </p:attrNameLst>
                                      </p:cBhvr>
                                      <p:to>
                                        <p:strVal val="visible"/>
                                      </p:to>
                                    </p:set>
                                    <p:anim calcmode="lin" valueType="num">
                                      <p:cBhvr additive="base">
                                        <p:cTn id="9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6" end="6"/>
                                            </p:txEl>
                                          </p:spTgt>
                                        </p:tgtEl>
                                        <p:attrNameLst>
                                          <p:attrName>style.visibility</p:attrName>
                                        </p:attrNameLst>
                                      </p:cBhvr>
                                      <p:to>
                                        <p:strVal val="visible"/>
                                      </p:to>
                                    </p:set>
                                    <p:anim calcmode="lin" valueType="num">
                                      <p:cBhvr additive="base">
                                        <p:cTn id="10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
                                            <p:txEl>
                                              <p:pRg st="7" end="7"/>
                                            </p:txEl>
                                          </p:spTgt>
                                        </p:tgtEl>
                                        <p:attrNameLst>
                                          <p:attrName>style.visibility</p:attrName>
                                        </p:attrNameLst>
                                      </p:cBhvr>
                                      <p:to>
                                        <p:strVal val="visible"/>
                                      </p:to>
                                    </p:set>
                                    <p:anim calcmode="lin" valueType="num">
                                      <p:cBhvr additive="base">
                                        <p:cTn id="10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116586" y="173985"/>
            <a:ext cx="391325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Project Requirements</a:t>
            </a:r>
          </a:p>
          <a:p>
            <a:pPr algn="ctr"/>
            <a:r>
              <a:rPr lang="en-US" sz="1600" spc="200" dirty="0">
                <a:ln w="0">
                  <a:noFill/>
                </a:ln>
                <a:solidFill>
                  <a:schemeClr val="bg1"/>
                </a:solidFill>
                <a:latin typeface="Impact" panose="020B0806030902050204" pitchFamily="34" charset="0"/>
              </a:rPr>
              <a:t>Non-Functional </a:t>
            </a:r>
            <a:r>
              <a:rPr lang="en-US" sz="1600" cap="none" spc="200" dirty="0">
                <a:ln w="0">
                  <a:noFill/>
                </a:ln>
                <a:solidFill>
                  <a:schemeClr val="bg1"/>
                </a:solidFill>
                <a:latin typeface="Impact" panose="020B0806030902050204" pitchFamily="34" charset="0"/>
              </a:rPr>
              <a:t>Requirements</a:t>
            </a:r>
          </a:p>
        </p:txBody>
      </p:sp>
      <p:sp>
        <p:nvSpPr>
          <p:cNvPr id="2" name="مربع نص 1">
            <a:extLst>
              <a:ext uri="{FF2B5EF4-FFF2-40B4-BE49-F238E27FC236}">
                <a16:creationId xmlns:a16="http://schemas.microsoft.com/office/drawing/2014/main" id="{5885E008-F1D2-6EED-56BD-90B46D4041C0}"/>
              </a:ext>
            </a:extLst>
          </p:cNvPr>
          <p:cNvSpPr txBox="1"/>
          <p:nvPr/>
        </p:nvSpPr>
        <p:spPr>
          <a:xfrm>
            <a:off x="1118853" y="1870750"/>
            <a:ext cx="10468096" cy="3885615"/>
          </a:xfrm>
          <a:prstGeom prst="rect">
            <a:avLst/>
          </a:prstGeom>
          <a:noFill/>
        </p:spPr>
        <p:txBody>
          <a:bodyPr wrap="square" rtlCol="0">
            <a:spAutoFit/>
          </a:bodyPr>
          <a:lstStyle/>
          <a:p>
            <a:pPr marL="342900" lvl="0" indent="-342900" algn="just" rtl="0">
              <a:lnSpc>
                <a:spcPct val="20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system shall be simple and easy to use so the user can train to use the system for 1 hour then can use it with no more than two mistakes.</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20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application shall be maintainable by using the following in the code: OOP, writing clean code, add comment, use suitable function and variable name.</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200000"/>
              </a:lnSpc>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application should be scalable where more stores, restaurant, services are being added frequently.</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200000"/>
              </a:lnSpc>
              <a:spcAft>
                <a:spcPts val="80"/>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application should be compatible with different type of devices and OS, the application should be tasted on android and IOS and make sure that all services is working.</a:t>
            </a:r>
            <a:endParaRPr lang="en-US"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7</a:t>
            </a:fld>
            <a:endParaRPr lang="en-US"/>
          </a:p>
        </p:txBody>
      </p:sp>
    </p:spTree>
    <p:extLst>
      <p:ext uri="{BB962C8B-B14F-4D97-AF65-F5344CB8AC3E}">
        <p14:creationId xmlns:p14="http://schemas.microsoft.com/office/powerpoint/2010/main" val="310952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602295" y="173985"/>
            <a:ext cx="294183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System Diagram</a:t>
            </a:r>
          </a:p>
          <a:p>
            <a:pPr algn="ctr"/>
            <a:r>
              <a:rPr lang="en-US" sz="1600" spc="200" dirty="0">
                <a:ln w="0">
                  <a:noFill/>
                </a:ln>
                <a:solidFill>
                  <a:schemeClr val="bg1"/>
                </a:solidFill>
                <a:latin typeface="Impact" panose="020B0806030902050204" pitchFamily="34" charset="0"/>
              </a:rPr>
              <a:t>Use case Diagram</a:t>
            </a:r>
            <a:endParaRPr lang="en-US" sz="1600" cap="none" spc="200" dirty="0">
              <a:ln w="0">
                <a:noFill/>
              </a:ln>
              <a:solidFill>
                <a:schemeClr val="bg1"/>
              </a:solidFill>
              <a:latin typeface="Impact" panose="020B0806030902050204" pitchFamily="34" charset="0"/>
            </a:endParaRPr>
          </a:p>
        </p:txBody>
      </p:sp>
      <p:sp>
        <p:nvSpPr>
          <p:cNvPr id="3" name="عنصر نائب لرقم الشريحة 2">
            <a:extLst>
              <a:ext uri="{FF2B5EF4-FFF2-40B4-BE49-F238E27FC236}">
                <a16:creationId xmlns:a16="http://schemas.microsoft.com/office/drawing/2014/main" id="{BE8E41EA-47B1-FC79-DDF6-93881B983EA8}"/>
              </a:ext>
            </a:extLst>
          </p:cNvPr>
          <p:cNvSpPr>
            <a:spLocks noGrp="1"/>
          </p:cNvSpPr>
          <p:nvPr>
            <p:ph type="sldNum" sz="quarter" idx="12"/>
          </p:nvPr>
        </p:nvSpPr>
        <p:spPr/>
        <p:txBody>
          <a:bodyPr/>
          <a:lstStyle/>
          <a:p>
            <a:fld id="{3EFFA717-15E7-42EC-94A2-3073080A5904}" type="slidenum">
              <a:rPr lang="en-US" smtClean="0"/>
              <a:t>8</a:t>
            </a:fld>
            <a:endParaRPr lang="en-US"/>
          </a:p>
        </p:txBody>
      </p:sp>
      <p:pic>
        <p:nvPicPr>
          <p:cNvPr id="4" name="صورة 3">
            <a:extLst>
              <a:ext uri="{FF2B5EF4-FFF2-40B4-BE49-F238E27FC236}">
                <a16:creationId xmlns:a16="http://schemas.microsoft.com/office/drawing/2014/main" id="{2E8326D5-F497-07C0-FD60-B4EF66F83D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7870" y="1296537"/>
            <a:ext cx="3496310" cy="5424938"/>
          </a:xfrm>
          <a:prstGeom prst="rect">
            <a:avLst/>
          </a:prstGeom>
          <a:noFill/>
          <a:ln>
            <a:noFill/>
          </a:ln>
        </p:spPr>
      </p:pic>
      <p:pic>
        <p:nvPicPr>
          <p:cNvPr id="5" name="صورة 4">
            <a:extLst>
              <a:ext uri="{FF2B5EF4-FFF2-40B4-BE49-F238E27FC236}">
                <a16:creationId xmlns:a16="http://schemas.microsoft.com/office/drawing/2014/main" id="{4974A6D6-AD35-9094-33DE-15B0B8C81E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191" y="1771717"/>
            <a:ext cx="3506470" cy="4717415"/>
          </a:xfrm>
          <a:prstGeom prst="rect">
            <a:avLst/>
          </a:prstGeom>
          <a:noFill/>
          <a:ln>
            <a:noFill/>
          </a:ln>
        </p:spPr>
      </p:pic>
      <p:pic>
        <p:nvPicPr>
          <p:cNvPr id="7" name="صورة 6">
            <a:extLst>
              <a:ext uri="{FF2B5EF4-FFF2-40B4-BE49-F238E27FC236}">
                <a16:creationId xmlns:a16="http://schemas.microsoft.com/office/drawing/2014/main" id="{EB2A9571-8CFB-B959-FEB1-999159CAD8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7041" y="2602206"/>
            <a:ext cx="3347085" cy="3408045"/>
          </a:xfrm>
          <a:prstGeom prst="rect">
            <a:avLst/>
          </a:prstGeom>
          <a:noFill/>
          <a:ln>
            <a:noFill/>
          </a:ln>
        </p:spPr>
      </p:pic>
      <p:sp>
        <p:nvSpPr>
          <p:cNvPr id="8" name="مربع نص 7">
            <a:extLst>
              <a:ext uri="{FF2B5EF4-FFF2-40B4-BE49-F238E27FC236}">
                <a16:creationId xmlns:a16="http://schemas.microsoft.com/office/drawing/2014/main" id="{1AF71BAD-B3D5-8644-E2E2-3770BF0D4CC4}"/>
              </a:ext>
            </a:extLst>
          </p:cNvPr>
          <p:cNvSpPr txBox="1"/>
          <p:nvPr/>
        </p:nvSpPr>
        <p:spPr>
          <a:xfrm>
            <a:off x="1176436" y="883541"/>
            <a:ext cx="2334625" cy="400110"/>
          </a:xfrm>
          <a:prstGeom prst="rect">
            <a:avLst/>
          </a:prstGeom>
          <a:noFill/>
        </p:spPr>
        <p:txBody>
          <a:bodyPr wrap="square" rtlCol="0">
            <a:spAutoFit/>
          </a:bodyPr>
          <a:lstStyle/>
          <a:p>
            <a:r>
              <a:rPr lang="en-US" sz="20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Tradesman </a:t>
            </a:r>
            <a:endParaRPr lang="en-US" sz="2000" dirty="0"/>
          </a:p>
        </p:txBody>
      </p:sp>
      <p:sp>
        <p:nvSpPr>
          <p:cNvPr id="9" name="مربع نص 8">
            <a:extLst>
              <a:ext uri="{FF2B5EF4-FFF2-40B4-BE49-F238E27FC236}">
                <a16:creationId xmlns:a16="http://schemas.microsoft.com/office/drawing/2014/main" id="{B486FD16-37B7-47C2-408D-8C7E1730FB86}"/>
              </a:ext>
            </a:extLst>
          </p:cNvPr>
          <p:cNvSpPr txBox="1"/>
          <p:nvPr/>
        </p:nvSpPr>
        <p:spPr>
          <a:xfrm>
            <a:off x="5386922" y="1371607"/>
            <a:ext cx="2334625" cy="400110"/>
          </a:xfrm>
          <a:prstGeom prst="rect">
            <a:avLst/>
          </a:prstGeom>
          <a:noFill/>
        </p:spPr>
        <p:txBody>
          <a:bodyPr wrap="square" rtlCol="0">
            <a:spAutoFit/>
          </a:bodyPr>
          <a:lstStyle/>
          <a:p>
            <a:r>
              <a:rPr lang="en-US" sz="20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Delivery </a:t>
            </a:r>
            <a:endParaRPr lang="en-US" sz="2000" dirty="0"/>
          </a:p>
        </p:txBody>
      </p:sp>
      <p:sp>
        <p:nvSpPr>
          <p:cNvPr id="13" name="مربع نص 12">
            <a:extLst>
              <a:ext uri="{FF2B5EF4-FFF2-40B4-BE49-F238E27FC236}">
                <a16:creationId xmlns:a16="http://schemas.microsoft.com/office/drawing/2014/main" id="{292F1BE6-18ED-68EF-4D79-6D14B00CC8C9}"/>
              </a:ext>
            </a:extLst>
          </p:cNvPr>
          <p:cNvSpPr txBox="1"/>
          <p:nvPr/>
        </p:nvSpPr>
        <p:spPr>
          <a:xfrm>
            <a:off x="10186487" y="724718"/>
            <a:ext cx="2334625" cy="400110"/>
          </a:xfrm>
          <a:prstGeom prst="rect">
            <a:avLst/>
          </a:prstGeom>
          <a:noFill/>
        </p:spPr>
        <p:txBody>
          <a:bodyPr wrap="square" rtlCol="0">
            <a:spAutoFit/>
          </a:bodyPr>
          <a:lstStyle/>
          <a:p>
            <a:r>
              <a:rPr lang="en-US" sz="2000" b="1" kern="1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Client </a:t>
            </a:r>
            <a:endParaRPr lang="en-US" sz="2000" dirty="0"/>
          </a:p>
        </p:txBody>
      </p:sp>
    </p:spTree>
    <p:extLst>
      <p:ext uri="{BB962C8B-B14F-4D97-AF65-F5344CB8AC3E}">
        <p14:creationId xmlns:p14="http://schemas.microsoft.com/office/powerpoint/2010/main" val="4147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8" grpId="0"/>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085975" y="-6349"/>
            <a:ext cx="8020050" cy="1202154"/>
            <a:chOff x="2336800" y="-6350"/>
            <a:chExt cx="7495821" cy="1374775"/>
          </a:xfrm>
        </p:grpSpPr>
        <p:sp>
          <p:nvSpPr>
            <p:cNvPr id="12" name="Freeform 7"/>
            <p:cNvSpPr>
              <a:spLocks/>
            </p:cNvSpPr>
            <p:nvPr/>
          </p:nvSpPr>
          <p:spPr bwMode="auto">
            <a:xfrm>
              <a:off x="2336800" y="1"/>
              <a:ext cx="7495821" cy="1282700"/>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flip="none" rotWithShape="1">
              <a:gsLst>
                <a:gs pos="0">
                  <a:srgbClr val="3EDCFC"/>
                </a:gs>
                <a:gs pos="63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98763" y="-6350"/>
              <a:ext cx="1447800" cy="1282700"/>
            </a:xfrm>
            <a:custGeom>
              <a:avLst/>
              <a:gdLst>
                <a:gd name="T0" fmla="*/ 492 w 492"/>
                <a:gd name="T1" fmla="*/ 434 h 434"/>
                <a:gd name="T2" fmla="*/ 360 w 492"/>
                <a:gd name="T3" fmla="*/ 330 h 434"/>
                <a:gd name="T4" fmla="*/ 217 w 492"/>
                <a:gd name="T5" fmla="*/ 139 h 434"/>
                <a:gd name="T6" fmla="*/ 132 w 492"/>
                <a:gd name="T7" fmla="*/ 56 h 434"/>
                <a:gd name="T8" fmla="*/ 41 w 492"/>
                <a:gd name="T9" fmla="*/ 11 h 434"/>
                <a:gd name="T10" fmla="*/ 0 w 492"/>
                <a:gd name="T11" fmla="*/ 2 h 434"/>
                <a:gd name="T12" fmla="*/ 151 w 492"/>
                <a:gd name="T13" fmla="*/ 22 h 434"/>
                <a:gd name="T14" fmla="*/ 237 w 492"/>
                <a:gd name="T15" fmla="*/ 74 h 434"/>
                <a:gd name="T16" fmla="*/ 314 w 492"/>
                <a:gd name="T17" fmla="*/ 164 h 434"/>
                <a:gd name="T18" fmla="*/ 439 w 492"/>
                <a:gd name="T19" fmla="*/ 365 h 434"/>
                <a:gd name="T20" fmla="*/ 492 w 492"/>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4">
                  <a:moveTo>
                    <a:pt x="492" y="434"/>
                  </a:moveTo>
                  <a:cubicBezTo>
                    <a:pt x="438" y="414"/>
                    <a:pt x="391" y="378"/>
                    <a:pt x="360" y="330"/>
                  </a:cubicBezTo>
                  <a:cubicBezTo>
                    <a:pt x="320" y="267"/>
                    <a:pt x="270" y="207"/>
                    <a:pt x="217" y="139"/>
                  </a:cubicBezTo>
                  <a:cubicBezTo>
                    <a:pt x="193" y="108"/>
                    <a:pt x="169" y="82"/>
                    <a:pt x="132" y="56"/>
                  </a:cubicBezTo>
                  <a:cubicBezTo>
                    <a:pt x="106" y="38"/>
                    <a:pt x="71" y="22"/>
                    <a:pt x="41" y="11"/>
                  </a:cubicBezTo>
                  <a:cubicBezTo>
                    <a:pt x="30" y="7"/>
                    <a:pt x="15" y="4"/>
                    <a:pt x="0" y="2"/>
                  </a:cubicBezTo>
                  <a:cubicBezTo>
                    <a:pt x="70" y="0"/>
                    <a:pt x="119" y="7"/>
                    <a:pt x="151" y="22"/>
                  </a:cubicBezTo>
                  <a:cubicBezTo>
                    <a:pt x="179" y="36"/>
                    <a:pt x="213" y="55"/>
                    <a:pt x="237" y="74"/>
                  </a:cubicBezTo>
                  <a:cubicBezTo>
                    <a:pt x="271" y="103"/>
                    <a:pt x="293" y="131"/>
                    <a:pt x="314" y="164"/>
                  </a:cubicBezTo>
                  <a:cubicBezTo>
                    <a:pt x="361" y="236"/>
                    <a:pt x="405" y="300"/>
                    <a:pt x="439" y="365"/>
                  </a:cubicBezTo>
                  <a:cubicBezTo>
                    <a:pt x="453" y="391"/>
                    <a:pt x="471" y="414"/>
                    <a:pt x="492" y="434"/>
                  </a:cubicBezTo>
                  <a:close/>
                </a:path>
              </a:pathLst>
            </a:custGeom>
            <a:solidFill>
              <a:schemeClr val="bg1"/>
            </a:solidFill>
            <a:ln>
              <a:noFill/>
            </a:ln>
            <a:effectLst>
              <a:outerShdw blurRad="1397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948613" y="0"/>
              <a:ext cx="1447800" cy="1276350"/>
            </a:xfrm>
            <a:custGeom>
              <a:avLst/>
              <a:gdLst>
                <a:gd name="T0" fmla="*/ 0 w 492"/>
                <a:gd name="T1" fmla="*/ 432 h 432"/>
                <a:gd name="T2" fmla="*/ 132 w 492"/>
                <a:gd name="T3" fmla="*/ 328 h 432"/>
                <a:gd name="T4" fmla="*/ 275 w 492"/>
                <a:gd name="T5" fmla="*/ 137 h 432"/>
                <a:gd name="T6" fmla="*/ 360 w 492"/>
                <a:gd name="T7" fmla="*/ 54 h 432"/>
                <a:gd name="T8" fmla="*/ 450 w 492"/>
                <a:gd name="T9" fmla="*/ 9 h 432"/>
                <a:gd name="T10" fmla="*/ 492 w 492"/>
                <a:gd name="T11" fmla="*/ 0 h 432"/>
                <a:gd name="T12" fmla="*/ 341 w 492"/>
                <a:gd name="T13" fmla="*/ 20 h 432"/>
                <a:gd name="T14" fmla="*/ 255 w 492"/>
                <a:gd name="T15" fmla="*/ 72 h 432"/>
                <a:gd name="T16" fmla="*/ 178 w 492"/>
                <a:gd name="T17" fmla="*/ 162 h 432"/>
                <a:gd name="T18" fmla="*/ 52 w 492"/>
                <a:gd name="T19" fmla="*/ 363 h 432"/>
                <a:gd name="T20" fmla="*/ 0 w 492"/>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432">
                  <a:moveTo>
                    <a:pt x="0" y="432"/>
                  </a:moveTo>
                  <a:cubicBezTo>
                    <a:pt x="54" y="412"/>
                    <a:pt x="101" y="376"/>
                    <a:pt x="132" y="328"/>
                  </a:cubicBezTo>
                  <a:cubicBezTo>
                    <a:pt x="171" y="265"/>
                    <a:pt x="221" y="205"/>
                    <a:pt x="275" y="137"/>
                  </a:cubicBezTo>
                  <a:cubicBezTo>
                    <a:pt x="299" y="106"/>
                    <a:pt x="323" y="80"/>
                    <a:pt x="360" y="54"/>
                  </a:cubicBezTo>
                  <a:cubicBezTo>
                    <a:pt x="385" y="36"/>
                    <a:pt x="421" y="20"/>
                    <a:pt x="450" y="9"/>
                  </a:cubicBezTo>
                  <a:cubicBezTo>
                    <a:pt x="462" y="5"/>
                    <a:pt x="476" y="2"/>
                    <a:pt x="492" y="0"/>
                  </a:cubicBezTo>
                  <a:cubicBezTo>
                    <a:pt x="428" y="0"/>
                    <a:pt x="373" y="5"/>
                    <a:pt x="341" y="20"/>
                  </a:cubicBezTo>
                  <a:cubicBezTo>
                    <a:pt x="313" y="34"/>
                    <a:pt x="279" y="53"/>
                    <a:pt x="255" y="72"/>
                  </a:cubicBezTo>
                  <a:cubicBezTo>
                    <a:pt x="221" y="101"/>
                    <a:pt x="199" y="129"/>
                    <a:pt x="178" y="162"/>
                  </a:cubicBezTo>
                  <a:cubicBezTo>
                    <a:pt x="131" y="234"/>
                    <a:pt x="86" y="298"/>
                    <a:pt x="52" y="363"/>
                  </a:cubicBezTo>
                  <a:cubicBezTo>
                    <a:pt x="39" y="389"/>
                    <a:pt x="21" y="412"/>
                    <a:pt x="0" y="432"/>
                  </a:cubicBezTo>
                  <a:close/>
                </a:path>
              </a:pathLst>
            </a:custGeom>
            <a:solidFill>
              <a:schemeClr val="bg1"/>
            </a:solidFill>
            <a:ln>
              <a:noFill/>
            </a:ln>
            <a:effectLst>
              <a:outerShdw blurRad="152400" dist="38100" dir="2700000" algn="tl"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819401" y="0"/>
              <a:ext cx="6565900" cy="1368425"/>
            </a:xfrm>
            <a:custGeom>
              <a:avLst/>
              <a:gdLst>
                <a:gd name="T0" fmla="*/ 2232 w 2232"/>
                <a:gd name="T1" fmla="*/ 0 h 463"/>
                <a:gd name="T2" fmla="*/ 2103 w 2232"/>
                <a:gd name="T3" fmla="*/ 19 h 463"/>
                <a:gd name="T4" fmla="*/ 2025 w 2232"/>
                <a:gd name="T5" fmla="*/ 67 h 463"/>
                <a:gd name="T6" fmla="*/ 1955 w 2232"/>
                <a:gd name="T7" fmla="*/ 149 h 463"/>
                <a:gd name="T8" fmla="*/ 1842 w 2232"/>
                <a:gd name="T9" fmla="*/ 334 h 463"/>
                <a:gd name="T10" fmla="*/ 1626 w 2232"/>
                <a:gd name="T11" fmla="*/ 463 h 463"/>
                <a:gd name="T12" fmla="*/ 606 w 2232"/>
                <a:gd name="T13" fmla="*/ 463 h 463"/>
                <a:gd name="T14" fmla="*/ 390 w 2232"/>
                <a:gd name="T15" fmla="*/ 334 h 463"/>
                <a:gd name="T16" fmla="*/ 277 w 2232"/>
                <a:gd name="T17" fmla="*/ 149 h 463"/>
                <a:gd name="T18" fmla="*/ 207 w 2232"/>
                <a:gd name="T19" fmla="*/ 67 h 463"/>
                <a:gd name="T20" fmla="*/ 129 w 2232"/>
                <a:gd name="T21" fmla="*/ 19 h 463"/>
                <a:gd name="T22" fmla="*/ 0 w 2232"/>
                <a:gd name="T2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2" h="463">
                  <a:moveTo>
                    <a:pt x="2232" y="0"/>
                  </a:moveTo>
                  <a:cubicBezTo>
                    <a:pt x="2232" y="0"/>
                    <a:pt x="2142" y="0"/>
                    <a:pt x="2103" y="19"/>
                  </a:cubicBezTo>
                  <a:cubicBezTo>
                    <a:pt x="2077" y="31"/>
                    <a:pt x="2047" y="48"/>
                    <a:pt x="2025" y="67"/>
                  </a:cubicBezTo>
                  <a:cubicBezTo>
                    <a:pt x="1994" y="93"/>
                    <a:pt x="1974" y="119"/>
                    <a:pt x="1955" y="149"/>
                  </a:cubicBezTo>
                  <a:cubicBezTo>
                    <a:pt x="1913" y="216"/>
                    <a:pt x="1872" y="274"/>
                    <a:pt x="1842" y="334"/>
                  </a:cubicBezTo>
                  <a:cubicBezTo>
                    <a:pt x="1802" y="413"/>
                    <a:pt x="1718" y="463"/>
                    <a:pt x="1626" y="463"/>
                  </a:cubicBezTo>
                  <a:cubicBezTo>
                    <a:pt x="606" y="463"/>
                    <a:pt x="606" y="463"/>
                    <a:pt x="606" y="463"/>
                  </a:cubicBezTo>
                  <a:cubicBezTo>
                    <a:pt x="514" y="463"/>
                    <a:pt x="430" y="413"/>
                    <a:pt x="390" y="334"/>
                  </a:cubicBezTo>
                  <a:cubicBezTo>
                    <a:pt x="360" y="274"/>
                    <a:pt x="319" y="216"/>
                    <a:pt x="277" y="149"/>
                  </a:cubicBezTo>
                  <a:cubicBezTo>
                    <a:pt x="258" y="119"/>
                    <a:pt x="238" y="93"/>
                    <a:pt x="207" y="67"/>
                  </a:cubicBezTo>
                  <a:cubicBezTo>
                    <a:pt x="185" y="48"/>
                    <a:pt x="155" y="31"/>
                    <a:pt x="129" y="19"/>
                  </a:cubicBezTo>
                  <a:cubicBezTo>
                    <a:pt x="90" y="0"/>
                    <a:pt x="0" y="0"/>
                    <a:pt x="0" y="0"/>
                  </a:cubicBezTo>
                </a:path>
              </a:pathLst>
            </a:custGeom>
            <a:gradFill>
              <a:gsLst>
                <a:gs pos="100000">
                  <a:srgbClr val="3EDCFC"/>
                </a:gs>
                <a:gs pos="0">
                  <a:srgbClr val="01A0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Rectangle 101"/>
          <p:cNvSpPr/>
          <p:nvPr/>
        </p:nvSpPr>
        <p:spPr>
          <a:xfrm>
            <a:off x="4602295" y="173985"/>
            <a:ext cx="2941831" cy="769441"/>
          </a:xfrm>
          <a:prstGeom prst="rect">
            <a:avLst/>
          </a:prstGeom>
          <a:noFill/>
        </p:spPr>
        <p:txBody>
          <a:bodyPr wrap="none" lIns="91440" tIns="45720" rIns="91440" bIns="45720" anchor="ctr">
            <a:spAutoFit/>
          </a:bodyPr>
          <a:lstStyle/>
          <a:p>
            <a:pPr algn="ctr"/>
            <a:r>
              <a:rPr lang="en-US" sz="2800" cap="none" spc="200" dirty="0">
                <a:ln w="0">
                  <a:noFill/>
                </a:ln>
                <a:solidFill>
                  <a:schemeClr val="bg1"/>
                </a:solidFill>
                <a:latin typeface="Impact" panose="020B0806030902050204" pitchFamily="34" charset="0"/>
              </a:rPr>
              <a:t>System Diagram</a:t>
            </a:r>
          </a:p>
          <a:p>
            <a:pPr algn="ctr"/>
            <a:r>
              <a:rPr lang="en-US" sz="1600" spc="200" dirty="0">
                <a:ln w="0">
                  <a:noFill/>
                </a:ln>
                <a:solidFill>
                  <a:schemeClr val="bg1"/>
                </a:solidFill>
                <a:latin typeface="Impact" panose="020B0806030902050204" pitchFamily="34" charset="0"/>
              </a:rPr>
              <a:t>Activity Diagram</a:t>
            </a:r>
            <a:endParaRPr lang="en-US" sz="1600" cap="none" spc="200" dirty="0">
              <a:ln w="0">
                <a:noFill/>
              </a:ln>
              <a:solidFill>
                <a:schemeClr val="bg1"/>
              </a:solidFill>
              <a:latin typeface="Impact" panose="020B0806030902050204" pitchFamily="34" charset="0"/>
            </a:endParaRPr>
          </a:p>
        </p:txBody>
      </p:sp>
      <p:pic>
        <p:nvPicPr>
          <p:cNvPr id="2" name="صورة 1">
            <a:extLst>
              <a:ext uri="{FF2B5EF4-FFF2-40B4-BE49-F238E27FC236}">
                <a16:creationId xmlns:a16="http://schemas.microsoft.com/office/drawing/2014/main" id="{977A99A3-E484-3B11-0D79-BAEAF75070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0831" y="1286216"/>
            <a:ext cx="3728085" cy="5397799"/>
          </a:xfrm>
          <a:prstGeom prst="rect">
            <a:avLst/>
          </a:prstGeom>
          <a:noFill/>
          <a:ln>
            <a:noFill/>
          </a:ln>
        </p:spPr>
      </p:pic>
      <p:sp>
        <p:nvSpPr>
          <p:cNvPr id="6" name="عنصر نائب لرقم الشريحة 5">
            <a:extLst>
              <a:ext uri="{FF2B5EF4-FFF2-40B4-BE49-F238E27FC236}">
                <a16:creationId xmlns:a16="http://schemas.microsoft.com/office/drawing/2014/main" id="{84DA6FF0-BA5F-F8B4-F3B8-AEA5395FB327}"/>
              </a:ext>
            </a:extLst>
          </p:cNvPr>
          <p:cNvSpPr>
            <a:spLocks noGrp="1"/>
          </p:cNvSpPr>
          <p:nvPr>
            <p:ph type="sldNum" sz="quarter" idx="12"/>
          </p:nvPr>
        </p:nvSpPr>
        <p:spPr/>
        <p:txBody>
          <a:bodyPr/>
          <a:lstStyle/>
          <a:p>
            <a:fld id="{3EFFA717-15E7-42EC-94A2-3073080A5904}" type="slidenum">
              <a:rPr lang="en-US" smtClean="0"/>
              <a:t>9</a:t>
            </a:fld>
            <a:endParaRPr lang="en-US"/>
          </a:p>
        </p:txBody>
      </p:sp>
    </p:spTree>
    <p:extLst>
      <p:ext uri="{BB962C8B-B14F-4D97-AF65-F5344CB8AC3E}">
        <p14:creationId xmlns:p14="http://schemas.microsoft.com/office/powerpoint/2010/main" val="14375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676</Words>
  <Application>Microsoft Office PowerPoint</Application>
  <PresentationFormat>شاشة عريضة</PresentationFormat>
  <Paragraphs>98</Paragraphs>
  <Slides>12</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12</vt:i4>
      </vt:variant>
    </vt:vector>
  </HeadingPairs>
  <TitlesOfParts>
    <vt:vector size="21" baseType="lpstr">
      <vt:lpstr>Arial</vt:lpstr>
      <vt:lpstr>Calibri</vt:lpstr>
      <vt:lpstr>Calibri Light</vt:lpstr>
      <vt:lpstr>Cambria</vt:lpstr>
      <vt:lpstr>Impact</vt:lpstr>
      <vt:lpstr>Open Sans</vt:lpstr>
      <vt:lpstr>Times New Roman</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SlideModel.com</dc:title>
  <dc:creator>Julian</dc:creator>
  <cp:lastModifiedBy>Computec</cp:lastModifiedBy>
  <cp:revision>124</cp:revision>
  <dcterms:created xsi:type="dcterms:W3CDTF">2018-07-11T09:37:00Z</dcterms:created>
  <dcterms:modified xsi:type="dcterms:W3CDTF">2023-11-29T00:12:12Z</dcterms:modified>
</cp:coreProperties>
</file>