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78" y="10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EF4A92-D7D8-4418-AB83-6006953A5B41}"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04B4F548-7BD1-4943-9036-3158E9C24AAC}">
      <dgm:prSet phldrT="[Text]"/>
      <dgm:spPr/>
      <dgm:t>
        <a:bodyPr/>
        <a:lstStyle/>
        <a:p>
          <a:r>
            <a:rPr lang="en-US" b="0" i="0" dirty="0"/>
            <a:t>Project Kickoff Meeting</a:t>
          </a:r>
          <a:endParaRPr lang="en-US" dirty="0"/>
        </a:p>
      </dgm:t>
    </dgm:pt>
    <dgm:pt modelId="{81D809A0-6FF7-468C-BA8A-BC9C52C994E5}" type="parTrans" cxnId="{5429475B-6AFB-45CE-875F-57C425EF3168}">
      <dgm:prSet/>
      <dgm:spPr/>
      <dgm:t>
        <a:bodyPr/>
        <a:lstStyle/>
        <a:p>
          <a:endParaRPr lang="en-US"/>
        </a:p>
      </dgm:t>
    </dgm:pt>
    <dgm:pt modelId="{0C78CD0E-ECB3-4E1B-B0A2-E1C841DAC8B8}" type="sibTrans" cxnId="{5429475B-6AFB-45CE-875F-57C425EF3168}">
      <dgm:prSet/>
      <dgm:spPr/>
      <dgm:t>
        <a:bodyPr/>
        <a:lstStyle/>
        <a:p>
          <a:endParaRPr lang="en-US"/>
        </a:p>
      </dgm:t>
    </dgm:pt>
    <dgm:pt modelId="{F9E061D8-73F0-423B-8395-1856D19F13E3}">
      <dgm:prSet phldrT="[Text]"/>
      <dgm:spPr/>
      <dgm:t>
        <a:bodyPr/>
        <a:lstStyle/>
        <a:p>
          <a:r>
            <a:rPr lang="en-US" b="0" i="0" dirty="0"/>
            <a:t>Project Proposal</a:t>
          </a:r>
          <a:endParaRPr lang="en-US" dirty="0"/>
        </a:p>
      </dgm:t>
    </dgm:pt>
    <dgm:pt modelId="{032F0405-7FA8-4B6E-BCEB-8B99D8018031}" type="parTrans" cxnId="{1A5E8CCE-C270-4C1C-8F7B-1602670D2DB7}">
      <dgm:prSet/>
      <dgm:spPr/>
      <dgm:t>
        <a:bodyPr/>
        <a:lstStyle/>
        <a:p>
          <a:endParaRPr lang="en-US"/>
        </a:p>
      </dgm:t>
    </dgm:pt>
    <dgm:pt modelId="{23917A97-33D5-4DAE-BD8F-E6F2B0B12011}" type="sibTrans" cxnId="{1A5E8CCE-C270-4C1C-8F7B-1602670D2DB7}">
      <dgm:prSet/>
      <dgm:spPr/>
      <dgm:t>
        <a:bodyPr/>
        <a:lstStyle/>
        <a:p>
          <a:endParaRPr lang="en-US"/>
        </a:p>
      </dgm:t>
    </dgm:pt>
    <dgm:pt modelId="{5D047BA1-AE70-4270-9AD5-137C8E49C43A}">
      <dgm:prSet phldrT="[Text]"/>
      <dgm:spPr/>
      <dgm:t>
        <a:bodyPr/>
        <a:lstStyle/>
        <a:p>
          <a:r>
            <a:rPr lang="en-US" b="0" i="0" dirty="0"/>
            <a:t>Feasibility Study &amp; Project Proposal Report</a:t>
          </a:r>
          <a:endParaRPr lang="en-US" dirty="0"/>
        </a:p>
      </dgm:t>
    </dgm:pt>
    <dgm:pt modelId="{40C71031-B2EE-44D7-91E1-8714F35BEC79}" type="parTrans" cxnId="{F0F97ED5-93A4-4021-AC06-B4BB4647B6F7}">
      <dgm:prSet/>
      <dgm:spPr/>
      <dgm:t>
        <a:bodyPr/>
        <a:lstStyle/>
        <a:p>
          <a:endParaRPr lang="en-US"/>
        </a:p>
      </dgm:t>
    </dgm:pt>
    <dgm:pt modelId="{A478E53D-6B66-423A-9A34-28269A3FAE5D}" type="sibTrans" cxnId="{F0F97ED5-93A4-4021-AC06-B4BB4647B6F7}">
      <dgm:prSet/>
      <dgm:spPr/>
      <dgm:t>
        <a:bodyPr/>
        <a:lstStyle/>
        <a:p>
          <a:endParaRPr lang="en-US"/>
        </a:p>
      </dgm:t>
    </dgm:pt>
    <dgm:pt modelId="{4912E907-A77C-4638-92D4-9335C852DEC6}">
      <dgm:prSet phldrT="[Text]"/>
      <dgm:spPr/>
      <dgm:t>
        <a:bodyPr/>
        <a:lstStyle/>
        <a:p>
          <a:r>
            <a:rPr lang="en-US" b="0" i="0" dirty="0"/>
            <a:t>Finalize Project Plan</a:t>
          </a:r>
          <a:endParaRPr lang="en-US" dirty="0"/>
        </a:p>
      </dgm:t>
    </dgm:pt>
    <dgm:pt modelId="{22D1383F-FE00-4F21-9169-BF76646A1022}" type="parTrans" cxnId="{7FB546D6-1986-4520-86E1-90334B83ED04}">
      <dgm:prSet/>
      <dgm:spPr/>
      <dgm:t>
        <a:bodyPr/>
        <a:lstStyle/>
        <a:p>
          <a:endParaRPr lang="en-US"/>
        </a:p>
      </dgm:t>
    </dgm:pt>
    <dgm:pt modelId="{3AA2240F-8B96-4724-8358-CAE31643FB1D}" type="sibTrans" cxnId="{7FB546D6-1986-4520-86E1-90334B83ED04}">
      <dgm:prSet/>
      <dgm:spPr/>
      <dgm:t>
        <a:bodyPr/>
        <a:lstStyle/>
        <a:p>
          <a:endParaRPr lang="en-US"/>
        </a:p>
      </dgm:t>
    </dgm:pt>
    <dgm:pt modelId="{65222709-04F5-42F1-9A32-AAD611C22805}">
      <dgm:prSet phldrT="[Text]"/>
      <dgm:spPr/>
      <dgm:t>
        <a:bodyPr/>
        <a:lstStyle/>
        <a:p>
          <a:r>
            <a:rPr lang="en-US" b="0" i="0" dirty="0"/>
            <a:t>Project Kickoff</a:t>
          </a:r>
          <a:endParaRPr lang="en-US" dirty="0"/>
        </a:p>
      </dgm:t>
    </dgm:pt>
    <dgm:pt modelId="{570D9D06-CA84-46C7-93BF-F2387050E3C3}" type="parTrans" cxnId="{4EC62010-6E0E-4DC2-93A5-038E4B521E1E}">
      <dgm:prSet/>
      <dgm:spPr/>
      <dgm:t>
        <a:bodyPr/>
        <a:lstStyle/>
        <a:p>
          <a:endParaRPr lang="en-US"/>
        </a:p>
      </dgm:t>
    </dgm:pt>
    <dgm:pt modelId="{B983A230-29DD-45D7-9E25-06EB6716863A}" type="sibTrans" cxnId="{4EC62010-6E0E-4DC2-93A5-038E4B521E1E}">
      <dgm:prSet/>
      <dgm:spPr/>
      <dgm:t>
        <a:bodyPr/>
        <a:lstStyle/>
        <a:p>
          <a:endParaRPr lang="en-US"/>
        </a:p>
      </dgm:t>
    </dgm:pt>
    <dgm:pt modelId="{1AD0DB78-6089-4C36-8801-6E7CC7328B1E}">
      <dgm:prSet/>
      <dgm:spPr/>
      <dgm:t>
        <a:bodyPr/>
        <a:lstStyle/>
        <a:p>
          <a:r>
            <a:rPr lang="en-US" b="0" i="0" dirty="0"/>
            <a:t>Feasibility Study</a:t>
          </a:r>
          <a:endParaRPr lang="en-US" dirty="0"/>
        </a:p>
      </dgm:t>
    </dgm:pt>
    <dgm:pt modelId="{9368D52A-1DBB-4077-86AA-C6E10DB7DA59}" type="parTrans" cxnId="{FB98A778-046F-4AD8-8B73-ABF95D0429E8}">
      <dgm:prSet/>
      <dgm:spPr/>
      <dgm:t>
        <a:bodyPr/>
        <a:lstStyle/>
        <a:p>
          <a:endParaRPr lang="en-US"/>
        </a:p>
      </dgm:t>
    </dgm:pt>
    <dgm:pt modelId="{64B0123E-BD7A-4A37-ABA9-8FADF77A57F3}" type="sibTrans" cxnId="{FB98A778-046F-4AD8-8B73-ABF95D0429E8}">
      <dgm:prSet/>
      <dgm:spPr/>
      <dgm:t>
        <a:bodyPr/>
        <a:lstStyle/>
        <a:p>
          <a:endParaRPr lang="en-US"/>
        </a:p>
      </dgm:t>
    </dgm:pt>
    <dgm:pt modelId="{62581958-AE8C-4FBF-8303-AA0C95FE6A9B}" type="pres">
      <dgm:prSet presAssocID="{A1EF4A92-D7D8-4418-AB83-6006953A5B41}" presName="cycle" presStyleCnt="0">
        <dgm:presLayoutVars>
          <dgm:dir/>
          <dgm:resizeHandles val="exact"/>
        </dgm:presLayoutVars>
      </dgm:prSet>
      <dgm:spPr/>
    </dgm:pt>
    <dgm:pt modelId="{FC37B42C-EAC3-4745-BA1C-AE44D8023011}" type="pres">
      <dgm:prSet presAssocID="{04B4F548-7BD1-4943-9036-3158E9C24AAC}" presName="node" presStyleLbl="node1" presStyleIdx="0" presStyleCnt="6">
        <dgm:presLayoutVars>
          <dgm:bulletEnabled val="1"/>
        </dgm:presLayoutVars>
      </dgm:prSet>
      <dgm:spPr/>
    </dgm:pt>
    <dgm:pt modelId="{1BC093A7-C413-4643-AC27-147F870A6903}" type="pres">
      <dgm:prSet presAssocID="{04B4F548-7BD1-4943-9036-3158E9C24AAC}" presName="spNode" presStyleCnt="0"/>
      <dgm:spPr/>
    </dgm:pt>
    <dgm:pt modelId="{39014466-788D-46BE-86AD-DF28F0AD630E}" type="pres">
      <dgm:prSet presAssocID="{0C78CD0E-ECB3-4E1B-B0A2-E1C841DAC8B8}" presName="sibTrans" presStyleLbl="sibTrans1D1" presStyleIdx="0" presStyleCnt="6"/>
      <dgm:spPr/>
    </dgm:pt>
    <dgm:pt modelId="{03F7EBD3-1202-4F1B-B792-A94EC2931877}" type="pres">
      <dgm:prSet presAssocID="{1AD0DB78-6089-4C36-8801-6E7CC7328B1E}" presName="node" presStyleLbl="node1" presStyleIdx="1" presStyleCnt="6">
        <dgm:presLayoutVars>
          <dgm:bulletEnabled val="1"/>
        </dgm:presLayoutVars>
      </dgm:prSet>
      <dgm:spPr/>
    </dgm:pt>
    <dgm:pt modelId="{05ED0D3A-94F9-4617-AD94-55199F72B972}" type="pres">
      <dgm:prSet presAssocID="{1AD0DB78-6089-4C36-8801-6E7CC7328B1E}" presName="spNode" presStyleCnt="0"/>
      <dgm:spPr/>
    </dgm:pt>
    <dgm:pt modelId="{60A72E51-AA65-4456-81DB-9B44B7CC7BBE}" type="pres">
      <dgm:prSet presAssocID="{64B0123E-BD7A-4A37-ABA9-8FADF77A57F3}" presName="sibTrans" presStyleLbl="sibTrans1D1" presStyleIdx="1" presStyleCnt="6"/>
      <dgm:spPr/>
    </dgm:pt>
    <dgm:pt modelId="{766A26E3-160B-4A10-BBA5-C0A8D61A0637}" type="pres">
      <dgm:prSet presAssocID="{F9E061D8-73F0-423B-8395-1856D19F13E3}" presName="node" presStyleLbl="node1" presStyleIdx="2" presStyleCnt="6">
        <dgm:presLayoutVars>
          <dgm:bulletEnabled val="1"/>
        </dgm:presLayoutVars>
      </dgm:prSet>
      <dgm:spPr/>
    </dgm:pt>
    <dgm:pt modelId="{511A1886-B1B9-4132-8CAE-E2DBACB0C4F4}" type="pres">
      <dgm:prSet presAssocID="{F9E061D8-73F0-423B-8395-1856D19F13E3}" presName="spNode" presStyleCnt="0"/>
      <dgm:spPr/>
    </dgm:pt>
    <dgm:pt modelId="{C50387EC-1A41-4ABC-B21C-1CE9BC3AD08E}" type="pres">
      <dgm:prSet presAssocID="{23917A97-33D5-4DAE-BD8F-E6F2B0B12011}" presName="sibTrans" presStyleLbl="sibTrans1D1" presStyleIdx="2" presStyleCnt="6"/>
      <dgm:spPr/>
    </dgm:pt>
    <dgm:pt modelId="{20A25315-B5DB-4761-8A51-42303DBC9138}" type="pres">
      <dgm:prSet presAssocID="{5D047BA1-AE70-4270-9AD5-137C8E49C43A}" presName="node" presStyleLbl="node1" presStyleIdx="3" presStyleCnt="6">
        <dgm:presLayoutVars>
          <dgm:bulletEnabled val="1"/>
        </dgm:presLayoutVars>
      </dgm:prSet>
      <dgm:spPr/>
    </dgm:pt>
    <dgm:pt modelId="{EF992D08-DA28-41D7-85A0-F61A6FCF4AEC}" type="pres">
      <dgm:prSet presAssocID="{5D047BA1-AE70-4270-9AD5-137C8E49C43A}" presName="spNode" presStyleCnt="0"/>
      <dgm:spPr/>
    </dgm:pt>
    <dgm:pt modelId="{8A0B340B-B7D0-4892-815F-333A536DFBA5}" type="pres">
      <dgm:prSet presAssocID="{A478E53D-6B66-423A-9A34-28269A3FAE5D}" presName="sibTrans" presStyleLbl="sibTrans1D1" presStyleIdx="3" presStyleCnt="6"/>
      <dgm:spPr/>
    </dgm:pt>
    <dgm:pt modelId="{E56BD2C2-FBD6-49AD-ABDA-4DB04676EE75}" type="pres">
      <dgm:prSet presAssocID="{4912E907-A77C-4638-92D4-9335C852DEC6}" presName="node" presStyleLbl="node1" presStyleIdx="4" presStyleCnt="6">
        <dgm:presLayoutVars>
          <dgm:bulletEnabled val="1"/>
        </dgm:presLayoutVars>
      </dgm:prSet>
      <dgm:spPr/>
    </dgm:pt>
    <dgm:pt modelId="{3B0FF892-880B-4960-8B3D-1ED517987475}" type="pres">
      <dgm:prSet presAssocID="{4912E907-A77C-4638-92D4-9335C852DEC6}" presName="spNode" presStyleCnt="0"/>
      <dgm:spPr/>
    </dgm:pt>
    <dgm:pt modelId="{F64D1257-3E3B-4264-9A73-6AA260DD22AF}" type="pres">
      <dgm:prSet presAssocID="{3AA2240F-8B96-4724-8358-CAE31643FB1D}" presName="sibTrans" presStyleLbl="sibTrans1D1" presStyleIdx="4" presStyleCnt="6"/>
      <dgm:spPr/>
    </dgm:pt>
    <dgm:pt modelId="{9E100F29-090E-4D0C-BDF7-D5A5CD904D6F}" type="pres">
      <dgm:prSet presAssocID="{65222709-04F5-42F1-9A32-AAD611C22805}" presName="node" presStyleLbl="node1" presStyleIdx="5" presStyleCnt="6">
        <dgm:presLayoutVars>
          <dgm:bulletEnabled val="1"/>
        </dgm:presLayoutVars>
      </dgm:prSet>
      <dgm:spPr/>
    </dgm:pt>
    <dgm:pt modelId="{E4B943DE-FE73-40EE-9CB5-8FCFBE74824B}" type="pres">
      <dgm:prSet presAssocID="{65222709-04F5-42F1-9A32-AAD611C22805}" presName="spNode" presStyleCnt="0"/>
      <dgm:spPr/>
    </dgm:pt>
    <dgm:pt modelId="{CF4CB88B-5003-4CF2-8813-B3D8CDFE2A48}" type="pres">
      <dgm:prSet presAssocID="{B983A230-29DD-45D7-9E25-06EB6716863A}" presName="sibTrans" presStyleLbl="sibTrans1D1" presStyleIdx="5" presStyleCnt="6"/>
      <dgm:spPr/>
    </dgm:pt>
  </dgm:ptLst>
  <dgm:cxnLst>
    <dgm:cxn modelId="{4EC62010-6E0E-4DC2-93A5-038E4B521E1E}" srcId="{A1EF4A92-D7D8-4418-AB83-6006953A5B41}" destId="{65222709-04F5-42F1-9A32-AAD611C22805}" srcOrd="5" destOrd="0" parTransId="{570D9D06-CA84-46C7-93BF-F2387050E3C3}" sibTransId="{B983A230-29DD-45D7-9E25-06EB6716863A}"/>
    <dgm:cxn modelId="{EDEDC026-1F8C-4D1B-88CA-93948A0957AF}" type="presOf" srcId="{5D047BA1-AE70-4270-9AD5-137C8E49C43A}" destId="{20A25315-B5DB-4761-8A51-42303DBC9138}" srcOrd="0" destOrd="0" presId="urn:microsoft.com/office/officeart/2005/8/layout/cycle5"/>
    <dgm:cxn modelId="{9BC62A28-8093-4E9B-8815-A0F2FA5D051A}" type="presOf" srcId="{1AD0DB78-6089-4C36-8801-6E7CC7328B1E}" destId="{03F7EBD3-1202-4F1B-B792-A94EC2931877}" srcOrd="0" destOrd="0" presId="urn:microsoft.com/office/officeart/2005/8/layout/cycle5"/>
    <dgm:cxn modelId="{1736342B-1374-4E58-9FDE-929F9361AA30}" type="presOf" srcId="{4912E907-A77C-4638-92D4-9335C852DEC6}" destId="{E56BD2C2-FBD6-49AD-ABDA-4DB04676EE75}" srcOrd="0" destOrd="0" presId="urn:microsoft.com/office/officeart/2005/8/layout/cycle5"/>
    <dgm:cxn modelId="{5429475B-6AFB-45CE-875F-57C425EF3168}" srcId="{A1EF4A92-D7D8-4418-AB83-6006953A5B41}" destId="{04B4F548-7BD1-4943-9036-3158E9C24AAC}" srcOrd="0" destOrd="0" parTransId="{81D809A0-6FF7-468C-BA8A-BC9C52C994E5}" sibTransId="{0C78CD0E-ECB3-4E1B-B0A2-E1C841DAC8B8}"/>
    <dgm:cxn modelId="{53935C61-9791-4396-B244-94FD23DA31F6}" type="presOf" srcId="{A478E53D-6B66-423A-9A34-28269A3FAE5D}" destId="{8A0B340B-B7D0-4892-815F-333A536DFBA5}" srcOrd="0" destOrd="0" presId="urn:microsoft.com/office/officeart/2005/8/layout/cycle5"/>
    <dgm:cxn modelId="{4DE6ED4B-959D-4BC8-A50D-E0005A6C9D47}" type="presOf" srcId="{B983A230-29DD-45D7-9E25-06EB6716863A}" destId="{CF4CB88B-5003-4CF2-8813-B3D8CDFE2A48}" srcOrd="0" destOrd="0" presId="urn:microsoft.com/office/officeart/2005/8/layout/cycle5"/>
    <dgm:cxn modelId="{FB98A778-046F-4AD8-8B73-ABF95D0429E8}" srcId="{A1EF4A92-D7D8-4418-AB83-6006953A5B41}" destId="{1AD0DB78-6089-4C36-8801-6E7CC7328B1E}" srcOrd="1" destOrd="0" parTransId="{9368D52A-1DBB-4077-86AA-C6E10DB7DA59}" sibTransId="{64B0123E-BD7A-4A37-ABA9-8FADF77A57F3}"/>
    <dgm:cxn modelId="{B371E985-623A-4953-A2CC-96BBA277E71E}" type="presOf" srcId="{23917A97-33D5-4DAE-BD8F-E6F2B0B12011}" destId="{C50387EC-1A41-4ABC-B21C-1CE9BC3AD08E}" srcOrd="0" destOrd="0" presId="urn:microsoft.com/office/officeart/2005/8/layout/cycle5"/>
    <dgm:cxn modelId="{EC2315B9-5361-4C5D-9534-017C37533321}" type="presOf" srcId="{F9E061D8-73F0-423B-8395-1856D19F13E3}" destId="{766A26E3-160B-4A10-BBA5-C0A8D61A0637}" srcOrd="0" destOrd="0" presId="urn:microsoft.com/office/officeart/2005/8/layout/cycle5"/>
    <dgm:cxn modelId="{9C2FEDBF-39A2-4D91-B6B2-B6F4602A56D0}" type="presOf" srcId="{A1EF4A92-D7D8-4418-AB83-6006953A5B41}" destId="{62581958-AE8C-4FBF-8303-AA0C95FE6A9B}" srcOrd="0" destOrd="0" presId="urn:microsoft.com/office/officeart/2005/8/layout/cycle5"/>
    <dgm:cxn modelId="{1A5E8CCE-C270-4C1C-8F7B-1602670D2DB7}" srcId="{A1EF4A92-D7D8-4418-AB83-6006953A5B41}" destId="{F9E061D8-73F0-423B-8395-1856D19F13E3}" srcOrd="2" destOrd="0" parTransId="{032F0405-7FA8-4B6E-BCEB-8B99D8018031}" sibTransId="{23917A97-33D5-4DAE-BD8F-E6F2B0B12011}"/>
    <dgm:cxn modelId="{F0F97ED5-93A4-4021-AC06-B4BB4647B6F7}" srcId="{A1EF4A92-D7D8-4418-AB83-6006953A5B41}" destId="{5D047BA1-AE70-4270-9AD5-137C8E49C43A}" srcOrd="3" destOrd="0" parTransId="{40C71031-B2EE-44D7-91E1-8714F35BEC79}" sibTransId="{A478E53D-6B66-423A-9A34-28269A3FAE5D}"/>
    <dgm:cxn modelId="{7FB546D6-1986-4520-86E1-90334B83ED04}" srcId="{A1EF4A92-D7D8-4418-AB83-6006953A5B41}" destId="{4912E907-A77C-4638-92D4-9335C852DEC6}" srcOrd="4" destOrd="0" parTransId="{22D1383F-FE00-4F21-9169-BF76646A1022}" sibTransId="{3AA2240F-8B96-4724-8358-CAE31643FB1D}"/>
    <dgm:cxn modelId="{CCF0DFD9-89ED-480B-94CB-4CEE1968466D}" type="presOf" srcId="{3AA2240F-8B96-4724-8358-CAE31643FB1D}" destId="{F64D1257-3E3B-4264-9A73-6AA260DD22AF}" srcOrd="0" destOrd="0" presId="urn:microsoft.com/office/officeart/2005/8/layout/cycle5"/>
    <dgm:cxn modelId="{27DF4DDC-0F6A-4461-B12E-E5662A5D4B53}" type="presOf" srcId="{0C78CD0E-ECB3-4E1B-B0A2-E1C841DAC8B8}" destId="{39014466-788D-46BE-86AD-DF28F0AD630E}" srcOrd="0" destOrd="0" presId="urn:microsoft.com/office/officeart/2005/8/layout/cycle5"/>
    <dgm:cxn modelId="{81ADDEE1-40EE-4F73-88E7-B94EF6CEB2DA}" type="presOf" srcId="{04B4F548-7BD1-4943-9036-3158E9C24AAC}" destId="{FC37B42C-EAC3-4745-BA1C-AE44D8023011}" srcOrd="0" destOrd="0" presId="urn:microsoft.com/office/officeart/2005/8/layout/cycle5"/>
    <dgm:cxn modelId="{F13B68F6-F0BB-476D-AE37-EBC77B8299A9}" type="presOf" srcId="{64B0123E-BD7A-4A37-ABA9-8FADF77A57F3}" destId="{60A72E51-AA65-4456-81DB-9B44B7CC7BBE}" srcOrd="0" destOrd="0" presId="urn:microsoft.com/office/officeart/2005/8/layout/cycle5"/>
    <dgm:cxn modelId="{2EABFAF9-515A-414E-9AD3-52093177298E}" type="presOf" srcId="{65222709-04F5-42F1-9A32-AAD611C22805}" destId="{9E100F29-090E-4D0C-BDF7-D5A5CD904D6F}" srcOrd="0" destOrd="0" presId="urn:microsoft.com/office/officeart/2005/8/layout/cycle5"/>
    <dgm:cxn modelId="{EED97E64-66EF-437B-9CE7-B1B1C0779B4A}" type="presParOf" srcId="{62581958-AE8C-4FBF-8303-AA0C95FE6A9B}" destId="{FC37B42C-EAC3-4745-BA1C-AE44D8023011}" srcOrd="0" destOrd="0" presId="urn:microsoft.com/office/officeart/2005/8/layout/cycle5"/>
    <dgm:cxn modelId="{66770487-D618-491D-82AF-98976531815D}" type="presParOf" srcId="{62581958-AE8C-4FBF-8303-AA0C95FE6A9B}" destId="{1BC093A7-C413-4643-AC27-147F870A6903}" srcOrd="1" destOrd="0" presId="urn:microsoft.com/office/officeart/2005/8/layout/cycle5"/>
    <dgm:cxn modelId="{F7528FA4-8666-45EA-A416-FA29BC3C7768}" type="presParOf" srcId="{62581958-AE8C-4FBF-8303-AA0C95FE6A9B}" destId="{39014466-788D-46BE-86AD-DF28F0AD630E}" srcOrd="2" destOrd="0" presId="urn:microsoft.com/office/officeart/2005/8/layout/cycle5"/>
    <dgm:cxn modelId="{3F85D334-17AD-4768-862E-F3A1A8932E8E}" type="presParOf" srcId="{62581958-AE8C-4FBF-8303-AA0C95FE6A9B}" destId="{03F7EBD3-1202-4F1B-B792-A94EC2931877}" srcOrd="3" destOrd="0" presId="urn:microsoft.com/office/officeart/2005/8/layout/cycle5"/>
    <dgm:cxn modelId="{E9626DF4-6D6D-48B2-BC13-CC570C512743}" type="presParOf" srcId="{62581958-AE8C-4FBF-8303-AA0C95FE6A9B}" destId="{05ED0D3A-94F9-4617-AD94-55199F72B972}" srcOrd="4" destOrd="0" presId="urn:microsoft.com/office/officeart/2005/8/layout/cycle5"/>
    <dgm:cxn modelId="{B9590A36-395F-46E4-9C4B-80693876ECAE}" type="presParOf" srcId="{62581958-AE8C-4FBF-8303-AA0C95FE6A9B}" destId="{60A72E51-AA65-4456-81DB-9B44B7CC7BBE}" srcOrd="5" destOrd="0" presId="urn:microsoft.com/office/officeart/2005/8/layout/cycle5"/>
    <dgm:cxn modelId="{73C6C211-7A93-4600-922D-E72D91BC31E8}" type="presParOf" srcId="{62581958-AE8C-4FBF-8303-AA0C95FE6A9B}" destId="{766A26E3-160B-4A10-BBA5-C0A8D61A0637}" srcOrd="6" destOrd="0" presId="urn:microsoft.com/office/officeart/2005/8/layout/cycle5"/>
    <dgm:cxn modelId="{BE3C898E-4F50-4DE6-B210-2DBC0FE099F5}" type="presParOf" srcId="{62581958-AE8C-4FBF-8303-AA0C95FE6A9B}" destId="{511A1886-B1B9-4132-8CAE-E2DBACB0C4F4}" srcOrd="7" destOrd="0" presId="urn:microsoft.com/office/officeart/2005/8/layout/cycle5"/>
    <dgm:cxn modelId="{CF637342-6CAE-4937-ABE9-794B0EBD7A16}" type="presParOf" srcId="{62581958-AE8C-4FBF-8303-AA0C95FE6A9B}" destId="{C50387EC-1A41-4ABC-B21C-1CE9BC3AD08E}" srcOrd="8" destOrd="0" presId="urn:microsoft.com/office/officeart/2005/8/layout/cycle5"/>
    <dgm:cxn modelId="{F973CE9A-BF1A-45C8-8D6D-B88020A002D2}" type="presParOf" srcId="{62581958-AE8C-4FBF-8303-AA0C95FE6A9B}" destId="{20A25315-B5DB-4761-8A51-42303DBC9138}" srcOrd="9" destOrd="0" presId="urn:microsoft.com/office/officeart/2005/8/layout/cycle5"/>
    <dgm:cxn modelId="{7528A45C-2922-4829-B4BF-C8013CC15F26}" type="presParOf" srcId="{62581958-AE8C-4FBF-8303-AA0C95FE6A9B}" destId="{EF992D08-DA28-41D7-85A0-F61A6FCF4AEC}" srcOrd="10" destOrd="0" presId="urn:microsoft.com/office/officeart/2005/8/layout/cycle5"/>
    <dgm:cxn modelId="{175DB1AF-9122-418F-B812-3FB1E8A7B613}" type="presParOf" srcId="{62581958-AE8C-4FBF-8303-AA0C95FE6A9B}" destId="{8A0B340B-B7D0-4892-815F-333A536DFBA5}" srcOrd="11" destOrd="0" presId="urn:microsoft.com/office/officeart/2005/8/layout/cycle5"/>
    <dgm:cxn modelId="{40BF6790-EF29-4D50-84FC-3759EE2A2E1C}" type="presParOf" srcId="{62581958-AE8C-4FBF-8303-AA0C95FE6A9B}" destId="{E56BD2C2-FBD6-49AD-ABDA-4DB04676EE75}" srcOrd="12" destOrd="0" presId="urn:microsoft.com/office/officeart/2005/8/layout/cycle5"/>
    <dgm:cxn modelId="{02E5D991-43CC-47DB-83B8-50CED2D63A2A}" type="presParOf" srcId="{62581958-AE8C-4FBF-8303-AA0C95FE6A9B}" destId="{3B0FF892-880B-4960-8B3D-1ED517987475}" srcOrd="13" destOrd="0" presId="urn:microsoft.com/office/officeart/2005/8/layout/cycle5"/>
    <dgm:cxn modelId="{A4A3D7D8-AFB2-4098-987E-6EAA47DC4601}" type="presParOf" srcId="{62581958-AE8C-4FBF-8303-AA0C95FE6A9B}" destId="{F64D1257-3E3B-4264-9A73-6AA260DD22AF}" srcOrd="14" destOrd="0" presId="urn:microsoft.com/office/officeart/2005/8/layout/cycle5"/>
    <dgm:cxn modelId="{391A48B0-6A3F-45FE-B350-575A056ACB61}" type="presParOf" srcId="{62581958-AE8C-4FBF-8303-AA0C95FE6A9B}" destId="{9E100F29-090E-4D0C-BDF7-D5A5CD904D6F}" srcOrd="15" destOrd="0" presId="urn:microsoft.com/office/officeart/2005/8/layout/cycle5"/>
    <dgm:cxn modelId="{EA18D739-4613-4A0A-9CD9-81DD1F435D74}" type="presParOf" srcId="{62581958-AE8C-4FBF-8303-AA0C95FE6A9B}" destId="{E4B943DE-FE73-40EE-9CB5-8FCFBE74824B}" srcOrd="16" destOrd="0" presId="urn:microsoft.com/office/officeart/2005/8/layout/cycle5"/>
    <dgm:cxn modelId="{8DBFDA45-2C98-4A8E-ABB4-EBC2CA73DA0A}" type="presParOf" srcId="{62581958-AE8C-4FBF-8303-AA0C95FE6A9B}" destId="{CF4CB88B-5003-4CF2-8813-B3D8CDFE2A48}"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7B42C-EAC3-4745-BA1C-AE44D8023011}">
      <dsp:nvSpPr>
        <dsp:cNvPr id="0" name=""/>
        <dsp:cNvSpPr/>
      </dsp:nvSpPr>
      <dsp:spPr>
        <a:xfrm>
          <a:off x="5189574" y="1152"/>
          <a:ext cx="1249131" cy="8119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Project Kickoff Meeting</a:t>
          </a:r>
          <a:endParaRPr lang="en-US" sz="1200" kern="1200" dirty="0"/>
        </a:p>
      </dsp:txBody>
      <dsp:txXfrm>
        <a:off x="5229209" y="40787"/>
        <a:ext cx="1169861" cy="732665"/>
      </dsp:txXfrm>
    </dsp:sp>
    <dsp:sp modelId="{39014466-788D-46BE-86AD-DF28F0AD630E}">
      <dsp:nvSpPr>
        <dsp:cNvPr id="0" name=""/>
        <dsp:cNvSpPr/>
      </dsp:nvSpPr>
      <dsp:spPr>
        <a:xfrm>
          <a:off x="3901806" y="407120"/>
          <a:ext cx="3824666" cy="3824666"/>
        </a:xfrm>
        <a:custGeom>
          <a:avLst/>
          <a:gdLst/>
          <a:ahLst/>
          <a:cxnLst/>
          <a:rect l="0" t="0" r="0" b="0"/>
          <a:pathLst>
            <a:path>
              <a:moveTo>
                <a:pt x="2693916" y="167012"/>
              </a:moveTo>
              <a:arcTo wR="1912333" hR="1912333" stAng="17647417" swAng="92362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3F7EBD3-1202-4F1B-B792-A94EC2931877}">
      <dsp:nvSpPr>
        <dsp:cNvPr id="0" name=""/>
        <dsp:cNvSpPr/>
      </dsp:nvSpPr>
      <dsp:spPr>
        <a:xfrm>
          <a:off x="6845703" y="957319"/>
          <a:ext cx="1249131" cy="8119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Feasibility Study</a:t>
          </a:r>
          <a:endParaRPr lang="en-US" sz="1200" kern="1200" dirty="0"/>
        </a:p>
      </dsp:txBody>
      <dsp:txXfrm>
        <a:off x="6885338" y="996954"/>
        <a:ext cx="1169861" cy="732665"/>
      </dsp:txXfrm>
    </dsp:sp>
    <dsp:sp modelId="{60A72E51-AA65-4456-81DB-9B44B7CC7BBE}">
      <dsp:nvSpPr>
        <dsp:cNvPr id="0" name=""/>
        <dsp:cNvSpPr/>
      </dsp:nvSpPr>
      <dsp:spPr>
        <a:xfrm>
          <a:off x="3901806" y="407120"/>
          <a:ext cx="3824666" cy="3824666"/>
        </a:xfrm>
        <a:custGeom>
          <a:avLst/>
          <a:gdLst/>
          <a:ahLst/>
          <a:cxnLst/>
          <a:rect l="0" t="0" r="0" b="0"/>
          <a:pathLst>
            <a:path>
              <a:moveTo>
                <a:pt x="3794872" y="1576082"/>
              </a:moveTo>
              <a:arcTo wR="1912333" hR="1912333" stAng="20992374" swAng="121525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66A26E3-160B-4A10-BBA5-C0A8D61A0637}">
      <dsp:nvSpPr>
        <dsp:cNvPr id="0" name=""/>
        <dsp:cNvSpPr/>
      </dsp:nvSpPr>
      <dsp:spPr>
        <a:xfrm>
          <a:off x="6845703" y="2869652"/>
          <a:ext cx="1249131" cy="8119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Project Proposal</a:t>
          </a:r>
          <a:endParaRPr lang="en-US" sz="1200" kern="1200" dirty="0"/>
        </a:p>
      </dsp:txBody>
      <dsp:txXfrm>
        <a:off x="6885338" y="2909287"/>
        <a:ext cx="1169861" cy="732665"/>
      </dsp:txXfrm>
    </dsp:sp>
    <dsp:sp modelId="{C50387EC-1A41-4ABC-B21C-1CE9BC3AD08E}">
      <dsp:nvSpPr>
        <dsp:cNvPr id="0" name=""/>
        <dsp:cNvSpPr/>
      </dsp:nvSpPr>
      <dsp:spPr>
        <a:xfrm>
          <a:off x="3901806" y="407120"/>
          <a:ext cx="3824666" cy="3824666"/>
        </a:xfrm>
        <a:custGeom>
          <a:avLst/>
          <a:gdLst/>
          <a:ahLst/>
          <a:cxnLst/>
          <a:rect l="0" t="0" r="0" b="0"/>
          <a:pathLst>
            <a:path>
              <a:moveTo>
                <a:pt x="3129174" y="3387567"/>
              </a:moveTo>
              <a:arcTo wR="1912333" hR="1912333" stAng="3028957" swAng="92362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0A25315-B5DB-4761-8A51-42303DBC9138}">
      <dsp:nvSpPr>
        <dsp:cNvPr id="0" name=""/>
        <dsp:cNvSpPr/>
      </dsp:nvSpPr>
      <dsp:spPr>
        <a:xfrm>
          <a:off x="5189574" y="3825818"/>
          <a:ext cx="1249131" cy="8119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Feasibility Study &amp; Project Proposal Report</a:t>
          </a:r>
          <a:endParaRPr lang="en-US" sz="1200" kern="1200" dirty="0"/>
        </a:p>
      </dsp:txBody>
      <dsp:txXfrm>
        <a:off x="5229209" y="3865453"/>
        <a:ext cx="1169861" cy="732665"/>
      </dsp:txXfrm>
    </dsp:sp>
    <dsp:sp modelId="{8A0B340B-B7D0-4892-815F-333A536DFBA5}">
      <dsp:nvSpPr>
        <dsp:cNvPr id="0" name=""/>
        <dsp:cNvSpPr/>
      </dsp:nvSpPr>
      <dsp:spPr>
        <a:xfrm>
          <a:off x="3901806" y="407120"/>
          <a:ext cx="3824666" cy="3824666"/>
        </a:xfrm>
        <a:custGeom>
          <a:avLst/>
          <a:gdLst/>
          <a:ahLst/>
          <a:cxnLst/>
          <a:rect l="0" t="0" r="0" b="0"/>
          <a:pathLst>
            <a:path>
              <a:moveTo>
                <a:pt x="1130749" y="3657654"/>
              </a:moveTo>
              <a:arcTo wR="1912333" hR="1912333" stAng="6847417" swAng="92362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56BD2C2-FBD6-49AD-ABDA-4DB04676EE75}">
      <dsp:nvSpPr>
        <dsp:cNvPr id="0" name=""/>
        <dsp:cNvSpPr/>
      </dsp:nvSpPr>
      <dsp:spPr>
        <a:xfrm>
          <a:off x="3533445" y="2869652"/>
          <a:ext cx="1249131" cy="8119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Finalize Project Plan</a:t>
          </a:r>
          <a:endParaRPr lang="en-US" sz="1200" kern="1200" dirty="0"/>
        </a:p>
      </dsp:txBody>
      <dsp:txXfrm>
        <a:off x="3573080" y="2909287"/>
        <a:ext cx="1169861" cy="732665"/>
      </dsp:txXfrm>
    </dsp:sp>
    <dsp:sp modelId="{F64D1257-3E3B-4264-9A73-6AA260DD22AF}">
      <dsp:nvSpPr>
        <dsp:cNvPr id="0" name=""/>
        <dsp:cNvSpPr/>
      </dsp:nvSpPr>
      <dsp:spPr>
        <a:xfrm>
          <a:off x="3901806" y="407120"/>
          <a:ext cx="3824666" cy="3824666"/>
        </a:xfrm>
        <a:custGeom>
          <a:avLst/>
          <a:gdLst/>
          <a:ahLst/>
          <a:cxnLst/>
          <a:rect l="0" t="0" r="0" b="0"/>
          <a:pathLst>
            <a:path>
              <a:moveTo>
                <a:pt x="29793" y="2248583"/>
              </a:moveTo>
              <a:arcTo wR="1912333" hR="1912333" stAng="10192374" swAng="121525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E100F29-090E-4D0C-BDF7-D5A5CD904D6F}">
      <dsp:nvSpPr>
        <dsp:cNvPr id="0" name=""/>
        <dsp:cNvSpPr/>
      </dsp:nvSpPr>
      <dsp:spPr>
        <a:xfrm>
          <a:off x="3533445" y="957319"/>
          <a:ext cx="1249131" cy="8119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Project Kickoff</a:t>
          </a:r>
          <a:endParaRPr lang="en-US" sz="1200" kern="1200" dirty="0"/>
        </a:p>
      </dsp:txBody>
      <dsp:txXfrm>
        <a:off x="3573080" y="996954"/>
        <a:ext cx="1169861" cy="732665"/>
      </dsp:txXfrm>
    </dsp:sp>
    <dsp:sp modelId="{CF4CB88B-5003-4CF2-8813-B3D8CDFE2A48}">
      <dsp:nvSpPr>
        <dsp:cNvPr id="0" name=""/>
        <dsp:cNvSpPr/>
      </dsp:nvSpPr>
      <dsp:spPr>
        <a:xfrm>
          <a:off x="3901806" y="407120"/>
          <a:ext cx="3824666" cy="3824666"/>
        </a:xfrm>
        <a:custGeom>
          <a:avLst/>
          <a:gdLst/>
          <a:ahLst/>
          <a:cxnLst/>
          <a:rect l="0" t="0" r="0" b="0"/>
          <a:pathLst>
            <a:path>
              <a:moveTo>
                <a:pt x="695492" y="437098"/>
              </a:moveTo>
              <a:arcTo wR="1912333" hR="1912333" stAng="13828957" swAng="92362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96173C-6418-4F70-9A07-8A3F38953FF8}"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158D5547-DFA1-4121-BF35-DB8D2F6AFC38}" type="slidenum">
              <a:rPr lang="en-US" smtClean="0"/>
              <a:t>‹#›</a:t>
            </a:fld>
            <a:endParaRPr lang="en-US"/>
          </a:p>
        </p:txBody>
      </p:sp>
    </p:spTree>
    <p:extLst>
      <p:ext uri="{BB962C8B-B14F-4D97-AF65-F5344CB8AC3E}">
        <p14:creationId xmlns:p14="http://schemas.microsoft.com/office/powerpoint/2010/main" val="1168671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96173C-6418-4F70-9A07-8A3F38953FF8}"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158D5547-DFA1-4121-BF35-DB8D2F6AFC38}" type="slidenum">
              <a:rPr lang="en-US" smtClean="0"/>
              <a:t>‹#›</a:t>
            </a:fld>
            <a:endParaRPr lang="en-US"/>
          </a:p>
        </p:txBody>
      </p:sp>
    </p:spTree>
    <p:extLst>
      <p:ext uri="{BB962C8B-B14F-4D97-AF65-F5344CB8AC3E}">
        <p14:creationId xmlns:p14="http://schemas.microsoft.com/office/powerpoint/2010/main" val="239316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96173C-6418-4F70-9A07-8A3F38953FF8}"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158D5547-DFA1-4121-BF35-DB8D2F6AFC38}" type="slidenum">
              <a:rPr lang="en-US" smtClean="0"/>
              <a:t>‹#›</a:t>
            </a:fld>
            <a:endParaRPr lang="en-US"/>
          </a:p>
        </p:txBody>
      </p:sp>
    </p:spTree>
    <p:extLst>
      <p:ext uri="{BB962C8B-B14F-4D97-AF65-F5344CB8AC3E}">
        <p14:creationId xmlns:p14="http://schemas.microsoft.com/office/powerpoint/2010/main" val="3198566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96173C-6418-4F70-9A07-8A3F38953FF8}"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58D5547-DFA1-4121-BF35-DB8D2F6AFC3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81419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96173C-6418-4F70-9A07-8A3F38953FF8}"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158D5547-DFA1-4121-BF35-DB8D2F6AFC38}" type="slidenum">
              <a:rPr lang="en-US" smtClean="0"/>
              <a:t>‹#›</a:t>
            </a:fld>
            <a:endParaRPr lang="en-US"/>
          </a:p>
        </p:txBody>
      </p:sp>
    </p:spTree>
    <p:extLst>
      <p:ext uri="{BB962C8B-B14F-4D97-AF65-F5344CB8AC3E}">
        <p14:creationId xmlns:p14="http://schemas.microsoft.com/office/powerpoint/2010/main" val="417283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96173C-6418-4F70-9A07-8A3F38953FF8}" type="datetimeFigureOut">
              <a:rPr lang="en-US" smtClean="0"/>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D5547-DFA1-4121-BF35-DB8D2F6AFC38}" type="slidenum">
              <a:rPr lang="en-US" smtClean="0"/>
              <a:t>‹#›</a:t>
            </a:fld>
            <a:endParaRPr lang="en-US"/>
          </a:p>
        </p:txBody>
      </p:sp>
    </p:spTree>
    <p:extLst>
      <p:ext uri="{BB962C8B-B14F-4D97-AF65-F5344CB8AC3E}">
        <p14:creationId xmlns:p14="http://schemas.microsoft.com/office/powerpoint/2010/main" val="714003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896173C-6418-4F70-9A07-8A3F38953FF8}" type="datetimeFigureOut">
              <a:rPr lang="en-US" smtClean="0"/>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D5547-DFA1-4121-BF35-DB8D2F6AFC38}" type="slidenum">
              <a:rPr lang="en-US" smtClean="0"/>
              <a:t>‹#›</a:t>
            </a:fld>
            <a:endParaRPr lang="en-US"/>
          </a:p>
        </p:txBody>
      </p:sp>
    </p:spTree>
    <p:extLst>
      <p:ext uri="{BB962C8B-B14F-4D97-AF65-F5344CB8AC3E}">
        <p14:creationId xmlns:p14="http://schemas.microsoft.com/office/powerpoint/2010/main" val="3925743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6173C-6418-4F70-9A07-8A3F38953FF8}"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D5547-DFA1-4121-BF35-DB8D2F6AFC38}" type="slidenum">
              <a:rPr lang="en-US" smtClean="0"/>
              <a:t>‹#›</a:t>
            </a:fld>
            <a:endParaRPr lang="en-US"/>
          </a:p>
        </p:txBody>
      </p:sp>
    </p:spTree>
    <p:extLst>
      <p:ext uri="{BB962C8B-B14F-4D97-AF65-F5344CB8AC3E}">
        <p14:creationId xmlns:p14="http://schemas.microsoft.com/office/powerpoint/2010/main" val="2210867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896173C-6418-4F70-9A07-8A3F38953FF8}" type="datetimeFigureOut">
              <a:rPr lang="en-US" smtClean="0"/>
              <a:t>6/3/2023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58D5547-DFA1-4121-BF35-DB8D2F6AFC38}" type="slidenum">
              <a:rPr lang="en-US" smtClean="0"/>
              <a:t>‹#›</a:t>
            </a:fld>
            <a:endParaRPr lang="en-US"/>
          </a:p>
        </p:txBody>
      </p:sp>
    </p:spTree>
    <p:extLst>
      <p:ext uri="{BB962C8B-B14F-4D97-AF65-F5344CB8AC3E}">
        <p14:creationId xmlns:p14="http://schemas.microsoft.com/office/powerpoint/2010/main" val="317459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6173C-6418-4F70-9A07-8A3F38953FF8}"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8D5547-DFA1-4121-BF35-DB8D2F6AFC38}" type="slidenum">
              <a:rPr lang="en-US" smtClean="0"/>
              <a:t>‹#›</a:t>
            </a:fld>
            <a:endParaRPr lang="en-US"/>
          </a:p>
        </p:txBody>
      </p:sp>
    </p:spTree>
    <p:extLst>
      <p:ext uri="{BB962C8B-B14F-4D97-AF65-F5344CB8AC3E}">
        <p14:creationId xmlns:p14="http://schemas.microsoft.com/office/powerpoint/2010/main" val="427430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6173C-6418-4F70-9A07-8A3F38953FF8}" type="datetimeFigureOut">
              <a:rPr lang="en-US" smtClean="0"/>
              <a:t>6/3/2023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158D5547-DFA1-4121-BF35-DB8D2F6AFC38}" type="slidenum">
              <a:rPr lang="en-US" smtClean="0"/>
              <a:t>‹#›</a:t>
            </a:fld>
            <a:endParaRPr lang="en-US"/>
          </a:p>
        </p:txBody>
      </p:sp>
    </p:spTree>
    <p:extLst>
      <p:ext uri="{BB962C8B-B14F-4D97-AF65-F5344CB8AC3E}">
        <p14:creationId xmlns:p14="http://schemas.microsoft.com/office/powerpoint/2010/main" val="273969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96173C-6418-4F70-9A07-8A3F38953FF8}"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D5547-DFA1-4121-BF35-DB8D2F6AFC38}" type="slidenum">
              <a:rPr lang="en-US" smtClean="0"/>
              <a:t>‹#›</a:t>
            </a:fld>
            <a:endParaRPr lang="en-US"/>
          </a:p>
        </p:txBody>
      </p:sp>
    </p:spTree>
    <p:extLst>
      <p:ext uri="{BB962C8B-B14F-4D97-AF65-F5344CB8AC3E}">
        <p14:creationId xmlns:p14="http://schemas.microsoft.com/office/powerpoint/2010/main" val="163047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96173C-6418-4F70-9A07-8A3F38953FF8}" type="datetimeFigureOut">
              <a:rPr lang="en-US" smtClean="0"/>
              <a:t>6/3/2023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8D5547-DFA1-4121-BF35-DB8D2F6AFC38}" type="slidenum">
              <a:rPr lang="en-US" smtClean="0"/>
              <a:t>‹#›</a:t>
            </a:fld>
            <a:endParaRPr lang="en-US"/>
          </a:p>
        </p:txBody>
      </p:sp>
    </p:spTree>
    <p:extLst>
      <p:ext uri="{BB962C8B-B14F-4D97-AF65-F5344CB8AC3E}">
        <p14:creationId xmlns:p14="http://schemas.microsoft.com/office/powerpoint/2010/main" val="1208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96173C-6418-4F70-9A07-8A3F38953FF8}" type="datetimeFigureOut">
              <a:rPr lang="en-US" smtClean="0"/>
              <a:t>6/3/2023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8D5547-DFA1-4121-BF35-DB8D2F6AFC38}" type="slidenum">
              <a:rPr lang="en-US" smtClean="0"/>
              <a:t>‹#›</a:t>
            </a:fld>
            <a:endParaRPr lang="en-US"/>
          </a:p>
        </p:txBody>
      </p:sp>
    </p:spTree>
    <p:extLst>
      <p:ext uri="{BB962C8B-B14F-4D97-AF65-F5344CB8AC3E}">
        <p14:creationId xmlns:p14="http://schemas.microsoft.com/office/powerpoint/2010/main" val="2279330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896173C-6418-4F70-9A07-8A3F38953FF8}" type="datetimeFigureOut">
              <a:rPr lang="en-US" smtClean="0"/>
              <a:t>6/3/2023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8D5547-DFA1-4121-BF35-DB8D2F6AFC38}" type="slidenum">
              <a:rPr lang="en-US" smtClean="0"/>
              <a:t>‹#›</a:t>
            </a:fld>
            <a:endParaRPr lang="en-US"/>
          </a:p>
        </p:txBody>
      </p:sp>
    </p:spTree>
    <p:extLst>
      <p:ext uri="{BB962C8B-B14F-4D97-AF65-F5344CB8AC3E}">
        <p14:creationId xmlns:p14="http://schemas.microsoft.com/office/powerpoint/2010/main" val="686989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96173C-6418-4F70-9A07-8A3F38953FF8}"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D5547-DFA1-4121-BF35-DB8D2F6AFC38}" type="slidenum">
              <a:rPr lang="en-US" smtClean="0"/>
              <a:t>‹#›</a:t>
            </a:fld>
            <a:endParaRPr lang="en-US"/>
          </a:p>
        </p:txBody>
      </p:sp>
    </p:spTree>
    <p:extLst>
      <p:ext uri="{BB962C8B-B14F-4D97-AF65-F5344CB8AC3E}">
        <p14:creationId xmlns:p14="http://schemas.microsoft.com/office/powerpoint/2010/main" val="4184901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96173C-6418-4F70-9A07-8A3F38953FF8}" type="datetimeFigureOut">
              <a:rPr lang="en-US" smtClean="0"/>
              <a:t>6/3/2023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8D5547-DFA1-4121-BF35-DB8D2F6AFC38}" type="slidenum">
              <a:rPr lang="en-US" smtClean="0"/>
              <a:t>‹#›</a:t>
            </a:fld>
            <a:endParaRPr lang="en-US"/>
          </a:p>
        </p:txBody>
      </p:sp>
    </p:spTree>
    <p:extLst>
      <p:ext uri="{BB962C8B-B14F-4D97-AF65-F5344CB8AC3E}">
        <p14:creationId xmlns:p14="http://schemas.microsoft.com/office/powerpoint/2010/main" val="396199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96173C-6418-4F70-9A07-8A3F38953FF8}" type="datetimeFigureOut">
              <a:rPr lang="en-US" smtClean="0"/>
              <a:t>6/3/2023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58D5547-DFA1-4121-BF35-DB8D2F6AFC38}" type="slidenum">
              <a:rPr lang="en-US" smtClean="0"/>
              <a:t>‹#›</a:t>
            </a:fld>
            <a:endParaRPr lang="en-US"/>
          </a:p>
        </p:txBody>
      </p:sp>
    </p:spTree>
    <p:extLst>
      <p:ext uri="{BB962C8B-B14F-4D97-AF65-F5344CB8AC3E}">
        <p14:creationId xmlns:p14="http://schemas.microsoft.com/office/powerpoint/2010/main" val="117372967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3A20-85AE-DC84-991F-A4A38FBDD31F}"/>
              </a:ext>
            </a:extLst>
          </p:cNvPr>
          <p:cNvSpPr>
            <a:spLocks noGrp="1"/>
          </p:cNvSpPr>
          <p:nvPr>
            <p:ph type="ctrTitle"/>
          </p:nvPr>
        </p:nvSpPr>
        <p:spPr>
          <a:xfrm>
            <a:off x="680322" y="3163209"/>
            <a:ext cx="8144134" cy="1373070"/>
          </a:xfrm>
        </p:spPr>
        <p:txBody>
          <a:bodyPr>
            <a:normAutofit fontScale="90000"/>
          </a:bodyPr>
          <a:lstStyle/>
          <a:p>
            <a:pPr algn="l"/>
            <a:r>
              <a:rPr lang="en-US" sz="6600" b="1" kern="100" dirty="0">
                <a:effectLst/>
                <a:ea typeface="Calibri" panose="020F0502020204030204" pitchFamily="34" charset="0"/>
                <a:cs typeface="Calibri" panose="020F0502020204030204" pitchFamily="34" charset="0"/>
              </a:rPr>
              <a:t>Jarir Bookstore App</a:t>
            </a:r>
            <a:br>
              <a:rPr lang="en-US" sz="1800" kern="100" dirty="0">
                <a:effectLst/>
                <a:ea typeface="Calibri" panose="020F0502020204030204" pitchFamily="34" charset="0"/>
                <a:cs typeface="Arial" panose="020B0604020202020204" pitchFamily="34" charset="0"/>
              </a:rPr>
            </a:br>
            <a:endParaRPr lang="en-US" dirty="0"/>
          </a:p>
        </p:txBody>
      </p:sp>
      <p:sp>
        <p:nvSpPr>
          <p:cNvPr id="3" name="Subtitle 2">
            <a:extLst>
              <a:ext uri="{FF2B5EF4-FFF2-40B4-BE49-F238E27FC236}">
                <a16:creationId xmlns:a16="http://schemas.microsoft.com/office/drawing/2014/main" id="{06F15CB0-2184-2067-84AE-CB33A10A73F6}"/>
              </a:ext>
            </a:extLst>
          </p:cNvPr>
          <p:cNvSpPr>
            <a:spLocks noGrp="1"/>
          </p:cNvSpPr>
          <p:nvPr>
            <p:ph type="subTitle" idx="1"/>
          </p:nvPr>
        </p:nvSpPr>
        <p:spPr>
          <a:xfrm>
            <a:off x="680322" y="4394038"/>
            <a:ext cx="8144134" cy="1610521"/>
          </a:xfrm>
        </p:spPr>
        <p:txBody>
          <a:bodyPr>
            <a:normAutofit/>
          </a:bodyPr>
          <a:lstStyle/>
          <a:p>
            <a:pPr marL="342900" indent="-342900" algn="l">
              <a:buFont typeface="Wingdings" panose="05000000000000000000" pitchFamily="2" charset="2"/>
              <a:buChar char="Ø"/>
            </a:pPr>
            <a:r>
              <a:rPr lang="en-US" b="1" dirty="0">
                <a:effectLst/>
                <a:ea typeface="Calibri" panose="020F0502020204030204" pitchFamily="34" charset="0"/>
              </a:rPr>
              <a:t>Students:</a:t>
            </a:r>
          </a:p>
          <a:p>
            <a:pPr marL="800100" lvl="1" indent="-342900" algn="l">
              <a:buFont typeface="Wingdings" panose="05000000000000000000" pitchFamily="2" charset="2"/>
              <a:buChar char="Ø"/>
            </a:pPr>
            <a:r>
              <a:rPr lang="en-US" b="1" dirty="0">
                <a:effectLst/>
                <a:ea typeface="Calibri" panose="020F0502020204030204" pitchFamily="34" charset="0"/>
              </a:rPr>
              <a:t>Mohammed Khalid Al-Dawood 442051602</a:t>
            </a:r>
          </a:p>
          <a:p>
            <a:pPr marL="800100" lvl="1" indent="-342900" algn="l">
              <a:buFont typeface="Wingdings" panose="05000000000000000000" pitchFamily="2" charset="2"/>
              <a:buChar char="Ø"/>
            </a:pPr>
            <a:r>
              <a:rPr lang="en-US" b="1" dirty="0">
                <a:effectLst/>
                <a:ea typeface="Calibri" panose="020F0502020204030204" pitchFamily="34" charset="0"/>
              </a:rPr>
              <a:t>Mustafa Mahmoud </a:t>
            </a:r>
            <a:r>
              <a:rPr lang="en-US" b="1" dirty="0" err="1">
                <a:effectLst/>
                <a:ea typeface="Calibri" panose="020F0502020204030204" pitchFamily="34" charset="0"/>
              </a:rPr>
              <a:t>Numan</a:t>
            </a:r>
            <a:r>
              <a:rPr lang="en-US" b="1" dirty="0">
                <a:ea typeface="Calibri" panose="020F0502020204030204" pitchFamily="34" charset="0"/>
              </a:rPr>
              <a:t> </a:t>
            </a:r>
            <a:r>
              <a:rPr lang="en-US" b="1" dirty="0">
                <a:effectLst/>
                <a:ea typeface="Calibri" panose="020F0502020204030204" pitchFamily="34" charset="0"/>
              </a:rPr>
              <a:t>441051712</a:t>
            </a:r>
          </a:p>
          <a:p>
            <a:pPr marL="800100" lvl="1" indent="-342900" algn="l">
              <a:buFont typeface="Wingdings" panose="05000000000000000000" pitchFamily="2" charset="2"/>
              <a:buChar char="Ø"/>
            </a:pPr>
            <a:r>
              <a:rPr lang="en-US" b="1" dirty="0">
                <a:effectLst/>
                <a:ea typeface="Calibri" panose="020F0502020204030204" pitchFamily="34" charset="0"/>
              </a:rPr>
              <a:t>Saleh Ibrahim </a:t>
            </a:r>
            <a:r>
              <a:rPr lang="en-US" b="1" dirty="0" err="1">
                <a:effectLst/>
                <a:ea typeface="Calibri" panose="020F0502020204030204" pitchFamily="34" charset="0"/>
              </a:rPr>
              <a:t>Alqubayshi</a:t>
            </a:r>
            <a:r>
              <a:rPr lang="en-US" b="1" dirty="0">
                <a:effectLst/>
                <a:ea typeface="Calibri" panose="020F0502020204030204" pitchFamily="34" charset="0"/>
              </a:rPr>
              <a:t> 442051125</a:t>
            </a:r>
          </a:p>
          <a:p>
            <a:pPr lvl="1" algn="l"/>
            <a:endParaRPr lang="en-US" b="1" dirty="0">
              <a:effectLst/>
              <a:ea typeface="Calibri" panose="020F0502020204030204" pitchFamily="34" charset="0"/>
            </a:endParaRPr>
          </a:p>
          <a:p>
            <a:pPr algn="l"/>
            <a:endParaRPr lang="en-US" sz="1800" b="1" dirty="0">
              <a:ea typeface="Calibri" panose="020F0502020204030204" pitchFamily="34" charset="0"/>
            </a:endParaRPr>
          </a:p>
          <a:p>
            <a:pPr marL="342900" indent="-342900" algn="l">
              <a:buFont typeface="Wingdings" panose="05000000000000000000" pitchFamily="2" charset="2"/>
              <a:buChar char="Ø"/>
            </a:pPr>
            <a:endParaRPr lang="en-US" dirty="0"/>
          </a:p>
        </p:txBody>
      </p:sp>
    </p:spTree>
    <p:extLst>
      <p:ext uri="{BB962C8B-B14F-4D97-AF65-F5344CB8AC3E}">
        <p14:creationId xmlns:p14="http://schemas.microsoft.com/office/powerpoint/2010/main" val="2362235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AC8F24-6A25-FBB6-D247-F74DD37B279F}"/>
              </a:ext>
            </a:extLst>
          </p:cNvPr>
          <p:cNvSpPr>
            <a:spLocks noGrp="1"/>
          </p:cNvSpPr>
          <p:nvPr>
            <p:ph type="title"/>
          </p:nvPr>
        </p:nvSpPr>
        <p:spPr>
          <a:xfrm>
            <a:off x="680321" y="921811"/>
            <a:ext cx="9613861" cy="1080938"/>
          </a:xfrm>
        </p:spPr>
        <p:txBody>
          <a:bodyPr>
            <a:noAutofit/>
          </a:bodyPr>
          <a:lstStyle/>
          <a:p>
            <a:r>
              <a:rPr lang="en-US" sz="4000" b="1" kern="100" dirty="0">
                <a:effectLst/>
                <a:ea typeface="Calibri" panose="020F0502020204030204" pitchFamily="34" charset="0"/>
                <a:cs typeface="Arial" panose="020B0604020202020204" pitchFamily="34" charset="0"/>
              </a:rPr>
              <a:t>4.Project Use Case Modelling:</a:t>
            </a:r>
            <a:br>
              <a:rPr lang="en-US" sz="4000" kern="100" dirty="0">
                <a:effectLst/>
                <a:ea typeface="Calibri" panose="020F0502020204030204" pitchFamily="34" charset="0"/>
                <a:cs typeface="Arial" panose="020B0604020202020204" pitchFamily="34" charset="0"/>
              </a:rPr>
            </a:br>
            <a:endParaRPr lang="ar-SA" sz="4000" dirty="0"/>
          </a:p>
        </p:txBody>
      </p:sp>
      <p:sp>
        <p:nvSpPr>
          <p:cNvPr id="3" name="عنصر نائب للمحتوى 2">
            <a:extLst>
              <a:ext uri="{FF2B5EF4-FFF2-40B4-BE49-F238E27FC236}">
                <a16:creationId xmlns:a16="http://schemas.microsoft.com/office/drawing/2014/main" id="{0052870F-F0A2-9291-3CBF-E89042CA3972}"/>
              </a:ext>
            </a:extLst>
          </p:cNvPr>
          <p:cNvSpPr>
            <a:spLocks noGrp="1"/>
          </p:cNvSpPr>
          <p:nvPr>
            <p:ph idx="1"/>
          </p:nvPr>
        </p:nvSpPr>
        <p:spPr>
          <a:xfrm>
            <a:off x="680321" y="1981200"/>
            <a:ext cx="9613861" cy="3954989"/>
          </a:xfrm>
        </p:spPr>
        <p:txBody>
          <a:bodyPr/>
          <a:lstStyle/>
          <a:p>
            <a:pPr>
              <a:buFont typeface="Wingdings" panose="05000000000000000000" pitchFamily="2" charset="2"/>
              <a:buChar char="Ø"/>
            </a:pPr>
            <a:r>
              <a:rPr lang="en-US" dirty="0"/>
              <a:t>Diagram:</a:t>
            </a:r>
          </a:p>
          <a:p>
            <a:pPr>
              <a:buFont typeface="Wingdings" panose="05000000000000000000" pitchFamily="2" charset="2"/>
              <a:buChar char="Ø"/>
            </a:pPr>
            <a:endParaRPr lang="ar-SA" dirty="0"/>
          </a:p>
        </p:txBody>
      </p:sp>
      <p:pic>
        <p:nvPicPr>
          <p:cNvPr id="4" name="صورة 3">
            <a:extLst>
              <a:ext uri="{FF2B5EF4-FFF2-40B4-BE49-F238E27FC236}">
                <a16:creationId xmlns:a16="http://schemas.microsoft.com/office/drawing/2014/main" id="{C92528B1-49AE-79B8-F1D0-6B2C9B3069D2}"/>
              </a:ext>
            </a:extLst>
          </p:cNvPr>
          <p:cNvPicPr>
            <a:picLocks noChangeAspect="1"/>
          </p:cNvPicPr>
          <p:nvPr/>
        </p:nvPicPr>
        <p:blipFill>
          <a:blip r:embed="rId2"/>
          <a:stretch>
            <a:fillRect/>
          </a:stretch>
        </p:blipFill>
        <p:spPr>
          <a:xfrm>
            <a:off x="1054735" y="2429510"/>
            <a:ext cx="4679209" cy="3261930"/>
          </a:xfrm>
          <a:prstGeom prst="rect">
            <a:avLst/>
          </a:prstGeom>
        </p:spPr>
      </p:pic>
      <p:sp>
        <p:nvSpPr>
          <p:cNvPr id="6" name="مربع نص 5">
            <a:extLst>
              <a:ext uri="{FF2B5EF4-FFF2-40B4-BE49-F238E27FC236}">
                <a16:creationId xmlns:a16="http://schemas.microsoft.com/office/drawing/2014/main" id="{728CEECB-FA31-94C9-F2A8-C60B4374A317}"/>
              </a:ext>
            </a:extLst>
          </p:cNvPr>
          <p:cNvSpPr txBox="1"/>
          <p:nvPr/>
        </p:nvSpPr>
        <p:spPr>
          <a:xfrm>
            <a:off x="5862320" y="1981200"/>
            <a:ext cx="5649359" cy="2161810"/>
          </a:xfrm>
          <a:prstGeom prst="rect">
            <a:avLst/>
          </a:prstGeom>
          <a:noFill/>
        </p:spPr>
        <p:txBody>
          <a:bodyPr wrap="square" rtlCol="1">
            <a:spAutoFit/>
          </a:bodyPr>
          <a:lstStyle/>
          <a:p>
            <a:pPr marL="342900" lvl="0" indent="-342900" rtl="0">
              <a:lnSpc>
                <a:spcPct val="107000"/>
              </a:lnSpc>
              <a:buFont typeface="Wingdings" panose="05000000000000000000" pitchFamily="2" charset="2"/>
              <a:buChar char="Ø"/>
            </a:pPr>
            <a:r>
              <a:rPr lang="en-US" sz="2400" kern="100" dirty="0">
                <a:effectLst/>
                <a:ea typeface="Calibri" panose="020F0502020204030204" pitchFamily="34" charset="0"/>
                <a:cs typeface="Arial" panose="020B0604020202020204" pitchFamily="34" charset="0"/>
              </a:rPr>
              <a:t>Actors</a:t>
            </a:r>
            <a:r>
              <a:rPr lang="en-US" sz="2400" kern="100" dirty="0">
                <a:effectLst/>
                <a:ea typeface="Calibri" panose="020F0502020204030204" pitchFamily="34" charset="0"/>
                <a:cs typeface="Calibri" panose="020F0502020204030204" pitchFamily="34" charset="0"/>
              </a:rPr>
              <a:t>:</a:t>
            </a:r>
          </a:p>
          <a:p>
            <a:pPr marL="800100" lvl="1" indent="-342900">
              <a:lnSpc>
                <a:spcPct val="107000"/>
              </a:lnSpc>
              <a:buFont typeface="Wingdings" panose="05000000000000000000" pitchFamily="2" charset="2"/>
              <a:buChar char="Ø"/>
            </a:pPr>
            <a:r>
              <a:rPr lang="en-US" sz="2000" kern="100" dirty="0">
                <a:effectLst/>
                <a:ea typeface="Calibri" panose="020F0502020204030204" pitchFamily="34" charset="0"/>
                <a:cs typeface="Calibri" panose="020F0502020204030204" pitchFamily="34" charset="0"/>
              </a:rPr>
              <a:t>Customer, Admin, Jarir bookstore system, Payment system .</a:t>
            </a:r>
            <a:endParaRPr lang="en-US" sz="2400" kern="100" dirty="0">
              <a:effectLst/>
              <a:ea typeface="Calibri" panose="020F0502020204030204" pitchFamily="34" charset="0"/>
              <a:cs typeface="Arial" panose="020B0604020202020204" pitchFamily="34" charset="0"/>
            </a:endParaRPr>
          </a:p>
          <a:p>
            <a:pPr marL="342900" indent="-342900">
              <a:buFont typeface="Wingdings" panose="05000000000000000000" pitchFamily="2" charset="2"/>
              <a:buChar char="Ø"/>
            </a:pPr>
            <a:r>
              <a:rPr lang="en-US" sz="2400" kern="100" dirty="0">
                <a:effectLst/>
                <a:ea typeface="Calibri" panose="020F0502020204030204" pitchFamily="34" charset="0"/>
                <a:cs typeface="Arial" panose="020B0604020202020204" pitchFamily="34" charset="0"/>
              </a:rPr>
              <a:t>Use cases &amp;its related use cases</a:t>
            </a:r>
            <a:r>
              <a:rPr lang="en-US" sz="2400" kern="100" dirty="0">
                <a:effectLst/>
                <a:ea typeface="Calibri" panose="020F0502020204030204" pitchFamily="34" charset="0"/>
                <a:cs typeface="Calibri" panose="020F0502020204030204" pitchFamily="34" charset="0"/>
              </a:rPr>
              <a:t>:</a:t>
            </a:r>
          </a:p>
          <a:p>
            <a:pPr marL="285750" indent="-285750">
              <a:buFont typeface="Wingdings" panose="05000000000000000000" pitchFamily="2" charset="2"/>
              <a:buChar char="Ø"/>
            </a:pPr>
            <a:endParaRPr lang="en-US" sz="2400" kern="100" dirty="0">
              <a:effectLst/>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ar-SA" dirty="0"/>
          </a:p>
        </p:txBody>
      </p:sp>
      <p:pic>
        <p:nvPicPr>
          <p:cNvPr id="7" name="صورة 6">
            <a:extLst>
              <a:ext uri="{FF2B5EF4-FFF2-40B4-BE49-F238E27FC236}">
                <a16:creationId xmlns:a16="http://schemas.microsoft.com/office/drawing/2014/main" id="{CD5FA0E8-65C9-2ACD-D371-709F58269E85}"/>
              </a:ext>
            </a:extLst>
          </p:cNvPr>
          <p:cNvPicPr>
            <a:picLocks noChangeAspect="1"/>
          </p:cNvPicPr>
          <p:nvPr/>
        </p:nvPicPr>
        <p:blipFill>
          <a:blip r:embed="rId3"/>
          <a:stretch>
            <a:fillRect/>
          </a:stretch>
        </p:blipFill>
        <p:spPr>
          <a:xfrm>
            <a:off x="6353704" y="3541862"/>
            <a:ext cx="2790296" cy="3004506"/>
          </a:xfrm>
          <a:prstGeom prst="rect">
            <a:avLst/>
          </a:prstGeom>
        </p:spPr>
      </p:pic>
    </p:spTree>
    <p:extLst>
      <p:ext uri="{BB962C8B-B14F-4D97-AF65-F5344CB8AC3E}">
        <p14:creationId xmlns:p14="http://schemas.microsoft.com/office/powerpoint/2010/main" val="4250014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B812314-68A9-77F9-AAA5-F510A15C6295}"/>
              </a:ext>
            </a:extLst>
          </p:cNvPr>
          <p:cNvSpPr>
            <a:spLocks noGrp="1"/>
          </p:cNvSpPr>
          <p:nvPr>
            <p:ph type="title"/>
          </p:nvPr>
        </p:nvSpPr>
        <p:spPr/>
        <p:txBody>
          <a:bodyPr/>
          <a:lstStyle/>
          <a:p>
            <a:endParaRPr lang="ar-SA" dirty="0"/>
          </a:p>
        </p:txBody>
      </p:sp>
      <p:sp>
        <p:nvSpPr>
          <p:cNvPr id="3" name="عنصر نائب للمحتوى 2">
            <a:extLst>
              <a:ext uri="{FF2B5EF4-FFF2-40B4-BE49-F238E27FC236}">
                <a16:creationId xmlns:a16="http://schemas.microsoft.com/office/drawing/2014/main" id="{FD35C547-BBD5-1190-0CE1-A3DBA36B9CBB}"/>
              </a:ext>
            </a:extLst>
          </p:cNvPr>
          <p:cNvSpPr>
            <a:spLocks noGrp="1"/>
          </p:cNvSpPr>
          <p:nvPr>
            <p:ph idx="1"/>
          </p:nvPr>
        </p:nvSpPr>
        <p:spPr>
          <a:xfrm>
            <a:off x="680321" y="1981200"/>
            <a:ext cx="5121039" cy="4470400"/>
          </a:xfrm>
        </p:spPr>
        <p:txBody>
          <a:bodyPr/>
          <a:lstStyle/>
          <a:p>
            <a:pPr>
              <a:buFont typeface="Wingdings" panose="05000000000000000000" pitchFamily="2" charset="2"/>
              <a:buChar char="Ø"/>
            </a:pPr>
            <a:r>
              <a:rPr lang="en-US" kern="100" dirty="0">
                <a:effectLst/>
                <a:ea typeface="Calibri" panose="020F0502020204030204" pitchFamily="34" charset="0"/>
                <a:cs typeface="Arial" panose="020B0604020202020204" pitchFamily="34" charset="0"/>
              </a:rPr>
              <a:t>Table 1</a:t>
            </a:r>
            <a:r>
              <a:rPr lang="en-US" kern="100" dirty="0">
                <a:effectLst/>
                <a:ea typeface="Calibri" panose="020F0502020204030204" pitchFamily="34" charset="0"/>
                <a:cs typeface="Calibri" panose="020F0502020204030204" pitchFamily="34" charset="0"/>
              </a:rPr>
              <a:t>: </a:t>
            </a:r>
            <a:endParaRPr lang="en-US" kern="100" dirty="0">
              <a:effectLst/>
              <a:ea typeface="Calibri" panose="020F0502020204030204" pitchFamily="34" charset="0"/>
              <a:cs typeface="Arial" panose="020B0604020202020204" pitchFamily="34" charset="0"/>
            </a:endParaRPr>
          </a:p>
          <a:p>
            <a:endParaRPr lang="ar-SA" dirty="0"/>
          </a:p>
        </p:txBody>
      </p:sp>
      <p:sp>
        <p:nvSpPr>
          <p:cNvPr id="7" name="عنصر نائب للمحتوى 2">
            <a:extLst>
              <a:ext uri="{FF2B5EF4-FFF2-40B4-BE49-F238E27FC236}">
                <a16:creationId xmlns:a16="http://schemas.microsoft.com/office/drawing/2014/main" id="{59E43A10-324E-3E45-B255-F022719A8A5F}"/>
              </a:ext>
            </a:extLst>
          </p:cNvPr>
          <p:cNvSpPr txBox="1">
            <a:spLocks/>
          </p:cNvSpPr>
          <p:nvPr/>
        </p:nvSpPr>
        <p:spPr>
          <a:xfrm>
            <a:off x="5882241" y="1981200"/>
            <a:ext cx="5121039" cy="4470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kern="100" dirty="0">
                <a:ea typeface="Calibri" panose="020F0502020204030204" pitchFamily="34" charset="0"/>
                <a:cs typeface="Arial" panose="020B0604020202020204" pitchFamily="34" charset="0"/>
              </a:rPr>
              <a:t>Table 2</a:t>
            </a:r>
            <a:r>
              <a:rPr lang="en-US" kern="100" dirty="0">
                <a:ea typeface="Calibri" panose="020F0502020204030204" pitchFamily="34" charset="0"/>
                <a:cs typeface="Calibri" panose="020F0502020204030204" pitchFamily="34" charset="0"/>
              </a:rPr>
              <a:t>: </a:t>
            </a:r>
            <a:endParaRPr lang="en-US" kern="100" dirty="0">
              <a:ea typeface="Calibri" panose="020F0502020204030204" pitchFamily="34" charset="0"/>
              <a:cs typeface="Arial" panose="020B0604020202020204" pitchFamily="34" charset="0"/>
            </a:endParaRPr>
          </a:p>
          <a:p>
            <a:endParaRPr lang="ar-SA" dirty="0"/>
          </a:p>
        </p:txBody>
      </p:sp>
      <p:pic>
        <p:nvPicPr>
          <p:cNvPr id="8" name="صورة 7">
            <a:extLst>
              <a:ext uri="{FF2B5EF4-FFF2-40B4-BE49-F238E27FC236}">
                <a16:creationId xmlns:a16="http://schemas.microsoft.com/office/drawing/2014/main" id="{CE767817-E43F-9313-E7AE-FD7E639AAEF8}"/>
              </a:ext>
            </a:extLst>
          </p:cNvPr>
          <p:cNvPicPr>
            <a:picLocks noChangeAspect="1"/>
          </p:cNvPicPr>
          <p:nvPr/>
        </p:nvPicPr>
        <p:blipFill>
          <a:blip r:embed="rId2"/>
          <a:stretch>
            <a:fillRect/>
          </a:stretch>
        </p:blipFill>
        <p:spPr>
          <a:xfrm>
            <a:off x="2237105" y="1981200"/>
            <a:ext cx="2862496" cy="883920"/>
          </a:xfrm>
          <a:prstGeom prst="rect">
            <a:avLst/>
          </a:prstGeom>
        </p:spPr>
      </p:pic>
      <p:graphicFrame>
        <p:nvGraphicFramePr>
          <p:cNvPr id="9" name="جدول 8">
            <a:extLst>
              <a:ext uri="{FF2B5EF4-FFF2-40B4-BE49-F238E27FC236}">
                <a16:creationId xmlns:a16="http://schemas.microsoft.com/office/drawing/2014/main" id="{1A1F1B91-7E9F-D83E-5C2E-5E533CD956BD}"/>
              </a:ext>
            </a:extLst>
          </p:cNvPr>
          <p:cNvGraphicFramePr>
            <a:graphicFrameLocks noGrp="1"/>
          </p:cNvGraphicFramePr>
          <p:nvPr>
            <p:extLst>
              <p:ext uri="{D42A27DB-BD31-4B8C-83A1-F6EECF244321}">
                <p14:modId xmlns:p14="http://schemas.microsoft.com/office/powerpoint/2010/main" val="4270643875"/>
              </p:ext>
            </p:extLst>
          </p:nvPr>
        </p:nvGraphicFramePr>
        <p:xfrm>
          <a:off x="456801" y="3279270"/>
          <a:ext cx="5121039" cy="3156868"/>
        </p:xfrm>
        <a:graphic>
          <a:graphicData uri="http://schemas.openxmlformats.org/drawingml/2006/table">
            <a:tbl>
              <a:tblPr firstRow="1" firstCol="1" bandRow="1">
                <a:tableStyleId>{5C22544A-7EE6-4342-B048-85BDC9FD1C3A}</a:tableStyleId>
              </a:tblPr>
              <a:tblGrid>
                <a:gridCol w="1554879">
                  <a:extLst>
                    <a:ext uri="{9D8B030D-6E8A-4147-A177-3AD203B41FA5}">
                      <a16:colId xmlns:a16="http://schemas.microsoft.com/office/drawing/2014/main" val="809372862"/>
                    </a:ext>
                  </a:extLst>
                </a:gridCol>
                <a:gridCol w="3566160">
                  <a:extLst>
                    <a:ext uri="{9D8B030D-6E8A-4147-A177-3AD203B41FA5}">
                      <a16:colId xmlns:a16="http://schemas.microsoft.com/office/drawing/2014/main" val="2103892154"/>
                    </a:ext>
                  </a:extLst>
                </a:gridCol>
              </a:tblGrid>
              <a:tr h="285737">
                <a:tc gridSpan="2">
                  <a:txBody>
                    <a:bodyPr/>
                    <a:lstStyle/>
                    <a:p>
                      <a:pPr marL="457200">
                        <a:lnSpc>
                          <a:spcPct val="107000"/>
                        </a:lnSpc>
                        <a:spcAft>
                          <a:spcPts val="800"/>
                        </a:spcAft>
                      </a:pPr>
                      <a:r>
                        <a:rPr lang="en-US" sz="1400" kern="100" dirty="0">
                          <a:effectLst/>
                        </a:rPr>
                        <a:t>Jarir bookstore: Login</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hMerge="1">
                  <a:txBody>
                    <a:bodyPr/>
                    <a:lstStyle/>
                    <a:p>
                      <a:pPr rtl="1"/>
                      <a:endParaRPr lang="ar-SA"/>
                    </a:p>
                  </a:txBody>
                  <a:tcPr/>
                </a:tc>
                <a:extLst>
                  <a:ext uri="{0D108BD9-81ED-4DB2-BD59-A6C34878D82A}">
                    <a16:rowId xmlns:a16="http://schemas.microsoft.com/office/drawing/2014/main" val="3599241577"/>
                  </a:ext>
                </a:extLst>
              </a:tr>
              <a:tr h="247886">
                <a:tc>
                  <a:txBody>
                    <a:bodyPr/>
                    <a:lstStyle/>
                    <a:p>
                      <a:pPr marL="457200" algn="l">
                        <a:lnSpc>
                          <a:spcPct val="107000"/>
                        </a:lnSpc>
                      </a:pPr>
                      <a:r>
                        <a:rPr lang="en-US" sz="1400" kern="100" dirty="0">
                          <a:effectLst/>
                        </a:rPr>
                        <a:t>Actors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en-US" sz="1400" kern="100" dirty="0">
                          <a:effectLst/>
                        </a:rPr>
                        <a:t>User, System</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97966546"/>
                  </a:ext>
                </a:extLst>
              </a:tr>
              <a:tr h="513199">
                <a:tc>
                  <a:txBody>
                    <a:bodyPr/>
                    <a:lstStyle/>
                    <a:p>
                      <a:pPr marL="457200">
                        <a:lnSpc>
                          <a:spcPct val="107000"/>
                        </a:lnSpc>
                      </a:pPr>
                      <a:r>
                        <a:rPr lang="en-US" sz="1400" kern="100">
                          <a:effectLst/>
                        </a:rPr>
                        <a:t>Description</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en-US" sz="1400" kern="100" dirty="0">
                          <a:effectLst/>
                        </a:rPr>
                        <a:t>The user logs in by e-mail and password previously registered in the system.</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93002769"/>
                  </a:ext>
                </a:extLst>
              </a:tr>
              <a:tr h="250011">
                <a:tc>
                  <a:txBody>
                    <a:bodyPr/>
                    <a:lstStyle/>
                    <a:p>
                      <a:pPr marL="457200">
                        <a:lnSpc>
                          <a:spcPct val="107000"/>
                        </a:lnSpc>
                      </a:pPr>
                      <a:r>
                        <a:rPr lang="en-US" sz="1400" kern="100">
                          <a:effectLst/>
                        </a:rPr>
                        <a:t>Data</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en-US" sz="1400" kern="100">
                          <a:effectLst/>
                        </a:rPr>
                        <a:t>E-mail and password.</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50759867"/>
                  </a:ext>
                </a:extLst>
              </a:tr>
              <a:tr h="513199">
                <a:tc>
                  <a:txBody>
                    <a:bodyPr/>
                    <a:lstStyle/>
                    <a:p>
                      <a:pPr marL="457200">
                        <a:lnSpc>
                          <a:spcPct val="107000"/>
                        </a:lnSpc>
                      </a:pPr>
                      <a:r>
                        <a:rPr lang="en-US" sz="1400" kern="100">
                          <a:effectLst/>
                        </a:rPr>
                        <a:t>Stimulus</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en-US" sz="1400" kern="100">
                          <a:effectLst/>
                        </a:rPr>
                        <a:t>User Request Login in Jarir App.</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4109213"/>
                  </a:ext>
                </a:extLst>
              </a:tr>
              <a:tr h="513199">
                <a:tc>
                  <a:txBody>
                    <a:bodyPr/>
                    <a:lstStyle/>
                    <a:p>
                      <a:pPr marL="457200">
                        <a:lnSpc>
                          <a:spcPct val="107000"/>
                        </a:lnSpc>
                      </a:pPr>
                      <a:r>
                        <a:rPr lang="en-US" sz="1400" kern="100">
                          <a:effectLst/>
                        </a:rPr>
                        <a:t>Response</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en-US" sz="1400" kern="100">
                          <a:effectLst/>
                        </a:rPr>
                        <a:t>The system determines whether the information is correct or not to access the account.</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68777818"/>
                  </a:ext>
                </a:extLst>
              </a:tr>
              <a:tr h="513199">
                <a:tc>
                  <a:txBody>
                    <a:bodyPr/>
                    <a:lstStyle/>
                    <a:p>
                      <a:pPr marL="457200">
                        <a:lnSpc>
                          <a:spcPct val="107000"/>
                        </a:lnSpc>
                      </a:pPr>
                      <a:r>
                        <a:rPr lang="en-US" sz="1400" kern="100">
                          <a:effectLst/>
                        </a:rPr>
                        <a:t>Comments</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en-US" sz="1400" kern="100" dirty="0">
                          <a:effectLst/>
                        </a:rPr>
                        <a:t>For security, the system allows 3 login attempts.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21375232"/>
                  </a:ext>
                </a:extLst>
              </a:tr>
            </a:tbl>
          </a:graphicData>
        </a:graphic>
      </p:graphicFrame>
      <p:pic>
        <p:nvPicPr>
          <p:cNvPr id="10" name="صورة 9">
            <a:extLst>
              <a:ext uri="{FF2B5EF4-FFF2-40B4-BE49-F238E27FC236}">
                <a16:creationId xmlns:a16="http://schemas.microsoft.com/office/drawing/2014/main" id="{EBDAD0DB-ACAB-F913-AA31-FD6948406D4A}"/>
              </a:ext>
            </a:extLst>
          </p:cNvPr>
          <p:cNvPicPr>
            <a:picLocks noChangeAspect="1"/>
          </p:cNvPicPr>
          <p:nvPr/>
        </p:nvPicPr>
        <p:blipFill>
          <a:blip r:embed="rId3"/>
          <a:stretch>
            <a:fillRect/>
          </a:stretch>
        </p:blipFill>
        <p:spPr>
          <a:xfrm>
            <a:off x="7431685" y="1981200"/>
            <a:ext cx="3241039" cy="883920"/>
          </a:xfrm>
          <a:prstGeom prst="rect">
            <a:avLst/>
          </a:prstGeom>
        </p:spPr>
      </p:pic>
      <p:graphicFrame>
        <p:nvGraphicFramePr>
          <p:cNvPr id="11" name="جدول 10">
            <a:extLst>
              <a:ext uri="{FF2B5EF4-FFF2-40B4-BE49-F238E27FC236}">
                <a16:creationId xmlns:a16="http://schemas.microsoft.com/office/drawing/2014/main" id="{4ABDFEBE-6369-58AF-1506-9AE04EF6D320}"/>
              </a:ext>
            </a:extLst>
          </p:cNvPr>
          <p:cNvGraphicFramePr>
            <a:graphicFrameLocks noGrp="1"/>
          </p:cNvGraphicFramePr>
          <p:nvPr>
            <p:extLst>
              <p:ext uri="{D42A27DB-BD31-4B8C-83A1-F6EECF244321}">
                <p14:modId xmlns:p14="http://schemas.microsoft.com/office/powerpoint/2010/main" val="351853857"/>
              </p:ext>
            </p:extLst>
          </p:nvPr>
        </p:nvGraphicFramePr>
        <p:xfrm>
          <a:off x="5882241" y="3279270"/>
          <a:ext cx="6096000" cy="3539175"/>
        </p:xfrm>
        <a:graphic>
          <a:graphicData uri="http://schemas.openxmlformats.org/drawingml/2006/table">
            <a:tbl>
              <a:tblPr firstRow="1" firstCol="1" bandRow="1">
                <a:tableStyleId>{5C22544A-7EE6-4342-B048-85BDC9FD1C3A}</a:tableStyleId>
              </a:tblPr>
              <a:tblGrid>
                <a:gridCol w="1763218">
                  <a:extLst>
                    <a:ext uri="{9D8B030D-6E8A-4147-A177-3AD203B41FA5}">
                      <a16:colId xmlns:a16="http://schemas.microsoft.com/office/drawing/2014/main" val="4101478621"/>
                    </a:ext>
                  </a:extLst>
                </a:gridCol>
                <a:gridCol w="4332782">
                  <a:extLst>
                    <a:ext uri="{9D8B030D-6E8A-4147-A177-3AD203B41FA5}">
                      <a16:colId xmlns:a16="http://schemas.microsoft.com/office/drawing/2014/main" val="3218656702"/>
                    </a:ext>
                  </a:extLst>
                </a:gridCol>
              </a:tblGrid>
              <a:tr h="136055">
                <a:tc gridSpan="2">
                  <a:txBody>
                    <a:bodyPr/>
                    <a:lstStyle/>
                    <a:p>
                      <a:pPr marL="457200">
                        <a:lnSpc>
                          <a:spcPct val="107000"/>
                        </a:lnSpc>
                        <a:spcAft>
                          <a:spcPts val="800"/>
                        </a:spcAft>
                      </a:pPr>
                      <a:r>
                        <a:rPr lang="en-US" sz="1400" kern="100">
                          <a:effectLst/>
                          <a:latin typeface="+mn-lt"/>
                        </a:rPr>
                        <a:t>Jarir bookstore: Confirm and review order</a:t>
                      </a:r>
                      <a:endParaRPr lang="en-US" sz="1400" kern="100">
                        <a:effectLst/>
                        <a:latin typeface="+mn-lt"/>
                        <a:ea typeface="Calibri" panose="020F0502020204030204" pitchFamily="34" charset="0"/>
                        <a:cs typeface="Arial" panose="020B0604020202020204" pitchFamily="34" charset="0"/>
                      </a:endParaRPr>
                    </a:p>
                  </a:txBody>
                  <a:tcPr marL="68580" marR="68580" marT="0" marB="0"/>
                </a:tc>
                <a:tc hMerge="1">
                  <a:txBody>
                    <a:bodyPr/>
                    <a:lstStyle/>
                    <a:p>
                      <a:pPr rtl="1"/>
                      <a:endParaRPr lang="ar-SA"/>
                    </a:p>
                  </a:txBody>
                  <a:tcPr/>
                </a:tc>
                <a:extLst>
                  <a:ext uri="{0D108BD9-81ED-4DB2-BD59-A6C34878D82A}">
                    <a16:rowId xmlns:a16="http://schemas.microsoft.com/office/drawing/2014/main" val="2334540244"/>
                  </a:ext>
                </a:extLst>
              </a:tr>
              <a:tr h="189253">
                <a:tc>
                  <a:txBody>
                    <a:bodyPr/>
                    <a:lstStyle/>
                    <a:p>
                      <a:pPr marL="457200">
                        <a:lnSpc>
                          <a:spcPct val="107000"/>
                        </a:lnSpc>
                      </a:pPr>
                      <a:r>
                        <a:rPr lang="en-US" sz="1400" kern="100">
                          <a:effectLst/>
                          <a:latin typeface="+mn-lt"/>
                        </a:rPr>
                        <a:t>Actors</a:t>
                      </a:r>
                      <a:endParaRPr lang="en-US" sz="1400" kern="100">
                        <a:effectLst/>
                        <a:latin typeface="+mn-lt"/>
                        <a:ea typeface="Calibri" panose="020F0502020204030204" pitchFamily="34" charset="0"/>
                        <a:cs typeface="Arial" panose="020B0604020202020204" pitchFamily="34" charset="0"/>
                      </a:endParaRPr>
                    </a:p>
                  </a:txBody>
                  <a:tcPr marL="68580" marR="68580" marT="0" marB="0"/>
                </a:tc>
                <a:tc>
                  <a:txBody>
                    <a:bodyPr/>
                    <a:lstStyle/>
                    <a:p>
                      <a:pPr marL="457200" algn="l">
                        <a:lnSpc>
                          <a:spcPct val="107000"/>
                        </a:lnSpc>
                        <a:spcAft>
                          <a:spcPts val="800"/>
                        </a:spcAft>
                      </a:pPr>
                      <a:r>
                        <a:rPr lang="en-US" sz="1400" kern="100" dirty="0">
                          <a:effectLst/>
                          <a:latin typeface="+mn-lt"/>
                        </a:rPr>
                        <a:t>User, System.</a:t>
                      </a:r>
                      <a:endParaRPr lang="en-US" sz="1400" kern="1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92265858"/>
                  </a:ext>
                </a:extLst>
              </a:tr>
              <a:tr h="392955">
                <a:tc>
                  <a:txBody>
                    <a:bodyPr/>
                    <a:lstStyle/>
                    <a:p>
                      <a:pPr marL="457200">
                        <a:lnSpc>
                          <a:spcPct val="107000"/>
                        </a:lnSpc>
                      </a:pPr>
                      <a:r>
                        <a:rPr lang="en-US" sz="1400" kern="100">
                          <a:effectLst/>
                          <a:latin typeface="+mn-lt"/>
                        </a:rPr>
                        <a:t>Description</a:t>
                      </a:r>
                      <a:endParaRPr lang="en-US" sz="1400" kern="100">
                        <a:effectLst/>
                        <a:latin typeface="+mn-lt"/>
                        <a:ea typeface="Calibri" panose="020F0502020204030204" pitchFamily="34" charset="0"/>
                        <a:cs typeface="Arial" panose="020B0604020202020204" pitchFamily="34" charset="0"/>
                      </a:endParaRPr>
                    </a:p>
                  </a:txBody>
                  <a:tcPr marL="68580" marR="68580" marT="0" marB="0"/>
                </a:tc>
                <a:tc>
                  <a:txBody>
                    <a:bodyPr/>
                    <a:lstStyle/>
                    <a:p>
                      <a:pPr marL="457200" algn="l">
                        <a:lnSpc>
                          <a:spcPct val="107000"/>
                        </a:lnSpc>
                        <a:spcAft>
                          <a:spcPts val="800"/>
                        </a:spcAft>
                      </a:pPr>
                      <a:r>
                        <a:rPr lang="en-US" sz="1400" kern="100">
                          <a:effectLst/>
                          <a:latin typeface="+mn-lt"/>
                        </a:rPr>
                        <a:t>The user confirms the order and then requests a review from the system.</a:t>
                      </a:r>
                      <a:endParaRPr lang="en-US" sz="1400" kern="10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43013854"/>
                  </a:ext>
                </a:extLst>
              </a:tr>
              <a:tr h="392955">
                <a:tc>
                  <a:txBody>
                    <a:bodyPr/>
                    <a:lstStyle/>
                    <a:p>
                      <a:pPr marL="457200">
                        <a:lnSpc>
                          <a:spcPct val="107000"/>
                        </a:lnSpc>
                      </a:pPr>
                      <a:r>
                        <a:rPr lang="en-US" sz="1400" kern="100">
                          <a:effectLst/>
                          <a:latin typeface="+mn-lt"/>
                        </a:rPr>
                        <a:t>Data</a:t>
                      </a:r>
                      <a:endParaRPr lang="en-US" sz="1400" kern="100">
                        <a:effectLst/>
                        <a:latin typeface="+mn-lt"/>
                        <a:ea typeface="Calibri" panose="020F0502020204030204" pitchFamily="34" charset="0"/>
                        <a:cs typeface="Arial" panose="020B0604020202020204" pitchFamily="34" charset="0"/>
                      </a:endParaRPr>
                    </a:p>
                  </a:txBody>
                  <a:tcPr marL="68580" marR="68580" marT="0" marB="0"/>
                </a:tc>
                <a:tc>
                  <a:txBody>
                    <a:bodyPr/>
                    <a:lstStyle/>
                    <a:p>
                      <a:pPr marL="457200" algn="l">
                        <a:lnSpc>
                          <a:spcPct val="107000"/>
                        </a:lnSpc>
                        <a:spcAft>
                          <a:spcPts val="800"/>
                        </a:spcAft>
                      </a:pPr>
                      <a:r>
                        <a:rPr lang="en-US" sz="1400" kern="100" dirty="0">
                          <a:effectLst/>
                          <a:latin typeface="+mn-lt"/>
                        </a:rPr>
                        <a:t>Order, which consists of the products to be purchased.</a:t>
                      </a:r>
                      <a:endParaRPr lang="en-US" sz="1400" kern="1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20852924"/>
                  </a:ext>
                </a:extLst>
              </a:tr>
              <a:tr h="392955">
                <a:tc>
                  <a:txBody>
                    <a:bodyPr/>
                    <a:lstStyle/>
                    <a:p>
                      <a:pPr marL="457200">
                        <a:lnSpc>
                          <a:spcPct val="107000"/>
                        </a:lnSpc>
                      </a:pPr>
                      <a:r>
                        <a:rPr lang="en-US" sz="1400" kern="100">
                          <a:effectLst/>
                          <a:latin typeface="+mn-lt"/>
                        </a:rPr>
                        <a:t>Stimulus</a:t>
                      </a:r>
                      <a:endParaRPr lang="en-US" sz="1400" kern="100">
                        <a:effectLst/>
                        <a:latin typeface="+mn-lt"/>
                        <a:ea typeface="Calibri" panose="020F0502020204030204" pitchFamily="34" charset="0"/>
                        <a:cs typeface="Arial" panose="020B0604020202020204" pitchFamily="34" charset="0"/>
                      </a:endParaRPr>
                    </a:p>
                  </a:txBody>
                  <a:tcPr marL="68580" marR="68580" marT="0" marB="0"/>
                </a:tc>
                <a:tc>
                  <a:txBody>
                    <a:bodyPr/>
                    <a:lstStyle/>
                    <a:p>
                      <a:pPr marL="457200" algn="l">
                        <a:lnSpc>
                          <a:spcPct val="107000"/>
                        </a:lnSpc>
                        <a:spcAft>
                          <a:spcPts val="800"/>
                        </a:spcAft>
                      </a:pPr>
                      <a:r>
                        <a:rPr lang="en-US" sz="1400" kern="100" dirty="0">
                          <a:effectLst/>
                          <a:latin typeface="+mn-lt"/>
                        </a:rPr>
                        <a:t>The user wants to pay to confirm the order and delivery of the ordered products.</a:t>
                      </a:r>
                      <a:endParaRPr lang="en-US" sz="1400" kern="1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07969935"/>
                  </a:ext>
                </a:extLst>
              </a:tr>
              <a:tr h="800359">
                <a:tc>
                  <a:txBody>
                    <a:bodyPr/>
                    <a:lstStyle/>
                    <a:p>
                      <a:pPr marL="457200">
                        <a:lnSpc>
                          <a:spcPct val="107000"/>
                        </a:lnSpc>
                      </a:pPr>
                      <a:r>
                        <a:rPr lang="en-US" sz="1400" kern="100">
                          <a:effectLst/>
                          <a:latin typeface="+mn-lt"/>
                        </a:rPr>
                        <a:t>Response</a:t>
                      </a:r>
                      <a:endParaRPr lang="en-US" sz="1400" kern="100">
                        <a:effectLst/>
                        <a:latin typeface="+mn-lt"/>
                        <a:ea typeface="Calibri" panose="020F0502020204030204" pitchFamily="34" charset="0"/>
                        <a:cs typeface="Arial" panose="020B0604020202020204" pitchFamily="34" charset="0"/>
                      </a:endParaRPr>
                    </a:p>
                  </a:txBody>
                  <a:tcPr marL="68580" marR="68580" marT="0" marB="0"/>
                </a:tc>
                <a:tc>
                  <a:txBody>
                    <a:bodyPr/>
                    <a:lstStyle/>
                    <a:p>
                      <a:pPr marL="457200" algn="l">
                        <a:lnSpc>
                          <a:spcPct val="107000"/>
                        </a:lnSpc>
                        <a:spcAft>
                          <a:spcPts val="800"/>
                        </a:spcAft>
                      </a:pPr>
                      <a:r>
                        <a:rPr lang="en-US" sz="1400" kern="100" dirty="0">
                          <a:effectLst/>
                          <a:latin typeface="+mn-lt"/>
                        </a:rPr>
                        <a:t>The system determines based on whether the products are available and whether the required amount has been paid to accept the order or not.</a:t>
                      </a:r>
                      <a:endParaRPr lang="en-US" sz="1400" kern="1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02065642"/>
                  </a:ext>
                </a:extLst>
              </a:tr>
              <a:tr h="800359">
                <a:tc>
                  <a:txBody>
                    <a:bodyPr/>
                    <a:lstStyle/>
                    <a:p>
                      <a:pPr marL="457200">
                        <a:lnSpc>
                          <a:spcPct val="107000"/>
                        </a:lnSpc>
                      </a:pPr>
                      <a:r>
                        <a:rPr lang="en-US" sz="1400" kern="100" dirty="0">
                          <a:effectLst/>
                          <a:latin typeface="+mn-lt"/>
                        </a:rPr>
                        <a:t>Comments</a:t>
                      </a:r>
                      <a:endParaRPr lang="en-US" sz="1400" kern="1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457200" algn="l">
                        <a:lnSpc>
                          <a:spcPct val="107000"/>
                        </a:lnSpc>
                        <a:spcAft>
                          <a:spcPts val="800"/>
                        </a:spcAft>
                      </a:pPr>
                      <a:r>
                        <a:rPr lang="en-US" sz="1400" kern="100" dirty="0">
                          <a:effectLst/>
                          <a:latin typeface="+mn-lt"/>
                          <a:ea typeface="Calibri" panose="020F0502020204030204" pitchFamily="34" charset="0"/>
                          <a:cs typeface="Arial" panose="020B0604020202020204" pitchFamily="34" charset="0"/>
                        </a:rPr>
                        <a:t>Inform the user of the current policies of the application and the system's commitment to send an email to the user with the required information.</a:t>
                      </a:r>
                    </a:p>
                  </a:txBody>
                  <a:tcPr marL="68580" marR="68580" marT="0" marB="0"/>
                </a:tc>
                <a:extLst>
                  <a:ext uri="{0D108BD9-81ED-4DB2-BD59-A6C34878D82A}">
                    <a16:rowId xmlns:a16="http://schemas.microsoft.com/office/drawing/2014/main" val="186961969"/>
                  </a:ext>
                </a:extLst>
              </a:tr>
            </a:tbl>
          </a:graphicData>
        </a:graphic>
      </p:graphicFrame>
    </p:spTree>
    <p:extLst>
      <p:ext uri="{BB962C8B-B14F-4D97-AF65-F5344CB8AC3E}">
        <p14:creationId xmlns:p14="http://schemas.microsoft.com/office/powerpoint/2010/main" val="143377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76AA182-0587-4D0B-396E-3D4202D1BD99}"/>
              </a:ext>
            </a:extLst>
          </p:cNvPr>
          <p:cNvSpPr>
            <a:spLocks noGrp="1"/>
          </p:cNvSpPr>
          <p:nvPr>
            <p:ph type="title"/>
          </p:nvPr>
        </p:nvSpPr>
        <p:spPr>
          <a:xfrm>
            <a:off x="233281" y="1068188"/>
            <a:ext cx="9613861" cy="1080938"/>
          </a:xfrm>
        </p:spPr>
        <p:txBody>
          <a:bodyPr>
            <a:normAutofit fontScale="90000"/>
          </a:bodyPr>
          <a:lstStyle/>
          <a:p>
            <a:pPr marL="457200">
              <a:lnSpc>
                <a:spcPct val="107000"/>
              </a:lnSpc>
            </a:pPr>
            <a:r>
              <a:rPr lang="en-US" sz="4400" b="1" kern="100" dirty="0">
                <a:effectLst/>
                <a:ea typeface="Calibri" panose="020F0502020204030204" pitchFamily="34" charset="0"/>
                <a:cs typeface="Arial" panose="020B0604020202020204" pitchFamily="34" charset="0"/>
              </a:rPr>
              <a:t>5.Creating Sequence Diagrams</a:t>
            </a:r>
            <a:r>
              <a:rPr lang="en-US" sz="4400" b="1" kern="100" dirty="0">
                <a:effectLst/>
                <a:ea typeface="Calibri" panose="020F0502020204030204" pitchFamily="34" charset="0"/>
                <a:cs typeface="Calibri" panose="020F0502020204030204" pitchFamily="34" charset="0"/>
              </a:rPr>
              <a:t>:</a:t>
            </a:r>
            <a:br>
              <a:rPr lang="en-US" sz="4400" kern="100" dirty="0">
                <a:effectLst/>
                <a:ea typeface="Calibri" panose="020F0502020204030204" pitchFamily="34" charset="0"/>
                <a:cs typeface="Arial" panose="020B0604020202020204" pitchFamily="34" charset="0"/>
              </a:rPr>
            </a:br>
            <a:r>
              <a:rPr lang="en-US" sz="1800" b="1" kern="100" dirty="0">
                <a:effectLst/>
                <a:latin typeface="Calibri" panose="020F0502020204030204" pitchFamily="34" charset="0"/>
                <a:ea typeface="Calibri" panose="020F0502020204030204" pitchFamily="34" charset="0"/>
                <a:cs typeface="Calibri" panose="020F050202020403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endParaRPr lang="ar-SA" dirty="0"/>
          </a:p>
        </p:txBody>
      </p:sp>
      <p:sp>
        <p:nvSpPr>
          <p:cNvPr id="3" name="عنصر نائب للمحتوى 2">
            <a:extLst>
              <a:ext uri="{FF2B5EF4-FFF2-40B4-BE49-F238E27FC236}">
                <a16:creationId xmlns:a16="http://schemas.microsoft.com/office/drawing/2014/main" id="{E93CA600-3BDB-D6DD-F2BD-74D202DE42D7}"/>
              </a:ext>
            </a:extLst>
          </p:cNvPr>
          <p:cNvSpPr>
            <a:spLocks noGrp="1"/>
          </p:cNvSpPr>
          <p:nvPr>
            <p:ph idx="1"/>
          </p:nvPr>
        </p:nvSpPr>
        <p:spPr>
          <a:xfrm>
            <a:off x="680321" y="2149126"/>
            <a:ext cx="9613861" cy="3787063"/>
          </a:xfrm>
        </p:spPr>
        <p:txBody>
          <a:bodyPr/>
          <a:lstStyle/>
          <a:p>
            <a:pPr>
              <a:buFont typeface="Wingdings" panose="05000000000000000000" pitchFamily="2" charset="2"/>
              <a:buChar char="Ø"/>
            </a:pPr>
            <a:r>
              <a:rPr lang="en-US" sz="2400" kern="100" dirty="0">
                <a:effectLst/>
                <a:latin typeface="Calibri" panose="020F0502020204030204" pitchFamily="34" charset="0"/>
                <a:ea typeface="Calibri" panose="020F0502020204030204" pitchFamily="34" charset="0"/>
                <a:cs typeface="Arial" panose="020B0604020202020204" pitchFamily="34" charset="0"/>
              </a:rPr>
              <a:t>Sequence diagram for </a:t>
            </a:r>
            <a:r>
              <a:rPr lang="en-US" sz="2400" b="1" kern="100" dirty="0">
                <a:effectLst/>
                <a:latin typeface="Calibri" panose="020F0502020204030204" pitchFamily="34" charset="0"/>
                <a:ea typeface="Calibri" panose="020F0502020204030204" pitchFamily="34" charset="0"/>
                <a:cs typeface="Arial" panose="020B0604020202020204" pitchFamily="34" charset="0"/>
              </a:rPr>
              <a:t>login</a:t>
            </a:r>
            <a:r>
              <a:rPr lang="en-US" sz="2400" kern="100" dirty="0">
                <a:effectLst/>
                <a:latin typeface="Calibri" panose="020F0502020204030204" pitchFamily="34" charset="0"/>
                <a:ea typeface="Calibri" panose="020F0502020204030204" pitchFamily="34" charset="0"/>
                <a:cs typeface="Arial" panose="020B0604020202020204" pitchFamily="34" charset="0"/>
              </a:rPr>
              <a:t> </a:t>
            </a:r>
          </a:p>
          <a:p>
            <a:pPr marL="0" indent="0">
              <a:buNone/>
            </a:pPr>
            <a:r>
              <a:rPr lang="en-US" kern="100" dirty="0">
                <a:latin typeface="Calibri" panose="020F0502020204030204" pitchFamily="34" charset="0"/>
                <a:ea typeface="Calibri" panose="020F0502020204030204" pitchFamily="34" charset="0"/>
                <a:cs typeface="Arial" panose="020B0604020202020204" pitchFamily="34" charset="0"/>
              </a:rPr>
              <a:t>    </a:t>
            </a:r>
            <a:r>
              <a:rPr lang="en-US" sz="2400" kern="100" dirty="0">
                <a:effectLst/>
                <a:latin typeface="Calibri" panose="020F0502020204030204" pitchFamily="34" charset="0"/>
                <a:ea typeface="Calibri" panose="020F0502020204030204" pitchFamily="34" charset="0"/>
                <a:cs typeface="Arial" panose="020B0604020202020204" pitchFamily="34" charset="0"/>
              </a:rPr>
              <a:t>to Jarir bookstore application:</a:t>
            </a:r>
          </a:p>
          <a:p>
            <a:pPr marL="0" indent="0">
              <a:buNone/>
            </a:pPr>
            <a:br>
              <a:rPr lang="en-US" sz="2400" kern="100" dirty="0">
                <a:effectLst/>
                <a:latin typeface="Calibri" panose="020F0502020204030204" pitchFamily="34" charset="0"/>
                <a:ea typeface="Calibri" panose="020F0502020204030204" pitchFamily="34" charset="0"/>
                <a:cs typeface="Arial" panose="020B0604020202020204" pitchFamily="34" charset="0"/>
              </a:rPr>
            </a:br>
            <a:endParaRPr lang="ar-SA" dirty="0"/>
          </a:p>
        </p:txBody>
      </p:sp>
      <p:pic>
        <p:nvPicPr>
          <p:cNvPr id="4" name="صورة 3">
            <a:extLst>
              <a:ext uri="{FF2B5EF4-FFF2-40B4-BE49-F238E27FC236}">
                <a16:creationId xmlns:a16="http://schemas.microsoft.com/office/drawing/2014/main" id="{1CD8B110-4A05-7859-C345-10D2A4343256}"/>
              </a:ext>
            </a:extLst>
          </p:cNvPr>
          <p:cNvPicPr>
            <a:picLocks noChangeAspect="1"/>
          </p:cNvPicPr>
          <p:nvPr/>
        </p:nvPicPr>
        <p:blipFill>
          <a:blip r:embed="rId2"/>
          <a:stretch>
            <a:fillRect/>
          </a:stretch>
        </p:blipFill>
        <p:spPr>
          <a:xfrm>
            <a:off x="5040211" y="2149126"/>
            <a:ext cx="5542356" cy="4332954"/>
          </a:xfrm>
          <a:prstGeom prst="rect">
            <a:avLst/>
          </a:prstGeom>
        </p:spPr>
      </p:pic>
    </p:spTree>
    <p:extLst>
      <p:ext uri="{BB962C8B-B14F-4D97-AF65-F5344CB8AC3E}">
        <p14:creationId xmlns:p14="http://schemas.microsoft.com/office/powerpoint/2010/main" val="3997365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BD7C221-542E-B980-241F-0C6FA5293103}"/>
              </a:ext>
            </a:extLst>
          </p:cNvPr>
          <p:cNvSpPr>
            <a:spLocks noGrp="1"/>
          </p:cNvSpPr>
          <p:nvPr>
            <p:ph type="title"/>
          </p:nvPr>
        </p:nvSpPr>
        <p:spPr/>
        <p:txBody>
          <a:bodyPr>
            <a:normAutofit/>
          </a:bodyPr>
          <a:lstStyle/>
          <a:p>
            <a:r>
              <a:rPr lang="en-US" sz="4000" b="1" kern="100" dirty="0">
                <a:effectLst/>
                <a:ea typeface="Calibri" panose="020F0502020204030204" pitchFamily="34" charset="0"/>
                <a:cs typeface="Arial" panose="020B0604020202020204" pitchFamily="34" charset="0"/>
              </a:rPr>
              <a:t>6.Creating a Class Diagram:</a:t>
            </a:r>
            <a:endParaRPr lang="ar-SA" sz="4000" dirty="0"/>
          </a:p>
        </p:txBody>
      </p:sp>
      <p:pic>
        <p:nvPicPr>
          <p:cNvPr id="4" name="عنصر نائب للمحتوى 3">
            <a:extLst>
              <a:ext uri="{FF2B5EF4-FFF2-40B4-BE49-F238E27FC236}">
                <a16:creationId xmlns:a16="http://schemas.microsoft.com/office/drawing/2014/main" id="{15F8A290-FC77-5B48-7C6E-C7414F8456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400" y="1971358"/>
            <a:ext cx="7233920" cy="4601849"/>
          </a:xfrm>
          <a:prstGeom prst="rect">
            <a:avLst/>
          </a:prstGeom>
        </p:spPr>
      </p:pic>
    </p:spTree>
    <p:extLst>
      <p:ext uri="{BB962C8B-B14F-4D97-AF65-F5344CB8AC3E}">
        <p14:creationId xmlns:p14="http://schemas.microsoft.com/office/powerpoint/2010/main" val="1433316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6D09-66D9-773E-D920-8412FBCD3A82}"/>
              </a:ext>
            </a:extLst>
          </p:cNvPr>
          <p:cNvSpPr>
            <a:spLocks noGrp="1"/>
          </p:cNvSpPr>
          <p:nvPr>
            <p:ph type="title"/>
          </p:nvPr>
        </p:nvSpPr>
        <p:spPr/>
        <p:txBody>
          <a:bodyPr/>
          <a:lstStyle/>
          <a:p>
            <a:r>
              <a:rPr lang="en-US" sz="4000" dirty="0"/>
              <a:t>Conclusion</a:t>
            </a:r>
            <a:endParaRPr lang="en-US" dirty="0"/>
          </a:p>
        </p:txBody>
      </p:sp>
      <p:sp>
        <p:nvSpPr>
          <p:cNvPr id="3" name="Content Placeholder 2">
            <a:extLst>
              <a:ext uri="{FF2B5EF4-FFF2-40B4-BE49-F238E27FC236}">
                <a16:creationId xmlns:a16="http://schemas.microsoft.com/office/drawing/2014/main" id="{6E7FEE27-A7F7-0C99-0E07-2C1549575E67}"/>
              </a:ext>
            </a:extLst>
          </p:cNvPr>
          <p:cNvSpPr>
            <a:spLocks noGrp="1"/>
          </p:cNvSpPr>
          <p:nvPr>
            <p:ph idx="1"/>
          </p:nvPr>
        </p:nvSpPr>
        <p:spPr/>
        <p:txBody>
          <a:bodyPr/>
          <a:lstStyle/>
          <a:p>
            <a:pPr marL="0" indent="0">
              <a:buNone/>
            </a:pPr>
            <a:r>
              <a:rPr lang="en-US" dirty="0"/>
              <a:t>   the Jarir Bookstore mobile app will provide a modern and convenient shopping experience for customers while staying competitive in the market.</a:t>
            </a:r>
          </a:p>
        </p:txBody>
      </p:sp>
    </p:spTree>
    <p:extLst>
      <p:ext uri="{BB962C8B-B14F-4D97-AF65-F5344CB8AC3E}">
        <p14:creationId xmlns:p14="http://schemas.microsoft.com/office/powerpoint/2010/main" val="209993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3894-CF8B-5EE5-5484-26D5C6CCB2CD}"/>
              </a:ext>
            </a:extLst>
          </p:cNvPr>
          <p:cNvSpPr>
            <a:spLocks noGrp="1"/>
          </p:cNvSpPr>
          <p:nvPr>
            <p:ph type="title"/>
          </p:nvPr>
        </p:nvSpPr>
        <p:spPr>
          <a:xfrm>
            <a:off x="792081" y="732908"/>
            <a:ext cx="9613861" cy="1080938"/>
          </a:xfrm>
        </p:spPr>
        <p:txBody>
          <a:bodyPr>
            <a:normAutofit/>
          </a:bodyPr>
          <a:lstStyle/>
          <a:p>
            <a:r>
              <a:rPr lang="en-US" sz="4000" b="1" i="0" dirty="0">
                <a:solidFill>
                  <a:srgbClr val="F1F2F2"/>
                </a:solidFill>
                <a:effectLst/>
              </a:rPr>
              <a:t>1-1.Introduction:</a:t>
            </a:r>
            <a:endParaRPr lang="en-US" sz="4000" b="1" dirty="0"/>
          </a:p>
        </p:txBody>
      </p:sp>
      <p:sp>
        <p:nvSpPr>
          <p:cNvPr id="3" name="Content Placeholder 2">
            <a:extLst>
              <a:ext uri="{FF2B5EF4-FFF2-40B4-BE49-F238E27FC236}">
                <a16:creationId xmlns:a16="http://schemas.microsoft.com/office/drawing/2014/main" id="{11EE5CEC-B28E-5704-C6D8-FCF919DA50AB}"/>
              </a:ext>
            </a:extLst>
          </p:cNvPr>
          <p:cNvSpPr>
            <a:spLocks noGrp="1"/>
          </p:cNvSpPr>
          <p:nvPr>
            <p:ph idx="1"/>
          </p:nvPr>
        </p:nvSpPr>
        <p:spPr/>
        <p:txBody>
          <a:bodyPr/>
          <a:lstStyle/>
          <a:p>
            <a:pPr marL="0" indent="0">
              <a:buNone/>
            </a:pPr>
            <a:r>
              <a:rPr lang="en-US" dirty="0"/>
              <a:t>Jarir Bookstore is a popular retail chain in the Middle East that offers a wide range of products, including books, electronics, and office supplies. The Jarir Bookstore mobile app is an essential tool for the company as it allows customers to browse and purchase products from their mobile devices.</a:t>
            </a:r>
          </a:p>
        </p:txBody>
      </p:sp>
    </p:spTree>
    <p:extLst>
      <p:ext uri="{BB962C8B-B14F-4D97-AF65-F5344CB8AC3E}">
        <p14:creationId xmlns:p14="http://schemas.microsoft.com/office/powerpoint/2010/main" val="1466653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630FE-8202-78C9-86AD-F2C6013120FD}"/>
              </a:ext>
            </a:extLst>
          </p:cNvPr>
          <p:cNvSpPr>
            <a:spLocks noGrp="1"/>
          </p:cNvSpPr>
          <p:nvPr>
            <p:ph type="title"/>
          </p:nvPr>
        </p:nvSpPr>
        <p:spPr>
          <a:xfrm>
            <a:off x="761601" y="743068"/>
            <a:ext cx="9613861" cy="1080938"/>
          </a:xfrm>
        </p:spPr>
        <p:txBody>
          <a:bodyPr>
            <a:normAutofit/>
          </a:bodyPr>
          <a:lstStyle/>
          <a:p>
            <a:r>
              <a:rPr lang="en-US" sz="4000" b="1" i="0" dirty="0">
                <a:solidFill>
                  <a:srgbClr val="FFFFFF"/>
                </a:solidFill>
                <a:effectLst/>
              </a:rPr>
              <a:t> 1-2.Problem:</a:t>
            </a:r>
            <a:endParaRPr lang="en-US" sz="4000" b="1" dirty="0"/>
          </a:p>
        </p:txBody>
      </p:sp>
      <p:sp>
        <p:nvSpPr>
          <p:cNvPr id="3" name="Content Placeholder 2">
            <a:extLst>
              <a:ext uri="{FF2B5EF4-FFF2-40B4-BE49-F238E27FC236}">
                <a16:creationId xmlns:a16="http://schemas.microsoft.com/office/drawing/2014/main" id="{2FA1C6C5-64AA-9C42-A9B5-526AE6A2142E}"/>
              </a:ext>
            </a:extLst>
          </p:cNvPr>
          <p:cNvSpPr>
            <a:spLocks noGrp="1"/>
          </p:cNvSpPr>
          <p:nvPr>
            <p:ph idx="1"/>
          </p:nvPr>
        </p:nvSpPr>
        <p:spPr/>
        <p:txBody>
          <a:bodyPr>
            <a:normAutofit/>
          </a:bodyPr>
          <a:lstStyle/>
          <a:p>
            <a:pPr marL="0" indent="0">
              <a:lnSpc>
                <a:spcPct val="100000"/>
              </a:lnSpc>
              <a:buNone/>
            </a:pPr>
            <a:r>
              <a:rPr lang="en-US" dirty="0"/>
              <a:t>The problem on which the Jarir Bookstore application was developed is that in the past, if the customer wanted to buy a specific commodity or product, he must go to the store himself and search for the availability of this product, and this causes trouble, whether it is moving between stores or wasting time, and also there is difficulty in comparing products, whether at prices or specifications, and knowing what is new.</a:t>
            </a:r>
          </a:p>
        </p:txBody>
      </p:sp>
    </p:spTree>
    <p:extLst>
      <p:ext uri="{BB962C8B-B14F-4D97-AF65-F5344CB8AC3E}">
        <p14:creationId xmlns:p14="http://schemas.microsoft.com/office/powerpoint/2010/main" val="144649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37E1C-3CDA-79F3-8F60-6142E881D864}"/>
              </a:ext>
            </a:extLst>
          </p:cNvPr>
          <p:cNvSpPr>
            <a:spLocks noGrp="1"/>
          </p:cNvSpPr>
          <p:nvPr>
            <p:ph type="title"/>
          </p:nvPr>
        </p:nvSpPr>
        <p:spPr>
          <a:xfrm>
            <a:off x="863200" y="992931"/>
            <a:ext cx="9613861" cy="1080938"/>
          </a:xfrm>
        </p:spPr>
        <p:txBody>
          <a:bodyPr>
            <a:noAutofit/>
          </a:bodyPr>
          <a:lstStyle/>
          <a:p>
            <a:r>
              <a:rPr lang="en-US" sz="4000" b="1" i="0" dirty="0">
                <a:solidFill>
                  <a:srgbClr val="FFFFFF"/>
                </a:solidFill>
                <a:effectLst/>
              </a:rPr>
              <a:t>1-3.Background:</a:t>
            </a:r>
            <a:br>
              <a:rPr lang="en-US" sz="4000" b="1" dirty="0"/>
            </a:br>
            <a:endParaRPr lang="en-US" sz="4000" b="1" dirty="0"/>
          </a:p>
        </p:txBody>
      </p:sp>
      <p:sp>
        <p:nvSpPr>
          <p:cNvPr id="3" name="Content Placeholder 2">
            <a:extLst>
              <a:ext uri="{FF2B5EF4-FFF2-40B4-BE49-F238E27FC236}">
                <a16:creationId xmlns:a16="http://schemas.microsoft.com/office/drawing/2014/main" id="{B29C7B97-10BC-C9C8-19C3-B68AD02F0644}"/>
              </a:ext>
            </a:extLst>
          </p:cNvPr>
          <p:cNvSpPr>
            <a:spLocks noGrp="1"/>
          </p:cNvSpPr>
          <p:nvPr>
            <p:ph idx="1"/>
          </p:nvPr>
        </p:nvSpPr>
        <p:spPr/>
        <p:txBody>
          <a:bodyPr/>
          <a:lstStyle/>
          <a:p>
            <a:pPr marL="0" indent="0">
              <a:buNone/>
            </a:pPr>
            <a:r>
              <a:rPr lang="en-US" dirty="0"/>
              <a:t> Jarir Bookstore is a well-established brand with a loyal customer base in the Middle East. However, the company may face competition from online retailers and e-book platforms. Developing a mobile application can help Jarir Bookstore stay competitive and provide a modern, convenient shopping experience for customers.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6370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B4AA-2B60-6C3F-0266-DB1CA3A8C9D4}"/>
              </a:ext>
            </a:extLst>
          </p:cNvPr>
          <p:cNvSpPr>
            <a:spLocks noGrp="1"/>
          </p:cNvSpPr>
          <p:nvPr>
            <p:ph type="title"/>
          </p:nvPr>
        </p:nvSpPr>
        <p:spPr>
          <a:xfrm>
            <a:off x="832721" y="732908"/>
            <a:ext cx="9613861" cy="1080938"/>
          </a:xfrm>
        </p:spPr>
        <p:txBody>
          <a:bodyPr>
            <a:normAutofit/>
          </a:bodyPr>
          <a:lstStyle/>
          <a:p>
            <a:r>
              <a:rPr lang="en-US" sz="4000" b="1" i="0" dirty="0">
                <a:solidFill>
                  <a:srgbClr val="FFFFFF"/>
                </a:solidFill>
                <a:effectLst/>
              </a:rPr>
              <a:t>1-4.Proposed Solution:</a:t>
            </a:r>
            <a:endParaRPr lang="en-US" sz="4000" b="1" dirty="0"/>
          </a:p>
        </p:txBody>
      </p:sp>
      <p:sp>
        <p:nvSpPr>
          <p:cNvPr id="3" name="Content Placeholder 2">
            <a:extLst>
              <a:ext uri="{FF2B5EF4-FFF2-40B4-BE49-F238E27FC236}">
                <a16:creationId xmlns:a16="http://schemas.microsoft.com/office/drawing/2014/main" id="{510F3A38-26A0-2C15-D883-DF56DBF9B8F7}"/>
              </a:ext>
            </a:extLst>
          </p:cNvPr>
          <p:cNvSpPr>
            <a:spLocks noGrp="1"/>
          </p:cNvSpPr>
          <p:nvPr>
            <p:ph idx="1"/>
          </p:nvPr>
        </p:nvSpPr>
        <p:spPr/>
        <p:txBody>
          <a:bodyPr/>
          <a:lstStyle/>
          <a:p>
            <a:pPr marL="0" indent="0">
              <a:buNone/>
            </a:pPr>
            <a:r>
              <a:rPr lang="en-US" b="0" i="0" dirty="0">
                <a:solidFill>
                  <a:srgbClr val="FFFFFF"/>
                </a:solidFill>
                <a:effectLst/>
                <a:latin typeface="Trebuchet MS (Body)"/>
              </a:rPr>
              <a:t>  Based on these problems, Jarir application has been developed to be a pioneering and distinctive application that combines several products, including electronic products, books and a lot, and what is presented is that the customer can browse many categories of products and order them online and deliver them to the customer's home, thus saving time and effort for the customer and also in the field of product marketing for companies.</a:t>
            </a:r>
            <a:endParaRPr lang="en-US" dirty="0">
              <a:latin typeface="Trebuchet MS (Body)"/>
            </a:endParaRPr>
          </a:p>
        </p:txBody>
      </p:sp>
    </p:spTree>
    <p:extLst>
      <p:ext uri="{BB962C8B-B14F-4D97-AF65-F5344CB8AC3E}">
        <p14:creationId xmlns:p14="http://schemas.microsoft.com/office/powerpoint/2010/main" val="280636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3580-2F97-AD48-3A33-D7759002FC9B}"/>
              </a:ext>
            </a:extLst>
          </p:cNvPr>
          <p:cNvSpPr>
            <a:spLocks noGrp="1"/>
          </p:cNvSpPr>
          <p:nvPr>
            <p:ph type="title"/>
          </p:nvPr>
        </p:nvSpPr>
        <p:spPr>
          <a:xfrm>
            <a:off x="812401" y="753228"/>
            <a:ext cx="9613861" cy="1080938"/>
          </a:xfrm>
        </p:spPr>
        <p:txBody>
          <a:bodyPr>
            <a:normAutofit/>
          </a:bodyPr>
          <a:lstStyle/>
          <a:p>
            <a:r>
              <a:rPr lang="en-US" sz="4000" b="1" dirty="0"/>
              <a:t>1-5.Workplan:</a:t>
            </a:r>
          </a:p>
        </p:txBody>
      </p:sp>
      <p:graphicFrame>
        <p:nvGraphicFramePr>
          <p:cNvPr id="5" name="Content Placeholder 4">
            <a:extLst>
              <a:ext uri="{FF2B5EF4-FFF2-40B4-BE49-F238E27FC236}">
                <a16:creationId xmlns:a16="http://schemas.microsoft.com/office/drawing/2014/main" id="{DE8278BE-B5E6-67DF-4716-5737735B0FC2}"/>
              </a:ext>
            </a:extLst>
          </p:cNvPr>
          <p:cNvGraphicFramePr>
            <a:graphicFrameLocks noGrp="1"/>
          </p:cNvGraphicFramePr>
          <p:nvPr>
            <p:ph idx="1"/>
            <p:extLst>
              <p:ext uri="{D42A27DB-BD31-4B8C-83A1-F6EECF244321}">
                <p14:modId xmlns:p14="http://schemas.microsoft.com/office/powerpoint/2010/main" val="3728604320"/>
              </p:ext>
            </p:extLst>
          </p:nvPr>
        </p:nvGraphicFramePr>
        <p:xfrm>
          <a:off x="281860" y="2054055"/>
          <a:ext cx="11628280" cy="4638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795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A949-1A56-75A3-1C92-9D817AEB68A3}"/>
              </a:ext>
            </a:extLst>
          </p:cNvPr>
          <p:cNvSpPr>
            <a:spLocks noGrp="1"/>
          </p:cNvSpPr>
          <p:nvPr>
            <p:ph type="title"/>
          </p:nvPr>
        </p:nvSpPr>
        <p:spPr>
          <a:xfrm>
            <a:off x="903841" y="863601"/>
            <a:ext cx="9613861" cy="1330960"/>
          </a:xfrm>
        </p:spPr>
        <p:txBody>
          <a:bodyPr>
            <a:normAutofit fontScale="90000"/>
          </a:bodyPr>
          <a:lstStyle/>
          <a:p>
            <a:pPr>
              <a:lnSpc>
                <a:spcPct val="150000"/>
              </a:lnSpc>
            </a:pPr>
            <a:r>
              <a:rPr lang="en-US" sz="4400" b="1" i="0" dirty="0">
                <a:solidFill>
                  <a:srgbClr val="FFFFFF"/>
                </a:solidFill>
                <a:effectLst/>
              </a:rPr>
              <a:t>2.Project requirements:</a:t>
            </a:r>
            <a:br>
              <a:rPr lang="en-US" sz="4000" b="1" i="0" dirty="0">
                <a:solidFill>
                  <a:srgbClr val="FFFFFF"/>
                </a:solidFill>
                <a:effectLst/>
              </a:rPr>
            </a:br>
            <a:r>
              <a:rPr lang="en-US" sz="3100" b="1" i="0" dirty="0">
                <a:solidFill>
                  <a:srgbClr val="FFFFFF"/>
                </a:solidFill>
                <a:effectLst/>
              </a:rPr>
              <a:t>2-1.</a:t>
            </a:r>
            <a:r>
              <a:rPr lang="en-US" sz="3100" b="1" kern="100" dirty="0">
                <a:effectLst/>
                <a:ea typeface="Calibri" panose="020F0502020204030204" pitchFamily="34" charset="0"/>
                <a:cs typeface="Calibri" panose="020F0502020204030204" pitchFamily="34" charset="0"/>
              </a:rPr>
              <a:t> Functional Requirements:</a:t>
            </a:r>
            <a:br>
              <a:rPr lang="en-US" sz="4000" kern="100" dirty="0">
                <a:effectLst/>
                <a:ea typeface="Calibri" panose="020F0502020204030204" pitchFamily="34" charset="0"/>
                <a:cs typeface="Arial" panose="020B0604020202020204" pitchFamily="34" charset="0"/>
              </a:rPr>
            </a:br>
            <a:endParaRPr lang="en-US" sz="4000" b="1" dirty="0"/>
          </a:p>
        </p:txBody>
      </p:sp>
      <p:sp>
        <p:nvSpPr>
          <p:cNvPr id="3" name="Content Placeholder 2">
            <a:extLst>
              <a:ext uri="{FF2B5EF4-FFF2-40B4-BE49-F238E27FC236}">
                <a16:creationId xmlns:a16="http://schemas.microsoft.com/office/drawing/2014/main" id="{617BAC6C-6EBE-EE0B-07DF-C94D1648219B}"/>
              </a:ext>
            </a:extLst>
          </p:cNvPr>
          <p:cNvSpPr>
            <a:spLocks noGrp="1"/>
          </p:cNvSpPr>
          <p:nvPr>
            <p:ph idx="1"/>
          </p:nvPr>
        </p:nvSpPr>
        <p:spPr>
          <a:xfrm>
            <a:off x="680321" y="1971040"/>
            <a:ext cx="9613861" cy="5049520"/>
          </a:xfrm>
        </p:spPr>
        <p:txBody>
          <a:bodyPr>
            <a:normAutofit fontScale="32500" lnSpcReduction="20000"/>
          </a:bodyPr>
          <a:lstStyle/>
          <a:p>
            <a:pPr marL="685800" indent="-457200">
              <a:lnSpc>
                <a:spcPct val="107000"/>
              </a:lnSpc>
              <a:spcAft>
                <a:spcPts val="800"/>
              </a:spcAft>
              <a:buFont typeface="Wingdings" panose="05000000000000000000" pitchFamily="2" charset="2"/>
              <a:buChar char="Ø"/>
            </a:pPr>
            <a:r>
              <a:rPr lang="en-US" sz="4600" kern="100" dirty="0">
                <a:effectLst/>
                <a:ea typeface="Calibri" panose="020F0502020204030204" pitchFamily="34" charset="0"/>
                <a:cs typeface="Calibri" panose="020F0502020204030204" pitchFamily="34" charset="0"/>
              </a:rPr>
              <a:t>1. User Authentication: Jarir Application must provide a secure and reliable user authentication process to protect customer information.</a:t>
            </a:r>
            <a:endParaRPr lang="en-US" sz="4600" kern="100" dirty="0">
              <a:effectLst/>
              <a:ea typeface="Calibri" panose="020F0502020204030204" pitchFamily="34" charset="0"/>
              <a:cs typeface="Arial" panose="020B0604020202020204" pitchFamily="34" charset="0"/>
            </a:endParaRPr>
          </a:p>
          <a:p>
            <a:pPr marL="685800" indent="-457200">
              <a:lnSpc>
                <a:spcPct val="107000"/>
              </a:lnSpc>
              <a:spcAft>
                <a:spcPts val="800"/>
              </a:spcAft>
              <a:buFont typeface="Wingdings" panose="05000000000000000000" pitchFamily="2" charset="2"/>
              <a:buChar char="Ø"/>
            </a:pPr>
            <a:r>
              <a:rPr lang="en-US" sz="4600" kern="100" dirty="0">
                <a:effectLst/>
                <a:ea typeface="Calibri" panose="020F0502020204030204" pitchFamily="34" charset="0"/>
                <a:cs typeface="Calibri" panose="020F0502020204030204" pitchFamily="34" charset="0"/>
              </a:rPr>
              <a:t>2. Browse and search for products: Jarir Application should allow users to browse products efficiently by category or keyword research.</a:t>
            </a:r>
            <a:endParaRPr lang="en-US" sz="4600" kern="100" dirty="0">
              <a:effectLst/>
              <a:ea typeface="Calibri" panose="020F0502020204030204" pitchFamily="34" charset="0"/>
              <a:cs typeface="Arial" panose="020B0604020202020204" pitchFamily="34" charset="0"/>
            </a:endParaRPr>
          </a:p>
          <a:p>
            <a:pPr marL="685800" indent="-457200">
              <a:lnSpc>
                <a:spcPct val="107000"/>
              </a:lnSpc>
              <a:spcAft>
                <a:spcPts val="800"/>
              </a:spcAft>
              <a:buFont typeface="Wingdings" panose="05000000000000000000" pitchFamily="2" charset="2"/>
              <a:buChar char="Ø"/>
            </a:pPr>
            <a:r>
              <a:rPr lang="en-US" sz="4600" kern="100" dirty="0">
                <a:effectLst/>
                <a:ea typeface="Calibri" panose="020F0502020204030204" pitchFamily="34" charset="0"/>
                <a:cs typeface="Calibri" panose="020F0502020204030204" pitchFamily="34" charset="0"/>
              </a:rPr>
              <a:t>3. Add to cart and buy: Jarir Application should enable seamless transactions by allowing users to add items to their cart, view their cart, and complete purchases safely and easily. </a:t>
            </a:r>
            <a:endParaRPr lang="en-US" sz="4600" kern="100" dirty="0">
              <a:effectLst/>
              <a:ea typeface="Calibri" panose="020F0502020204030204" pitchFamily="34" charset="0"/>
              <a:cs typeface="Arial" panose="020B0604020202020204" pitchFamily="34" charset="0"/>
            </a:endParaRPr>
          </a:p>
          <a:p>
            <a:pPr marL="685800" indent="-457200">
              <a:lnSpc>
                <a:spcPct val="107000"/>
              </a:lnSpc>
              <a:spcAft>
                <a:spcPts val="800"/>
              </a:spcAft>
              <a:buFont typeface="Wingdings" panose="05000000000000000000" pitchFamily="2" charset="2"/>
              <a:buChar char="Ø"/>
            </a:pPr>
            <a:r>
              <a:rPr lang="en-US" sz="4600" kern="100" dirty="0">
                <a:effectLst/>
                <a:ea typeface="Calibri" panose="020F0502020204030204" pitchFamily="34" charset="0"/>
                <a:cs typeface="Calibri" panose="020F0502020204030204" pitchFamily="34" charset="0"/>
              </a:rPr>
              <a:t>4. Order Tracking: Jarir Application must provide real-time tracking information for all orders.</a:t>
            </a:r>
            <a:endParaRPr lang="en-US" sz="4600" kern="100" dirty="0">
              <a:effectLst/>
              <a:ea typeface="Calibri" panose="020F0502020204030204" pitchFamily="34" charset="0"/>
              <a:cs typeface="Arial" panose="020B0604020202020204" pitchFamily="34" charset="0"/>
            </a:endParaRPr>
          </a:p>
          <a:p>
            <a:pPr marL="685800" indent="-457200">
              <a:lnSpc>
                <a:spcPct val="107000"/>
              </a:lnSpc>
              <a:spcAft>
                <a:spcPts val="800"/>
              </a:spcAft>
              <a:buFont typeface="Wingdings" panose="05000000000000000000" pitchFamily="2" charset="2"/>
              <a:buChar char="Ø"/>
            </a:pPr>
            <a:r>
              <a:rPr lang="en-US" sz="4600" kern="100" dirty="0">
                <a:effectLst/>
                <a:ea typeface="Calibri" panose="020F0502020204030204" pitchFamily="34" charset="0"/>
                <a:cs typeface="Calibri" panose="020F0502020204030204" pitchFamily="34" charset="0"/>
              </a:rPr>
              <a:t>5. Personalization: The Jarir Application should enable users to personalize their shopping experience by providing product recommendations based on search history and purchase behavior.</a:t>
            </a:r>
            <a:endParaRPr lang="en-US" sz="4600" kern="100" dirty="0">
              <a:effectLst/>
              <a:ea typeface="Calibri" panose="020F0502020204030204" pitchFamily="34" charset="0"/>
              <a:cs typeface="Arial" panose="020B0604020202020204" pitchFamily="34" charset="0"/>
            </a:endParaRPr>
          </a:p>
          <a:p>
            <a:pPr marL="685800" indent="-457200">
              <a:lnSpc>
                <a:spcPct val="107000"/>
              </a:lnSpc>
              <a:spcAft>
                <a:spcPts val="800"/>
              </a:spcAft>
              <a:buFont typeface="Wingdings" panose="05000000000000000000" pitchFamily="2" charset="2"/>
              <a:buChar char="Ø"/>
            </a:pPr>
            <a:r>
              <a:rPr lang="en-US" sz="4600" kern="100" dirty="0">
                <a:effectLst/>
                <a:ea typeface="Calibri" panose="020F0502020204030204" pitchFamily="34" charset="0"/>
                <a:cs typeface="Calibri" panose="020F0502020204030204" pitchFamily="34" charset="0"/>
              </a:rPr>
              <a:t>6. Send notifications: Jarir Application must allow push notifications to alert users of offers, promotions and order updates.</a:t>
            </a:r>
            <a:endParaRPr lang="en-US" sz="4600" kern="100" dirty="0">
              <a:effectLst/>
              <a:ea typeface="Calibri" panose="020F0502020204030204" pitchFamily="34" charset="0"/>
              <a:cs typeface="Arial" panose="020B0604020202020204" pitchFamily="34" charset="0"/>
            </a:endParaRPr>
          </a:p>
          <a:p>
            <a:pPr marL="685800" indent="-457200">
              <a:lnSpc>
                <a:spcPct val="107000"/>
              </a:lnSpc>
              <a:spcAft>
                <a:spcPts val="800"/>
              </a:spcAft>
              <a:buFont typeface="Wingdings" panose="05000000000000000000" pitchFamily="2" charset="2"/>
              <a:buChar char="Ø"/>
            </a:pPr>
            <a:r>
              <a:rPr lang="en-US" sz="4600" kern="100" dirty="0">
                <a:effectLst/>
                <a:ea typeface="Calibri" panose="020F0502020204030204" pitchFamily="34" charset="0"/>
                <a:cs typeface="Calibri" panose="020F0502020204030204" pitchFamily="34" charset="0"/>
              </a:rPr>
              <a:t>7. Customer Support: Jarir App should provide users with comprehensive customer support through chat or phone for inquiries, complaints and returns.</a:t>
            </a:r>
            <a:endParaRPr lang="en-US" sz="4600" kern="100" dirty="0">
              <a:effectLst/>
              <a:ea typeface="Calibri" panose="020F0502020204030204" pitchFamily="34" charset="0"/>
              <a:cs typeface="Arial" panose="020B0604020202020204" pitchFamily="34" charset="0"/>
            </a:endParaRPr>
          </a:p>
          <a:p>
            <a:pPr marL="685800" indent="-457200">
              <a:lnSpc>
                <a:spcPct val="107000"/>
              </a:lnSpc>
              <a:spcAft>
                <a:spcPts val="800"/>
              </a:spcAft>
              <a:buFont typeface="Wingdings" panose="05000000000000000000" pitchFamily="2" charset="2"/>
              <a:buChar char="Ø"/>
            </a:pPr>
            <a:r>
              <a:rPr lang="en-US" sz="4600" kern="100" dirty="0">
                <a:effectLst/>
                <a:ea typeface="Calibri" panose="020F0502020204030204" pitchFamily="34" charset="0"/>
                <a:cs typeface="Arial" panose="020B0604020202020204" pitchFamily="34" charset="0"/>
              </a:rPr>
              <a:t>8. Multi-Platform Compatibility: The Amazon App must be accessible across multiple platforms, including iOS and Android devices.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47182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9B80265-2B57-8CDC-6A5E-46F5B110A035}"/>
              </a:ext>
            </a:extLst>
          </p:cNvPr>
          <p:cNvSpPr>
            <a:spLocks noGrp="1"/>
          </p:cNvSpPr>
          <p:nvPr>
            <p:ph type="title"/>
          </p:nvPr>
        </p:nvSpPr>
        <p:spPr>
          <a:xfrm>
            <a:off x="680321" y="921811"/>
            <a:ext cx="9613861" cy="1250909"/>
          </a:xfrm>
        </p:spPr>
        <p:txBody>
          <a:bodyPr>
            <a:normAutofit/>
          </a:bodyPr>
          <a:lstStyle/>
          <a:p>
            <a:r>
              <a:rPr lang="en-US" sz="4000" b="1" dirty="0"/>
              <a:t>2-2.</a:t>
            </a:r>
            <a:r>
              <a:rPr lang="en-US" sz="4000" b="1" kern="100" dirty="0">
                <a:effectLst/>
                <a:ea typeface="Calibri" panose="020F0502020204030204" pitchFamily="34" charset="0"/>
                <a:cs typeface="Calibri" panose="020F0502020204030204" pitchFamily="34" charset="0"/>
              </a:rPr>
              <a:t> Non-Functional Requirements:</a:t>
            </a:r>
            <a:br>
              <a:rPr lang="en-US" sz="1800" kern="100" dirty="0">
                <a:effectLst/>
                <a:latin typeface="Calibri" panose="020F0502020204030204" pitchFamily="34" charset="0"/>
                <a:ea typeface="Calibri" panose="020F0502020204030204" pitchFamily="34" charset="0"/>
                <a:cs typeface="Arial" panose="020B0604020202020204" pitchFamily="34" charset="0"/>
              </a:rPr>
            </a:br>
            <a:endParaRPr lang="ar-SA" dirty="0"/>
          </a:p>
        </p:txBody>
      </p:sp>
      <p:sp>
        <p:nvSpPr>
          <p:cNvPr id="3" name="عنصر نائب للمحتوى 2">
            <a:extLst>
              <a:ext uri="{FF2B5EF4-FFF2-40B4-BE49-F238E27FC236}">
                <a16:creationId xmlns:a16="http://schemas.microsoft.com/office/drawing/2014/main" id="{BAACC2F6-9752-E2AC-1792-A3ED77795A3A}"/>
              </a:ext>
            </a:extLst>
          </p:cNvPr>
          <p:cNvSpPr>
            <a:spLocks noGrp="1"/>
          </p:cNvSpPr>
          <p:nvPr>
            <p:ph idx="1"/>
          </p:nvPr>
        </p:nvSpPr>
        <p:spPr>
          <a:xfrm>
            <a:off x="680321" y="2011680"/>
            <a:ext cx="9613861" cy="3924509"/>
          </a:xfrm>
        </p:spPr>
        <p:txBody>
          <a:bodyPr>
            <a:noAutofit/>
          </a:bodyPr>
          <a:lstStyle/>
          <a:p>
            <a:pPr marL="514350" indent="-285750">
              <a:lnSpc>
                <a:spcPct val="107000"/>
              </a:lnSpc>
              <a:spcAft>
                <a:spcPts val="800"/>
              </a:spcAft>
              <a:buFont typeface="Wingdings" panose="05000000000000000000" pitchFamily="2" charset="2"/>
              <a:buChar char="Ø"/>
            </a:pPr>
            <a:r>
              <a:rPr lang="en-US" sz="2000" kern="100" dirty="0">
                <a:effectLst/>
                <a:latin typeface="Trebuchet MS (Body)"/>
                <a:ea typeface="Calibri" panose="020F0502020204030204" pitchFamily="34" charset="0"/>
                <a:cs typeface="Calibri" panose="020F0502020204030204" pitchFamily="34" charset="0"/>
              </a:rPr>
              <a:t>1. Reliability: The Jarir App should function reliably and consistently without any crashes or downtime, to ensure a seamless user experience.</a:t>
            </a:r>
            <a:endParaRPr lang="en-US" sz="2000" kern="100" dirty="0">
              <a:effectLst/>
              <a:latin typeface="Trebuchet MS (Body)"/>
              <a:ea typeface="Calibri" panose="020F0502020204030204" pitchFamily="34" charset="0"/>
              <a:cs typeface="Arial" panose="020B0604020202020204" pitchFamily="34" charset="0"/>
            </a:endParaRPr>
          </a:p>
          <a:p>
            <a:pPr marL="514350" indent="-285750">
              <a:lnSpc>
                <a:spcPct val="107000"/>
              </a:lnSpc>
              <a:spcAft>
                <a:spcPts val="800"/>
              </a:spcAft>
              <a:buFont typeface="Wingdings" panose="05000000000000000000" pitchFamily="2" charset="2"/>
              <a:buChar char="Ø"/>
            </a:pPr>
            <a:r>
              <a:rPr lang="en-US" sz="2000" kern="100" dirty="0">
                <a:effectLst/>
                <a:latin typeface="Trebuchet MS (Body)"/>
                <a:ea typeface="Calibri" panose="020F0502020204030204" pitchFamily="34" charset="0"/>
                <a:cs typeface="Calibri" panose="020F0502020204030204" pitchFamily="34" charset="0"/>
              </a:rPr>
              <a:t>2. Performance: The Jarir App must perform efficiently, with fast loading times and quick responses to user actions.</a:t>
            </a:r>
            <a:endParaRPr lang="en-US" sz="2000" kern="100" dirty="0">
              <a:effectLst/>
              <a:latin typeface="Trebuchet MS (Body)"/>
              <a:ea typeface="Calibri" panose="020F0502020204030204" pitchFamily="34" charset="0"/>
              <a:cs typeface="Arial" panose="020B0604020202020204" pitchFamily="34" charset="0"/>
            </a:endParaRPr>
          </a:p>
          <a:p>
            <a:pPr marL="514350" indent="-285750">
              <a:lnSpc>
                <a:spcPct val="107000"/>
              </a:lnSpc>
              <a:spcAft>
                <a:spcPts val="800"/>
              </a:spcAft>
              <a:buFont typeface="Wingdings" panose="05000000000000000000" pitchFamily="2" charset="2"/>
              <a:buChar char="Ø"/>
            </a:pPr>
            <a:r>
              <a:rPr lang="en-US" sz="2000" kern="100" dirty="0">
                <a:effectLst/>
                <a:latin typeface="Trebuchet MS (Body)"/>
                <a:ea typeface="Calibri" panose="020F0502020204030204" pitchFamily="34" charset="0"/>
                <a:cs typeface="Calibri" panose="020F0502020204030204" pitchFamily="34" charset="0"/>
              </a:rPr>
              <a:t>3. Usability: The Jarir App must have a user-friendly interface with easy navigation and clear instructions for all features and functions. </a:t>
            </a:r>
            <a:endParaRPr lang="en-US" sz="2000" kern="100" dirty="0">
              <a:effectLst/>
              <a:latin typeface="Trebuchet MS (Body)"/>
              <a:ea typeface="Calibri" panose="020F0502020204030204" pitchFamily="34" charset="0"/>
              <a:cs typeface="Arial" panose="020B0604020202020204" pitchFamily="34" charset="0"/>
            </a:endParaRPr>
          </a:p>
          <a:p>
            <a:pPr marL="514350" indent="-285750">
              <a:lnSpc>
                <a:spcPct val="107000"/>
              </a:lnSpc>
              <a:spcAft>
                <a:spcPts val="800"/>
              </a:spcAft>
              <a:buFont typeface="Wingdings" panose="05000000000000000000" pitchFamily="2" charset="2"/>
              <a:buChar char="Ø"/>
            </a:pPr>
            <a:r>
              <a:rPr lang="en-US" sz="2000" kern="100" dirty="0">
                <a:effectLst/>
                <a:latin typeface="Trebuchet MS (Body)"/>
                <a:ea typeface="Calibri" panose="020F0502020204030204" pitchFamily="34" charset="0"/>
                <a:cs typeface="Calibri" panose="020F0502020204030204" pitchFamily="34" charset="0"/>
              </a:rPr>
              <a:t>4. Security: The Jarir App must ensure the safety and security of user data, including personal information, payment details, and order history. </a:t>
            </a:r>
            <a:endParaRPr lang="en-US" sz="2000" kern="100" dirty="0">
              <a:latin typeface="Trebuchet MS (Body)"/>
              <a:ea typeface="Calibri" panose="020F0502020204030204" pitchFamily="34" charset="0"/>
              <a:cs typeface="Arial" panose="020B0604020202020204" pitchFamily="34" charset="0"/>
            </a:endParaRPr>
          </a:p>
          <a:p>
            <a:pPr marL="514350" indent="-285750">
              <a:lnSpc>
                <a:spcPct val="107000"/>
              </a:lnSpc>
              <a:spcAft>
                <a:spcPts val="800"/>
              </a:spcAft>
              <a:buFont typeface="Wingdings" panose="05000000000000000000" pitchFamily="2" charset="2"/>
              <a:buChar char="Ø"/>
            </a:pPr>
            <a:r>
              <a:rPr lang="en-US" sz="2000" dirty="0">
                <a:effectLst/>
                <a:latin typeface="Trebuchet MS (Body)"/>
                <a:ea typeface="Calibri" panose="020F0502020204030204" pitchFamily="34" charset="0"/>
              </a:rPr>
              <a:t>5. Portability: The Jarir App should be readily available and accessible across multiple devices and platforms, including smartphones, tablets, and desktop computers.</a:t>
            </a:r>
            <a:endParaRPr lang="ar-SA" sz="2000" dirty="0">
              <a:latin typeface="Trebuchet MS (Body)"/>
            </a:endParaRPr>
          </a:p>
        </p:txBody>
      </p:sp>
    </p:spTree>
    <p:extLst>
      <p:ext uri="{BB962C8B-B14F-4D97-AF65-F5344CB8AC3E}">
        <p14:creationId xmlns:p14="http://schemas.microsoft.com/office/powerpoint/2010/main" val="1588148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9192EBC-0462-9212-F98B-8DE53429E9B3}"/>
              </a:ext>
            </a:extLst>
          </p:cNvPr>
          <p:cNvSpPr>
            <a:spLocks noGrp="1"/>
          </p:cNvSpPr>
          <p:nvPr>
            <p:ph type="title"/>
          </p:nvPr>
        </p:nvSpPr>
        <p:spPr>
          <a:xfrm>
            <a:off x="822561" y="980022"/>
            <a:ext cx="9613861" cy="1080938"/>
          </a:xfrm>
        </p:spPr>
        <p:txBody>
          <a:bodyPr>
            <a:noAutofit/>
          </a:bodyPr>
          <a:lstStyle/>
          <a:p>
            <a:r>
              <a:rPr lang="en-US" sz="4000" b="1" kern="100" dirty="0">
                <a:effectLst/>
                <a:ea typeface="Calibri" panose="020F0502020204030204" pitchFamily="34" charset="0"/>
                <a:cs typeface="Arial" panose="020B0604020202020204" pitchFamily="34" charset="0"/>
              </a:rPr>
              <a:t>3.Activity diagram</a:t>
            </a:r>
            <a:r>
              <a:rPr lang="en-US" sz="4000" b="1" kern="100" dirty="0">
                <a:effectLst/>
                <a:ea typeface="Calibri" panose="020F0502020204030204" pitchFamily="34" charset="0"/>
                <a:cs typeface="Calibri" panose="020F0502020204030204" pitchFamily="34" charset="0"/>
              </a:rPr>
              <a:t>:</a:t>
            </a:r>
            <a:br>
              <a:rPr lang="en-US" sz="4000" kern="100" dirty="0">
                <a:effectLst/>
                <a:ea typeface="Calibri" panose="020F0502020204030204" pitchFamily="34" charset="0"/>
                <a:cs typeface="Arial" panose="020B0604020202020204" pitchFamily="34" charset="0"/>
              </a:rPr>
            </a:br>
            <a:endParaRPr lang="ar-SA" sz="4000" dirty="0"/>
          </a:p>
        </p:txBody>
      </p:sp>
      <p:pic>
        <p:nvPicPr>
          <p:cNvPr id="4" name="عنصر نائب للمحتوى 3">
            <a:extLst>
              <a:ext uri="{FF2B5EF4-FFF2-40B4-BE49-F238E27FC236}">
                <a16:creationId xmlns:a16="http://schemas.microsoft.com/office/drawing/2014/main" id="{CBA89F18-8F09-5E43-F6C9-317A1074E6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7653" y="2060960"/>
            <a:ext cx="7341147" cy="4479982"/>
          </a:xfrm>
          <a:prstGeom prst="rect">
            <a:avLst/>
          </a:prstGeom>
        </p:spPr>
      </p:pic>
    </p:spTree>
    <p:extLst>
      <p:ext uri="{BB962C8B-B14F-4D97-AF65-F5344CB8AC3E}">
        <p14:creationId xmlns:p14="http://schemas.microsoft.com/office/powerpoint/2010/main" val="203179861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
  <TotalTime>78</TotalTime>
  <Words>923</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Trebuchet MS</vt:lpstr>
      <vt:lpstr>Trebuchet MS (Body)</vt:lpstr>
      <vt:lpstr>Wingdings</vt:lpstr>
      <vt:lpstr>Berlin</vt:lpstr>
      <vt:lpstr>Jarir Bookstore App </vt:lpstr>
      <vt:lpstr>1-1.Introduction:</vt:lpstr>
      <vt:lpstr> 1-2.Problem:</vt:lpstr>
      <vt:lpstr>1-3.Background: </vt:lpstr>
      <vt:lpstr>1-4.Proposed Solution:</vt:lpstr>
      <vt:lpstr>1-5.Workplan:</vt:lpstr>
      <vt:lpstr>2.Project requirements: 2-1. Functional Requirements: </vt:lpstr>
      <vt:lpstr>2-2. Non-Functional Requirements: </vt:lpstr>
      <vt:lpstr>3.Activity diagram: </vt:lpstr>
      <vt:lpstr>4.Project Use Case Modelling: </vt:lpstr>
      <vt:lpstr>PowerPoint Presentation</vt:lpstr>
      <vt:lpstr>5.Creating Sequence Diagrams:   </vt:lpstr>
      <vt:lpstr>6.Creating a Class Diagram: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Jarir Bookstore App</dc:title>
  <dc:creator>yousef numan</dc:creator>
  <cp:lastModifiedBy>yousef numan</cp:lastModifiedBy>
  <cp:revision>5</cp:revision>
  <dcterms:created xsi:type="dcterms:W3CDTF">2023-06-02T12:09:07Z</dcterms:created>
  <dcterms:modified xsi:type="dcterms:W3CDTF">2023-06-03T09:53:55Z</dcterms:modified>
</cp:coreProperties>
</file>