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Lst>
  <p:sldSz cx="18288000" cy="10287000"/>
  <p:notesSz cx="6858000" cy="9144000"/>
  <p:embeddedFontLst>
    <p:embeddedFont>
      <p:font typeface="Nunito" charset="1" panose="00000500000000000000"/>
      <p:regular r:id="rId6"/>
    </p:embeddedFont>
    <p:embeddedFont>
      <p:font typeface="Nunito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hewy" charset="1" panose="02000000000000000000"/>
      <p:regular r:id="rId12"/>
    </p:embeddedFont>
    <p:embeddedFont>
      <p:font typeface="Amatic SC" charset="1" panose="00000500000000000000"/>
      <p:regular r:id="rId13"/>
    </p:embeddedFont>
    <p:embeddedFont>
      <p:font typeface="Amatic SC Bold" charset="1" panose="00000800000000000000"/>
      <p:regular r:id="rId14"/>
    </p:embeddedFont>
    <p:embeddedFont>
      <p:font typeface="Amatic SC Italics" charset="1" panose="00000500000000000000"/>
      <p:regular r:id="rId15"/>
    </p:embeddedFont>
    <p:embeddedFont>
      <p:font typeface="Amatic SC Bold Italics" charset="1" panose="00000800000000000000"/>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42" Target="slides/slide22.xml" Type="http://schemas.openxmlformats.org/officeDocument/2006/relationships/slide"/><Relationship Id="rId43" Target="slides/slide23.xml" Type="http://schemas.openxmlformats.org/officeDocument/2006/relationships/slide"/><Relationship Id="rId44" Target="slides/slide2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gif"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0.jpe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jpe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jpe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jpe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12" Target="../media/image45.png" Type="http://schemas.openxmlformats.org/officeDocument/2006/relationships/image"/><Relationship Id="rId13" Target="../media/image46.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52.png" Type="http://schemas.openxmlformats.org/officeDocument/2006/relationships/image"/><Relationship Id="rId13" Target="../media/image53.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3547"/>
        </a:solidFill>
      </p:bgPr>
    </p:bg>
    <p:spTree>
      <p:nvGrpSpPr>
        <p:cNvPr id="1" name=""/>
        <p:cNvGrpSpPr/>
        <p:nvPr/>
      </p:nvGrpSpPr>
      <p:grpSpPr>
        <a:xfrm>
          <a:off x="0" y="0"/>
          <a:ext cx="0" cy="0"/>
          <a:chOff x="0" y="0"/>
          <a:chExt cx="0" cy="0"/>
        </a:xfrm>
      </p:grpSpPr>
      <p:grpSp>
        <p:nvGrpSpPr>
          <p:cNvPr name="Group 2" id="2"/>
          <p:cNvGrpSpPr/>
          <p:nvPr/>
        </p:nvGrpSpPr>
        <p:grpSpPr>
          <a:xfrm rot="0">
            <a:off x="934510" y="844345"/>
            <a:ext cx="16418981" cy="8598310"/>
            <a:chOff x="0" y="0"/>
            <a:chExt cx="21891975" cy="11464413"/>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712"/>
            <a:stretch>
              <a:fillRect/>
            </a:stretch>
          </p:blipFill>
          <p:spPr>
            <a:xfrm flipH="false" flipV="false" rot="0">
              <a:off x="18661869" y="350583"/>
              <a:ext cx="2959559" cy="5153104"/>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6036" y="6199899"/>
              <a:ext cx="7792439" cy="5067876"/>
            </a:xfrm>
            <a:prstGeom prst="rect">
              <a:avLst/>
            </a:prstGeom>
          </p:spPr>
        </p:pic>
        <p:grpSp>
          <p:nvGrpSpPr>
            <p:cNvPr name="Group 5" id="5"/>
            <p:cNvGrpSpPr/>
            <p:nvPr/>
          </p:nvGrpSpPr>
          <p:grpSpPr>
            <a:xfrm rot="0">
              <a:off x="7621013" y="10839072"/>
              <a:ext cx="7638184" cy="625341"/>
              <a:chOff x="0" y="0"/>
              <a:chExt cx="6204928" cy="508000"/>
            </a:xfrm>
          </p:grpSpPr>
          <p:sp>
            <p:nvSpPr>
              <p:cNvPr name="Freeform 6" id="6"/>
              <p:cNvSpPr/>
              <p:nvPr/>
            </p:nvSpPr>
            <p:spPr>
              <a:xfrm flipH="false" flipV="false">
                <a:off x="0" y="215900"/>
                <a:ext cx="6204928" cy="76200"/>
              </a:xfrm>
              <a:custGeom>
                <a:avLst/>
                <a:gdLst/>
                <a:ahLst/>
                <a:cxnLst/>
                <a:rect r="r" b="b" t="t" l="l"/>
                <a:pathLst>
                  <a:path h="76200" w="6204928">
                    <a:moveTo>
                      <a:pt x="0" y="0"/>
                    </a:moveTo>
                    <a:lnTo>
                      <a:pt x="6204928" y="0"/>
                    </a:lnTo>
                    <a:lnTo>
                      <a:pt x="6204928" y="76200"/>
                    </a:lnTo>
                    <a:lnTo>
                      <a:pt x="0" y="76200"/>
                    </a:lnTo>
                    <a:close/>
                  </a:path>
                </a:pathLst>
              </a:custGeom>
              <a:solidFill>
                <a:srgbClr val="AEE259"/>
              </a:solidFill>
            </p:spPr>
          </p:sp>
        </p:grpSp>
        <p:grpSp>
          <p:nvGrpSpPr>
            <p:cNvPr name="Group 7" id="7"/>
            <p:cNvGrpSpPr/>
            <p:nvPr/>
          </p:nvGrpSpPr>
          <p:grpSpPr>
            <a:xfrm rot="0">
              <a:off x="7662799" y="88712"/>
              <a:ext cx="11346563" cy="625341"/>
              <a:chOff x="0" y="0"/>
              <a:chExt cx="9217454" cy="508000"/>
            </a:xfrm>
          </p:grpSpPr>
          <p:sp>
            <p:nvSpPr>
              <p:cNvPr name="Freeform 8" id="8"/>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AEE259"/>
              </a:solidFill>
            </p:spPr>
          </p:sp>
        </p:gr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836" y="363283"/>
              <a:ext cx="7667927" cy="6079240"/>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19605" b="0"/>
            <a:stretch>
              <a:fillRect/>
            </a:stretch>
          </p:blipFill>
          <p:spPr>
            <a:xfrm flipH="false" flipV="true" rot="5400000">
              <a:off x="19770891" y="7325350"/>
              <a:ext cx="2781546" cy="561577"/>
            </a:xfrm>
            <a:prstGeom prst="rect">
              <a:avLst/>
            </a:prstGeom>
          </p:spPr>
        </p:pic>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50651" b="0"/>
            <a:stretch>
              <a:fillRect/>
            </a:stretch>
          </p:blipFill>
          <p:spPr>
            <a:xfrm flipH="false" flipV="false" rot="5400000">
              <a:off x="-659269" y="1174952"/>
              <a:ext cx="2112017" cy="717278"/>
            </a:xfrm>
            <a:prstGeom prst="rect">
              <a:avLst/>
            </a:prstGeom>
          </p:spPr>
        </p:pic>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176480" y="88712"/>
              <a:ext cx="3203297" cy="704725"/>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4770497">
              <a:off x="21163671" y="67859"/>
              <a:ext cx="685126" cy="657721"/>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61455" r="0" b="0"/>
            <a:stretch>
              <a:fillRect/>
            </a:stretch>
          </p:blipFill>
          <p:spPr>
            <a:xfrm flipH="false" flipV="false" rot="0">
              <a:off x="13697171" y="8730679"/>
              <a:ext cx="7809064" cy="2537096"/>
            </a:xfrm>
            <a:prstGeom prst="rect">
              <a:avLst/>
            </a:prstGeom>
          </p:spPr>
        </p:pic>
        <p:pic>
          <p:nvPicPr>
            <p:cNvPr name="Picture 15" id="1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75824" b="0"/>
            <a:stretch>
              <a:fillRect/>
            </a:stretch>
          </p:blipFill>
          <p:spPr>
            <a:xfrm flipH="false" flipV="false" rot="0">
              <a:off x="20880875" y="4933167"/>
              <a:ext cx="695272" cy="1141040"/>
            </a:xfrm>
            <a:prstGeom prst="rect">
              <a:avLst/>
            </a:prstGeom>
          </p:spPr>
        </p:pic>
        <p:pic>
          <p:nvPicPr>
            <p:cNvPr name="Picture 16" id="16"/>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75824" b="0"/>
            <a:stretch>
              <a:fillRect/>
            </a:stretch>
          </p:blipFill>
          <p:spPr>
            <a:xfrm flipH="false" flipV="false" rot="0">
              <a:off x="0" y="3402903"/>
              <a:ext cx="695272" cy="1141040"/>
            </a:xfrm>
            <a:prstGeom prst="rect">
              <a:avLst/>
            </a:prstGeom>
          </p:spPr>
        </p:pic>
      </p:grpSp>
      <p:pic>
        <p:nvPicPr>
          <p:cNvPr name="Picture 17" id="17"/>
          <p:cNvPicPr>
            <a:picLocks noChangeAspect="true"/>
          </p:cNvPicPr>
          <p:nvPr/>
        </p:nvPicPr>
        <p:blipFill>
          <a:blip r:embed="rId14"/>
          <a:srcRect l="0" t="0" r="0" b="0"/>
          <a:stretch>
            <a:fillRect/>
          </a:stretch>
        </p:blipFill>
        <p:spPr>
          <a:xfrm flipH="false" flipV="false" rot="0">
            <a:off x="11681732" y="1755486"/>
            <a:ext cx="3388014" cy="6776028"/>
          </a:xfrm>
          <a:prstGeom prst="rect">
            <a:avLst/>
          </a:prstGeom>
        </p:spPr>
      </p:pic>
      <p:grpSp>
        <p:nvGrpSpPr>
          <p:cNvPr name="Group 18" id="18"/>
          <p:cNvGrpSpPr/>
          <p:nvPr/>
        </p:nvGrpSpPr>
        <p:grpSpPr>
          <a:xfrm rot="0">
            <a:off x="11945437" y="2138026"/>
            <a:ext cx="2765058" cy="5940077"/>
            <a:chOff x="0" y="0"/>
            <a:chExt cx="3686744" cy="7920102"/>
          </a:xfrm>
        </p:grpSpPr>
        <p:grpSp>
          <p:nvGrpSpPr>
            <p:cNvPr name="Group 19" id="19"/>
            <p:cNvGrpSpPr/>
            <p:nvPr/>
          </p:nvGrpSpPr>
          <p:grpSpPr>
            <a:xfrm rot="0">
              <a:off x="0" y="0"/>
              <a:ext cx="3686744" cy="7920102"/>
              <a:chOff x="0" y="0"/>
              <a:chExt cx="1946972" cy="4182610"/>
            </a:xfrm>
          </p:grpSpPr>
          <p:sp>
            <p:nvSpPr>
              <p:cNvPr name="Freeform 20" id="20"/>
              <p:cNvSpPr/>
              <p:nvPr/>
            </p:nvSpPr>
            <p:spPr>
              <a:xfrm flipH="false" flipV="false">
                <a:off x="0" y="0"/>
                <a:ext cx="1946972" cy="4182610"/>
              </a:xfrm>
              <a:custGeom>
                <a:avLst/>
                <a:gdLst/>
                <a:ahLst/>
                <a:cxnLst/>
                <a:rect r="r" b="b" t="t" l="l"/>
                <a:pathLst>
                  <a:path h="4182610" w="1946972">
                    <a:moveTo>
                      <a:pt x="1822511" y="4182609"/>
                    </a:moveTo>
                    <a:lnTo>
                      <a:pt x="124460" y="4182609"/>
                    </a:lnTo>
                    <a:cubicBezTo>
                      <a:pt x="55880" y="4182609"/>
                      <a:pt x="0" y="4126730"/>
                      <a:pt x="0" y="4058150"/>
                    </a:cubicBezTo>
                    <a:lnTo>
                      <a:pt x="0" y="124460"/>
                    </a:lnTo>
                    <a:cubicBezTo>
                      <a:pt x="0" y="55880"/>
                      <a:pt x="55880" y="0"/>
                      <a:pt x="124460" y="0"/>
                    </a:cubicBezTo>
                    <a:lnTo>
                      <a:pt x="1822512" y="0"/>
                    </a:lnTo>
                    <a:cubicBezTo>
                      <a:pt x="1891092" y="0"/>
                      <a:pt x="1946972" y="55880"/>
                      <a:pt x="1946972" y="124460"/>
                    </a:cubicBezTo>
                    <a:lnTo>
                      <a:pt x="1946972" y="4058150"/>
                    </a:lnTo>
                    <a:cubicBezTo>
                      <a:pt x="1946972" y="4126730"/>
                      <a:pt x="1891092" y="4182610"/>
                      <a:pt x="1822512" y="4182610"/>
                    </a:cubicBezTo>
                    <a:close/>
                  </a:path>
                </a:pathLst>
              </a:custGeom>
              <a:solidFill>
                <a:srgbClr val="F6BF6A"/>
              </a:solidFill>
            </p:spPr>
          </p:sp>
        </p:grpSp>
        <p:pic>
          <p:nvPicPr>
            <p:cNvPr name="Picture 21" id="21"/>
            <p:cNvPicPr>
              <a:picLocks noChangeAspect="true"/>
            </p:cNvPicPr>
            <p:nvPr/>
          </p:nvPicPr>
          <p:blipFill>
            <a:blip r:embed="rId15"/>
            <a:srcRect l="0" t="0" r="0" b="0"/>
            <a:stretch>
              <a:fillRect/>
            </a:stretch>
          </p:blipFill>
          <p:spPr>
            <a:xfrm flipH="false" flipV="false" rot="0">
              <a:off x="31321" y="1245734"/>
              <a:ext cx="3624102" cy="5428634"/>
            </a:xfrm>
            <a:prstGeom prst="rect">
              <a:avLst/>
            </a:prstGeom>
          </p:spPr>
        </p:pic>
      </p:grpSp>
      <p:pic>
        <p:nvPicPr>
          <p:cNvPr name="Picture 22" id="22"/>
          <p:cNvPicPr>
            <a:picLocks noChangeAspect="true"/>
          </p:cNvPicPr>
          <p:nvPr/>
        </p:nvPicPr>
        <p:blipFill>
          <a:blip r:embed="rId16"/>
          <a:srcRect l="61404" t="27682" r="13706" b="19588"/>
          <a:stretch>
            <a:fillRect/>
          </a:stretch>
        </p:blipFill>
        <p:spPr>
          <a:xfrm flipH="false" flipV="false" rot="0">
            <a:off x="2217367" y="4365430"/>
            <a:ext cx="1189621" cy="1197151"/>
          </a:xfrm>
          <a:prstGeom prst="rect">
            <a:avLst/>
          </a:prstGeom>
        </p:spPr>
      </p:pic>
      <p:grpSp>
        <p:nvGrpSpPr>
          <p:cNvPr name="Group 23" id="23"/>
          <p:cNvGrpSpPr/>
          <p:nvPr/>
        </p:nvGrpSpPr>
        <p:grpSpPr>
          <a:xfrm rot="0">
            <a:off x="3406988" y="4365430"/>
            <a:ext cx="9354511" cy="2394301"/>
            <a:chOff x="0" y="0"/>
            <a:chExt cx="12472682" cy="3192401"/>
          </a:xfrm>
        </p:grpSpPr>
        <p:sp>
          <p:nvSpPr>
            <p:cNvPr name="TextBox 24" id="24"/>
            <p:cNvSpPr txBox="true"/>
            <p:nvPr/>
          </p:nvSpPr>
          <p:spPr>
            <a:xfrm rot="0">
              <a:off x="0" y="0"/>
              <a:ext cx="12472682" cy="1816100"/>
            </a:xfrm>
            <a:prstGeom prst="rect">
              <a:avLst/>
            </a:prstGeom>
          </p:spPr>
          <p:txBody>
            <a:bodyPr anchor="t" rtlCol="false" tIns="0" lIns="0" bIns="0" rIns="0">
              <a:spAutoFit/>
            </a:bodyPr>
            <a:lstStyle/>
            <a:p>
              <a:pPr marL="0" indent="0" lvl="0">
                <a:lnSpc>
                  <a:spcPts val="10749"/>
                </a:lnSpc>
                <a:spcBef>
                  <a:spcPct val="0"/>
                </a:spcBef>
              </a:pPr>
              <a:r>
                <a:rPr lang="en-US" sz="8958">
                  <a:solidFill>
                    <a:srgbClr val="FFFFFF"/>
                  </a:solidFill>
                  <a:latin typeface="Amatic SC Bold"/>
                </a:rPr>
                <a:t>WhatsApp application</a:t>
              </a:r>
            </a:p>
          </p:txBody>
        </p:sp>
        <p:sp>
          <p:nvSpPr>
            <p:cNvPr name="TextBox 25" id="25"/>
            <p:cNvSpPr txBox="true"/>
            <p:nvPr/>
          </p:nvSpPr>
          <p:spPr>
            <a:xfrm rot="0">
              <a:off x="0" y="2471686"/>
              <a:ext cx="12472682" cy="720715"/>
            </a:xfrm>
            <a:prstGeom prst="rect">
              <a:avLst/>
            </a:prstGeom>
          </p:spPr>
          <p:txBody>
            <a:bodyPr anchor="t" rtlCol="false" tIns="0" lIns="0" bIns="0" rIns="0">
              <a:spAutoFit/>
            </a:bodyPr>
            <a:lstStyle/>
            <a:p>
              <a:pPr marL="0" indent="0" lvl="0">
                <a:lnSpc>
                  <a:spcPts val="4367"/>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1047" y="837883"/>
            <a:ext cx="16185907" cy="8611234"/>
            <a:chOff x="0" y="0"/>
            <a:chExt cx="21581209" cy="1148164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0039" r="7528" b="0"/>
            <a:stretch>
              <a:fillRect/>
            </a:stretch>
          </p:blipFill>
          <p:spPr>
            <a:xfrm flipH="false" flipV="false" rot="0">
              <a:off x="305484" y="6502231"/>
              <a:ext cx="7876909" cy="4604975"/>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r="0" b="0"/>
            <a:stretch>
              <a:fillRect/>
            </a:stretch>
          </p:blipFill>
          <p:spPr>
            <a:xfrm flipH="false" flipV="false" rot="0">
              <a:off x="13241420" y="5063765"/>
              <a:ext cx="7809064" cy="6094242"/>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75824" b="0"/>
            <a:stretch>
              <a:fillRect/>
            </a:stretch>
          </p:blipFill>
          <p:spPr>
            <a:xfrm flipH="false" flipV="false" rot="0">
              <a:off x="20429847" y="7762635"/>
              <a:ext cx="479498" cy="786924"/>
            </a:xfrm>
            <a:prstGeom prst="rect">
              <a:avLst/>
            </a:prstGeom>
          </p:spPr>
        </p:pic>
        <p:grpSp>
          <p:nvGrpSpPr>
            <p:cNvPr name="Group 6" id="6"/>
            <p:cNvGrpSpPr/>
            <p:nvPr/>
          </p:nvGrpSpPr>
          <p:grpSpPr>
            <a:xfrm rot="0">
              <a:off x="6822761" y="10856304"/>
              <a:ext cx="7904165" cy="625341"/>
              <a:chOff x="0" y="0"/>
              <a:chExt cx="6420999" cy="508000"/>
            </a:xfrm>
          </p:grpSpPr>
          <p:sp>
            <p:nvSpPr>
              <p:cNvPr name="Freeform 7" id="7"/>
              <p:cNvSpPr/>
              <p:nvPr/>
            </p:nvSpPr>
            <p:spPr>
              <a:xfrm flipH="false" flipV="false">
                <a:off x="0" y="215900"/>
                <a:ext cx="6421000" cy="76200"/>
              </a:xfrm>
              <a:custGeom>
                <a:avLst/>
                <a:gdLst/>
                <a:ahLst/>
                <a:cxnLst/>
                <a:rect r="r" b="b" t="t" l="l"/>
                <a:pathLst>
                  <a:path h="76200" w="6421000">
                    <a:moveTo>
                      <a:pt x="0" y="0"/>
                    </a:moveTo>
                    <a:lnTo>
                      <a:pt x="6421000" y="0"/>
                    </a:lnTo>
                    <a:lnTo>
                      <a:pt x="6421000" y="76200"/>
                    </a:lnTo>
                    <a:lnTo>
                      <a:pt x="0" y="76200"/>
                    </a:lnTo>
                    <a:close/>
                  </a:path>
                </a:pathLst>
              </a:custGeom>
              <a:solidFill>
                <a:srgbClr val="2B3547"/>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593"/>
            <a:stretch>
              <a:fillRect/>
            </a:stretch>
          </p:blipFill>
          <p:spPr>
            <a:xfrm flipH="false" flipV="false" rot="0">
              <a:off x="18179825" y="407647"/>
              <a:ext cx="2959559" cy="516094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19605" b="0"/>
            <a:stretch>
              <a:fillRect/>
            </a:stretch>
          </p:blipFill>
          <p:spPr>
            <a:xfrm flipH="false" flipV="true" rot="0">
              <a:off x="4841615" y="135875"/>
              <a:ext cx="3084194" cy="622680"/>
            </a:xfrm>
            <a:prstGeom prst="rect">
              <a:avLst/>
            </a:prstGeom>
          </p:spPr>
        </p:pic>
        <p:grpSp>
          <p:nvGrpSpPr>
            <p:cNvPr name="Group 10" id="10"/>
            <p:cNvGrpSpPr/>
            <p:nvPr/>
          </p:nvGrpSpPr>
          <p:grpSpPr>
            <a:xfrm rot="0">
              <a:off x="6407346" y="147244"/>
              <a:ext cx="12362563" cy="625341"/>
              <a:chOff x="0" y="0"/>
              <a:chExt cx="10042808" cy="508000"/>
            </a:xfrm>
          </p:grpSpPr>
          <p:sp>
            <p:nvSpPr>
              <p:cNvPr name="Freeform 11" id="11"/>
              <p:cNvSpPr/>
              <p:nvPr/>
            </p:nvSpPr>
            <p:spPr>
              <a:xfrm flipH="false" flipV="false">
                <a:off x="0" y="215900"/>
                <a:ext cx="10042808" cy="76200"/>
              </a:xfrm>
              <a:custGeom>
                <a:avLst/>
                <a:gdLst/>
                <a:ahLst/>
                <a:cxnLst/>
                <a:rect r="r" b="b" t="t" l="l"/>
                <a:pathLst>
                  <a:path h="76200" w="10042808">
                    <a:moveTo>
                      <a:pt x="0" y="0"/>
                    </a:moveTo>
                    <a:lnTo>
                      <a:pt x="10042808" y="0"/>
                    </a:lnTo>
                    <a:lnTo>
                      <a:pt x="10042808" y="76200"/>
                    </a:lnTo>
                    <a:lnTo>
                      <a:pt x="0" y="76200"/>
                    </a:lnTo>
                    <a:close/>
                  </a:path>
                </a:pathLst>
              </a:custGeom>
              <a:solidFill>
                <a:srgbClr val="2B3547"/>
              </a:solidFill>
            </p:spPr>
          </p:sp>
        </p:gr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5774850"/>
              <a:ext cx="790881" cy="790881"/>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304225" y="176773"/>
              <a:ext cx="3811301" cy="478714"/>
            </a:xfrm>
            <a:prstGeom prst="rect">
              <a:avLst/>
            </a:prstGeom>
          </p:spPr>
        </p:pic>
        <p:pic>
          <p:nvPicPr>
            <p:cNvPr name="Picture 14" id="1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400000">
              <a:off x="20909786" y="13703"/>
              <a:ext cx="685126" cy="657721"/>
            </a:xfrm>
            <a:prstGeom prst="rect">
              <a:avLst/>
            </a:prstGeom>
          </p:spPr>
        </p:pic>
      </p:grpSp>
      <p:sp>
        <p:nvSpPr>
          <p:cNvPr name="TextBox 15" id="15"/>
          <p:cNvSpPr txBox="true"/>
          <p:nvPr/>
        </p:nvSpPr>
        <p:spPr>
          <a:xfrm rot="0">
            <a:off x="3827378" y="4489739"/>
            <a:ext cx="10633245" cy="1297996"/>
          </a:xfrm>
          <a:prstGeom prst="rect">
            <a:avLst/>
          </a:prstGeom>
        </p:spPr>
        <p:txBody>
          <a:bodyPr anchor="t" rtlCol="false" tIns="0" lIns="0" bIns="0" rIns="0">
            <a:spAutoFit/>
          </a:bodyPr>
          <a:lstStyle/>
          <a:p>
            <a:pPr algn="ctr" marL="0" indent="0" lvl="0">
              <a:lnSpc>
                <a:spcPts val="10145"/>
              </a:lnSpc>
              <a:spcBef>
                <a:spcPct val="0"/>
              </a:spcBef>
            </a:pPr>
            <a:r>
              <a:rPr lang="en-US" sz="8454">
                <a:solidFill>
                  <a:srgbClr val="2B3547"/>
                </a:solidFill>
                <a:latin typeface="Amatic SC Bold"/>
              </a:rPr>
              <a:t>Activity diagram</a:t>
            </a:r>
          </a:p>
        </p:txBody>
      </p:sp>
      <p:grpSp>
        <p:nvGrpSpPr>
          <p:cNvPr name="Group 16" id="16"/>
          <p:cNvGrpSpPr/>
          <p:nvPr/>
        </p:nvGrpSpPr>
        <p:grpSpPr>
          <a:xfrm rot="-536019">
            <a:off x="866817" y="1048017"/>
            <a:ext cx="2934389" cy="2919448"/>
            <a:chOff x="0" y="0"/>
            <a:chExt cx="1086475" cy="1080943"/>
          </a:xfrm>
        </p:grpSpPr>
        <p:sp>
          <p:nvSpPr>
            <p:cNvPr name="Freeform 17" id="17"/>
            <p:cNvSpPr/>
            <p:nvPr/>
          </p:nvSpPr>
          <p:spPr>
            <a:xfrm flipH="false" flipV="false">
              <a:off x="10160" y="16510"/>
              <a:ext cx="1063615" cy="1053003"/>
            </a:xfrm>
            <a:custGeom>
              <a:avLst/>
              <a:gdLst/>
              <a:ahLst/>
              <a:cxnLst/>
              <a:rect r="r" b="b" t="t" l="l"/>
              <a:pathLst>
                <a:path h="1053003" w="1063615">
                  <a:moveTo>
                    <a:pt x="1063615" y="1053003"/>
                  </a:moveTo>
                  <a:lnTo>
                    <a:pt x="0" y="1045383"/>
                  </a:lnTo>
                  <a:lnTo>
                    <a:pt x="0" y="378436"/>
                  </a:lnTo>
                  <a:lnTo>
                    <a:pt x="17780" y="19050"/>
                  </a:lnTo>
                  <a:lnTo>
                    <a:pt x="528162" y="0"/>
                  </a:lnTo>
                  <a:lnTo>
                    <a:pt x="1044565" y="5080"/>
                  </a:lnTo>
                  <a:close/>
                </a:path>
              </a:pathLst>
            </a:custGeom>
            <a:solidFill>
              <a:srgbClr val="AEE259"/>
            </a:solidFill>
          </p:spPr>
        </p:sp>
        <p:sp>
          <p:nvSpPr>
            <p:cNvPr name="Freeform 18" id="18"/>
            <p:cNvSpPr/>
            <p:nvPr/>
          </p:nvSpPr>
          <p:spPr>
            <a:xfrm flipH="false" flipV="false">
              <a:off x="-3810" y="0"/>
              <a:ext cx="1092825" cy="1079673"/>
            </a:xfrm>
            <a:custGeom>
              <a:avLst/>
              <a:gdLst/>
              <a:ahLst/>
              <a:cxnLst/>
              <a:rect r="r" b="b" t="t" l="l"/>
              <a:pathLst>
                <a:path h="1079673" w="1092825">
                  <a:moveTo>
                    <a:pt x="1058535" y="21590"/>
                  </a:moveTo>
                  <a:cubicBezTo>
                    <a:pt x="1059805" y="34290"/>
                    <a:pt x="1059805" y="44450"/>
                    <a:pt x="1061075" y="54610"/>
                  </a:cubicBezTo>
                  <a:cubicBezTo>
                    <a:pt x="1063615" y="79097"/>
                    <a:pt x="1064885" y="100459"/>
                    <a:pt x="1067425" y="121058"/>
                  </a:cubicBezTo>
                  <a:cubicBezTo>
                    <a:pt x="1067425" y="150812"/>
                    <a:pt x="1080125" y="737497"/>
                    <a:pt x="1086475" y="767251"/>
                  </a:cubicBezTo>
                  <a:cubicBezTo>
                    <a:pt x="1092825" y="812263"/>
                    <a:pt x="1089015" y="858038"/>
                    <a:pt x="1089015" y="903051"/>
                  </a:cubicBezTo>
                  <a:cubicBezTo>
                    <a:pt x="1089015" y="942723"/>
                    <a:pt x="1090285" y="979343"/>
                    <a:pt x="1091555" y="1018713"/>
                  </a:cubicBezTo>
                  <a:cubicBezTo>
                    <a:pt x="1091555" y="1040303"/>
                    <a:pt x="1091555" y="1054273"/>
                    <a:pt x="1091555" y="1078403"/>
                  </a:cubicBezTo>
                  <a:cubicBezTo>
                    <a:pt x="1068695" y="1078403"/>
                    <a:pt x="1048375" y="1079673"/>
                    <a:pt x="1030071" y="1078403"/>
                  </a:cubicBezTo>
                  <a:cubicBezTo>
                    <a:pt x="979568" y="1073323"/>
                    <a:pt x="928288" y="1079673"/>
                    <a:pt x="877785" y="1074593"/>
                  </a:cubicBezTo>
                  <a:cubicBezTo>
                    <a:pt x="847483" y="1070783"/>
                    <a:pt x="817958" y="1073323"/>
                    <a:pt x="787656" y="1070783"/>
                  </a:cubicBezTo>
                  <a:cubicBezTo>
                    <a:pt x="773670" y="1069513"/>
                    <a:pt x="759685" y="1068243"/>
                    <a:pt x="745699" y="1066973"/>
                  </a:cubicBezTo>
                  <a:cubicBezTo>
                    <a:pt x="737152" y="1066973"/>
                    <a:pt x="729383" y="1068243"/>
                    <a:pt x="720836" y="1068243"/>
                  </a:cubicBezTo>
                  <a:cubicBezTo>
                    <a:pt x="699080" y="1066973"/>
                    <a:pt x="639254" y="1068243"/>
                    <a:pt x="617498" y="1066973"/>
                  </a:cubicBezTo>
                  <a:cubicBezTo>
                    <a:pt x="601959" y="1065703"/>
                    <a:pt x="291169" y="1074593"/>
                    <a:pt x="275630" y="1073323"/>
                  </a:cubicBezTo>
                  <a:cubicBezTo>
                    <a:pt x="271745" y="1073323"/>
                    <a:pt x="267083" y="1074593"/>
                    <a:pt x="263198" y="1074593"/>
                  </a:cubicBezTo>
                  <a:cubicBezTo>
                    <a:pt x="253874" y="1074593"/>
                    <a:pt x="245328" y="1075863"/>
                    <a:pt x="236004" y="1075863"/>
                  </a:cubicBezTo>
                  <a:cubicBezTo>
                    <a:pt x="212695" y="1075863"/>
                    <a:pt x="190163" y="1074593"/>
                    <a:pt x="166853" y="1073323"/>
                  </a:cubicBezTo>
                  <a:cubicBezTo>
                    <a:pt x="152868" y="1072053"/>
                    <a:pt x="138882" y="1070783"/>
                    <a:pt x="125674" y="1069513"/>
                  </a:cubicBezTo>
                  <a:cubicBezTo>
                    <a:pt x="100811" y="1068243"/>
                    <a:pt x="75947" y="1066973"/>
                    <a:pt x="48260" y="1066973"/>
                  </a:cubicBezTo>
                  <a:cubicBezTo>
                    <a:pt x="38100" y="1066973"/>
                    <a:pt x="29210" y="1066973"/>
                    <a:pt x="19050" y="1065703"/>
                  </a:cubicBezTo>
                  <a:cubicBezTo>
                    <a:pt x="10160" y="1064433"/>
                    <a:pt x="5080" y="1058083"/>
                    <a:pt x="7620" y="1049193"/>
                  </a:cubicBezTo>
                  <a:cubicBezTo>
                    <a:pt x="16510" y="1017489"/>
                    <a:pt x="12700" y="998416"/>
                    <a:pt x="11430" y="978580"/>
                  </a:cubicBezTo>
                  <a:cubicBezTo>
                    <a:pt x="10160" y="938145"/>
                    <a:pt x="6350" y="898473"/>
                    <a:pt x="7620" y="858038"/>
                  </a:cubicBezTo>
                  <a:cubicBezTo>
                    <a:pt x="5080" y="807686"/>
                    <a:pt x="0" y="184380"/>
                    <a:pt x="7620" y="133264"/>
                  </a:cubicBezTo>
                  <a:cubicBezTo>
                    <a:pt x="8890" y="123346"/>
                    <a:pt x="7620" y="112665"/>
                    <a:pt x="8890" y="102748"/>
                  </a:cubicBezTo>
                  <a:cubicBezTo>
                    <a:pt x="10160" y="86726"/>
                    <a:pt x="12700" y="69179"/>
                    <a:pt x="13970" y="44450"/>
                  </a:cubicBezTo>
                  <a:cubicBezTo>
                    <a:pt x="13970" y="41910"/>
                    <a:pt x="15240" y="39370"/>
                    <a:pt x="16510" y="38100"/>
                  </a:cubicBezTo>
                  <a:cubicBezTo>
                    <a:pt x="38100" y="35560"/>
                    <a:pt x="56523" y="30480"/>
                    <a:pt x="68955" y="29210"/>
                  </a:cubicBezTo>
                  <a:cubicBezTo>
                    <a:pt x="89933" y="25400"/>
                    <a:pt x="110911" y="22860"/>
                    <a:pt x="132666" y="20320"/>
                  </a:cubicBezTo>
                  <a:cubicBezTo>
                    <a:pt x="147429" y="17780"/>
                    <a:pt x="162191" y="16510"/>
                    <a:pt x="176177" y="13970"/>
                  </a:cubicBezTo>
                  <a:cubicBezTo>
                    <a:pt x="190163" y="11430"/>
                    <a:pt x="204925" y="8890"/>
                    <a:pt x="218911" y="8890"/>
                  </a:cubicBezTo>
                  <a:cubicBezTo>
                    <a:pt x="234450" y="7620"/>
                    <a:pt x="249990" y="10160"/>
                    <a:pt x="265529" y="8890"/>
                  </a:cubicBezTo>
                  <a:cubicBezTo>
                    <a:pt x="284953" y="8890"/>
                    <a:pt x="636923" y="6350"/>
                    <a:pt x="656347" y="5080"/>
                  </a:cubicBezTo>
                  <a:cubicBezTo>
                    <a:pt x="674994" y="3810"/>
                    <a:pt x="693642" y="2540"/>
                    <a:pt x="713066" y="2540"/>
                  </a:cubicBezTo>
                  <a:cubicBezTo>
                    <a:pt x="744922" y="1270"/>
                    <a:pt x="776001" y="0"/>
                    <a:pt x="807857" y="0"/>
                  </a:cubicBezTo>
                  <a:cubicBezTo>
                    <a:pt x="821065" y="0"/>
                    <a:pt x="835051" y="2540"/>
                    <a:pt x="848260" y="2540"/>
                  </a:cubicBezTo>
                  <a:cubicBezTo>
                    <a:pt x="884777" y="3810"/>
                    <a:pt x="922072" y="5080"/>
                    <a:pt x="958590" y="7620"/>
                  </a:cubicBezTo>
                  <a:cubicBezTo>
                    <a:pt x="978014" y="8890"/>
                    <a:pt x="997438" y="12700"/>
                    <a:pt x="1016863" y="16510"/>
                  </a:cubicBezTo>
                  <a:cubicBezTo>
                    <a:pt x="1021525" y="16510"/>
                    <a:pt x="1026187" y="16510"/>
                    <a:pt x="1030071" y="16510"/>
                  </a:cubicBezTo>
                  <a:cubicBezTo>
                    <a:pt x="1039485" y="17780"/>
                    <a:pt x="1048375" y="20320"/>
                    <a:pt x="1058535" y="21590"/>
                  </a:cubicBezTo>
                  <a:close/>
                  <a:moveTo>
                    <a:pt x="1068695" y="1061893"/>
                  </a:moveTo>
                  <a:cubicBezTo>
                    <a:pt x="1069965" y="1045383"/>
                    <a:pt x="1071235" y="1032683"/>
                    <a:pt x="1071235" y="1019983"/>
                  </a:cubicBezTo>
                  <a:cubicBezTo>
                    <a:pt x="1069965" y="975528"/>
                    <a:pt x="1068695" y="935093"/>
                    <a:pt x="1068695" y="891607"/>
                  </a:cubicBezTo>
                  <a:cubicBezTo>
                    <a:pt x="1068695" y="871771"/>
                    <a:pt x="1071235" y="851935"/>
                    <a:pt x="1069965" y="832099"/>
                  </a:cubicBezTo>
                  <a:cubicBezTo>
                    <a:pt x="1069965" y="813789"/>
                    <a:pt x="1068695" y="794716"/>
                    <a:pt x="1067425" y="776406"/>
                  </a:cubicBezTo>
                  <a:cubicBezTo>
                    <a:pt x="1062345" y="748178"/>
                    <a:pt x="1050915" y="163781"/>
                    <a:pt x="1050915" y="135553"/>
                  </a:cubicBezTo>
                  <a:cubicBezTo>
                    <a:pt x="1048375" y="111903"/>
                    <a:pt x="1045835" y="87489"/>
                    <a:pt x="1043295" y="63500"/>
                  </a:cubicBezTo>
                  <a:cubicBezTo>
                    <a:pt x="1042025" y="44450"/>
                    <a:pt x="1040755" y="43180"/>
                    <a:pt x="1027741" y="41910"/>
                  </a:cubicBezTo>
                  <a:cubicBezTo>
                    <a:pt x="1025410" y="41910"/>
                    <a:pt x="1023856" y="41910"/>
                    <a:pt x="1021525" y="40640"/>
                  </a:cubicBezTo>
                  <a:cubicBezTo>
                    <a:pt x="1002100" y="36830"/>
                    <a:pt x="981899" y="31750"/>
                    <a:pt x="962475" y="30480"/>
                  </a:cubicBezTo>
                  <a:cubicBezTo>
                    <a:pt x="915079" y="26670"/>
                    <a:pt x="866907" y="25400"/>
                    <a:pt x="819512" y="22860"/>
                  </a:cubicBezTo>
                  <a:cubicBezTo>
                    <a:pt x="812519" y="22860"/>
                    <a:pt x="804749" y="22860"/>
                    <a:pt x="797756" y="22860"/>
                  </a:cubicBezTo>
                  <a:cubicBezTo>
                    <a:pt x="786102" y="22860"/>
                    <a:pt x="774447" y="22860"/>
                    <a:pt x="763569" y="22860"/>
                  </a:cubicBezTo>
                  <a:cubicBezTo>
                    <a:pt x="738706" y="22860"/>
                    <a:pt x="713843" y="22860"/>
                    <a:pt x="689757" y="24130"/>
                  </a:cubicBezTo>
                  <a:cubicBezTo>
                    <a:pt x="668779" y="25400"/>
                    <a:pt x="315255" y="29210"/>
                    <a:pt x="294277" y="29210"/>
                  </a:cubicBezTo>
                  <a:cubicBezTo>
                    <a:pt x="260090" y="29210"/>
                    <a:pt x="225903" y="26670"/>
                    <a:pt x="191717" y="33020"/>
                  </a:cubicBezTo>
                  <a:cubicBezTo>
                    <a:pt x="173846" y="36830"/>
                    <a:pt x="156753" y="36830"/>
                    <a:pt x="139659" y="38100"/>
                  </a:cubicBezTo>
                  <a:cubicBezTo>
                    <a:pt x="110134" y="41910"/>
                    <a:pt x="80609" y="45720"/>
                    <a:pt x="49530" y="50800"/>
                  </a:cubicBezTo>
                  <a:cubicBezTo>
                    <a:pt x="36830" y="50800"/>
                    <a:pt x="34290" y="53340"/>
                    <a:pt x="33020" y="66890"/>
                  </a:cubicBezTo>
                  <a:cubicBezTo>
                    <a:pt x="31750" y="80623"/>
                    <a:pt x="31750" y="94355"/>
                    <a:pt x="30480" y="108088"/>
                  </a:cubicBezTo>
                  <a:cubicBezTo>
                    <a:pt x="29210" y="130976"/>
                    <a:pt x="26670" y="153100"/>
                    <a:pt x="25400" y="175988"/>
                  </a:cubicBezTo>
                  <a:cubicBezTo>
                    <a:pt x="20320" y="200401"/>
                    <a:pt x="26670" y="797005"/>
                    <a:pt x="29210" y="821418"/>
                  </a:cubicBezTo>
                  <a:cubicBezTo>
                    <a:pt x="29210" y="847358"/>
                    <a:pt x="29210" y="874060"/>
                    <a:pt x="30480" y="899999"/>
                  </a:cubicBezTo>
                  <a:cubicBezTo>
                    <a:pt x="30480" y="919072"/>
                    <a:pt x="33020" y="938145"/>
                    <a:pt x="33020" y="957218"/>
                  </a:cubicBezTo>
                  <a:cubicBezTo>
                    <a:pt x="33020" y="977817"/>
                    <a:pt x="33020" y="998416"/>
                    <a:pt x="31750" y="1019983"/>
                  </a:cubicBezTo>
                  <a:cubicBezTo>
                    <a:pt x="31750" y="1023793"/>
                    <a:pt x="31750" y="1026333"/>
                    <a:pt x="31750" y="1030143"/>
                  </a:cubicBezTo>
                  <a:cubicBezTo>
                    <a:pt x="31750" y="1040303"/>
                    <a:pt x="35560" y="1044113"/>
                    <a:pt x="44450" y="1044113"/>
                  </a:cubicBezTo>
                  <a:cubicBezTo>
                    <a:pt x="58077" y="1044113"/>
                    <a:pt x="68955" y="1045383"/>
                    <a:pt x="79055" y="1045383"/>
                  </a:cubicBezTo>
                  <a:cubicBezTo>
                    <a:pt x="93818" y="1045383"/>
                    <a:pt x="109357" y="1042843"/>
                    <a:pt x="124120" y="1045383"/>
                  </a:cubicBezTo>
                  <a:cubicBezTo>
                    <a:pt x="148206" y="1049193"/>
                    <a:pt x="172292" y="1051733"/>
                    <a:pt x="196378" y="1050463"/>
                  </a:cubicBezTo>
                  <a:cubicBezTo>
                    <a:pt x="211918" y="1049193"/>
                    <a:pt x="226680" y="1051733"/>
                    <a:pt x="242220" y="1051733"/>
                  </a:cubicBezTo>
                  <a:cubicBezTo>
                    <a:pt x="264752" y="1051733"/>
                    <a:pt x="287284" y="1050463"/>
                    <a:pt x="309817" y="1051733"/>
                  </a:cubicBezTo>
                  <a:cubicBezTo>
                    <a:pt x="343226" y="1053003"/>
                    <a:pt x="709958" y="1042843"/>
                    <a:pt x="744145" y="1045383"/>
                  </a:cubicBezTo>
                  <a:cubicBezTo>
                    <a:pt x="758908" y="1046653"/>
                    <a:pt x="773670" y="1047923"/>
                    <a:pt x="787656" y="1047923"/>
                  </a:cubicBezTo>
                  <a:cubicBezTo>
                    <a:pt x="813296" y="1050463"/>
                    <a:pt x="838159" y="1046653"/>
                    <a:pt x="863799" y="1050463"/>
                  </a:cubicBezTo>
                  <a:cubicBezTo>
                    <a:pt x="884777" y="1053003"/>
                    <a:pt x="905756" y="1053003"/>
                    <a:pt x="926734" y="1055543"/>
                  </a:cubicBezTo>
                  <a:cubicBezTo>
                    <a:pt x="957813" y="1059353"/>
                    <a:pt x="988892" y="1061893"/>
                    <a:pt x="1019971" y="1063163"/>
                  </a:cubicBezTo>
                  <a:cubicBezTo>
                    <a:pt x="1031625" y="1063163"/>
                    <a:pt x="1048375" y="1061893"/>
                    <a:pt x="1068695" y="1061893"/>
                  </a:cubicBezTo>
                  <a:close/>
                </a:path>
              </a:pathLst>
            </a:custGeom>
            <a:solidFill>
              <a:srgbClr val="AEE259"/>
            </a:solidFill>
          </p:spPr>
        </p:sp>
      </p:grpSp>
      <p:sp>
        <p:nvSpPr>
          <p:cNvPr name="TextBox 19" id="19"/>
          <p:cNvSpPr txBox="true"/>
          <p:nvPr/>
        </p:nvSpPr>
        <p:spPr>
          <a:xfrm rot="0">
            <a:off x="1716878" y="1595074"/>
            <a:ext cx="1234267" cy="1825333"/>
          </a:xfrm>
          <a:prstGeom prst="rect">
            <a:avLst/>
          </a:prstGeom>
        </p:spPr>
        <p:txBody>
          <a:bodyPr anchor="t" rtlCol="false" tIns="0" lIns="0" bIns="0" rIns="0">
            <a:spAutoFit/>
          </a:bodyPr>
          <a:lstStyle/>
          <a:p>
            <a:pPr algn="ctr" marL="0" indent="0" lvl="0">
              <a:lnSpc>
                <a:spcPts val="14372"/>
              </a:lnSpc>
              <a:spcBef>
                <a:spcPct val="0"/>
              </a:spcBef>
            </a:pPr>
            <a:r>
              <a:rPr lang="en-US" sz="11977">
                <a:solidFill>
                  <a:srgbClr val="2B3547"/>
                </a:solidFill>
                <a:latin typeface="Amatic SC Bold"/>
              </a:rPr>
              <a:t>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sp>
        <p:nvSpPr>
          <p:cNvPr name="TextBox 20" id="20"/>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An activity model of the User</a:t>
            </a:r>
          </a:p>
        </p:txBody>
      </p:sp>
      <p:pic>
        <p:nvPicPr>
          <p:cNvPr name="Picture 21" id="21"/>
          <p:cNvPicPr>
            <a:picLocks noChangeAspect="true"/>
          </p:cNvPicPr>
          <p:nvPr/>
        </p:nvPicPr>
        <p:blipFill>
          <a:blip r:embed="rId10"/>
          <a:srcRect l="0" t="0" r="0" b="0"/>
          <a:stretch>
            <a:fillRect/>
          </a:stretch>
        </p:blipFill>
        <p:spPr>
          <a:xfrm flipH="false" flipV="false" rot="0">
            <a:off x="2647722" y="3017795"/>
            <a:ext cx="11666717" cy="5731841"/>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1047" y="837883"/>
            <a:ext cx="16185907" cy="8611234"/>
            <a:chOff x="0" y="0"/>
            <a:chExt cx="21581209" cy="1148164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0039" r="7528" b="0"/>
            <a:stretch>
              <a:fillRect/>
            </a:stretch>
          </p:blipFill>
          <p:spPr>
            <a:xfrm flipH="false" flipV="false" rot="0">
              <a:off x="305484" y="6502231"/>
              <a:ext cx="7876909" cy="4604975"/>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r="0" b="0"/>
            <a:stretch>
              <a:fillRect/>
            </a:stretch>
          </p:blipFill>
          <p:spPr>
            <a:xfrm flipH="false" flipV="false" rot="0">
              <a:off x="13241420" y="5063765"/>
              <a:ext cx="7809064" cy="6094242"/>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75824" b="0"/>
            <a:stretch>
              <a:fillRect/>
            </a:stretch>
          </p:blipFill>
          <p:spPr>
            <a:xfrm flipH="false" flipV="false" rot="0">
              <a:off x="20429847" y="7762635"/>
              <a:ext cx="479498" cy="786924"/>
            </a:xfrm>
            <a:prstGeom prst="rect">
              <a:avLst/>
            </a:prstGeom>
          </p:spPr>
        </p:pic>
        <p:grpSp>
          <p:nvGrpSpPr>
            <p:cNvPr name="Group 6" id="6"/>
            <p:cNvGrpSpPr/>
            <p:nvPr/>
          </p:nvGrpSpPr>
          <p:grpSpPr>
            <a:xfrm rot="0">
              <a:off x="6822761" y="10856304"/>
              <a:ext cx="7904165" cy="625341"/>
              <a:chOff x="0" y="0"/>
              <a:chExt cx="6420999" cy="508000"/>
            </a:xfrm>
          </p:grpSpPr>
          <p:sp>
            <p:nvSpPr>
              <p:cNvPr name="Freeform 7" id="7"/>
              <p:cNvSpPr/>
              <p:nvPr/>
            </p:nvSpPr>
            <p:spPr>
              <a:xfrm flipH="false" flipV="false">
                <a:off x="0" y="215900"/>
                <a:ext cx="6421000" cy="76200"/>
              </a:xfrm>
              <a:custGeom>
                <a:avLst/>
                <a:gdLst/>
                <a:ahLst/>
                <a:cxnLst/>
                <a:rect r="r" b="b" t="t" l="l"/>
                <a:pathLst>
                  <a:path h="76200" w="6421000">
                    <a:moveTo>
                      <a:pt x="0" y="0"/>
                    </a:moveTo>
                    <a:lnTo>
                      <a:pt x="6421000" y="0"/>
                    </a:lnTo>
                    <a:lnTo>
                      <a:pt x="6421000" y="76200"/>
                    </a:lnTo>
                    <a:lnTo>
                      <a:pt x="0" y="76200"/>
                    </a:lnTo>
                    <a:close/>
                  </a:path>
                </a:pathLst>
              </a:custGeom>
              <a:solidFill>
                <a:srgbClr val="2B3547"/>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593"/>
            <a:stretch>
              <a:fillRect/>
            </a:stretch>
          </p:blipFill>
          <p:spPr>
            <a:xfrm flipH="false" flipV="false" rot="0">
              <a:off x="18179825" y="407647"/>
              <a:ext cx="2959559" cy="516094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19605" b="0"/>
            <a:stretch>
              <a:fillRect/>
            </a:stretch>
          </p:blipFill>
          <p:spPr>
            <a:xfrm flipH="false" flipV="true" rot="0">
              <a:off x="4841615" y="135875"/>
              <a:ext cx="3084194" cy="622680"/>
            </a:xfrm>
            <a:prstGeom prst="rect">
              <a:avLst/>
            </a:prstGeom>
          </p:spPr>
        </p:pic>
        <p:grpSp>
          <p:nvGrpSpPr>
            <p:cNvPr name="Group 10" id="10"/>
            <p:cNvGrpSpPr/>
            <p:nvPr/>
          </p:nvGrpSpPr>
          <p:grpSpPr>
            <a:xfrm rot="0">
              <a:off x="6407346" y="147244"/>
              <a:ext cx="12362563" cy="625341"/>
              <a:chOff x="0" y="0"/>
              <a:chExt cx="10042808" cy="508000"/>
            </a:xfrm>
          </p:grpSpPr>
          <p:sp>
            <p:nvSpPr>
              <p:cNvPr name="Freeform 11" id="11"/>
              <p:cNvSpPr/>
              <p:nvPr/>
            </p:nvSpPr>
            <p:spPr>
              <a:xfrm flipH="false" flipV="false">
                <a:off x="0" y="215900"/>
                <a:ext cx="10042808" cy="76200"/>
              </a:xfrm>
              <a:custGeom>
                <a:avLst/>
                <a:gdLst/>
                <a:ahLst/>
                <a:cxnLst/>
                <a:rect r="r" b="b" t="t" l="l"/>
                <a:pathLst>
                  <a:path h="76200" w="10042808">
                    <a:moveTo>
                      <a:pt x="0" y="0"/>
                    </a:moveTo>
                    <a:lnTo>
                      <a:pt x="10042808" y="0"/>
                    </a:lnTo>
                    <a:lnTo>
                      <a:pt x="10042808" y="76200"/>
                    </a:lnTo>
                    <a:lnTo>
                      <a:pt x="0" y="76200"/>
                    </a:lnTo>
                    <a:close/>
                  </a:path>
                </a:pathLst>
              </a:custGeom>
              <a:solidFill>
                <a:srgbClr val="2B3547"/>
              </a:solidFill>
            </p:spPr>
          </p:sp>
        </p:gr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5774850"/>
              <a:ext cx="790881" cy="790881"/>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304225" y="176773"/>
              <a:ext cx="3811301" cy="478714"/>
            </a:xfrm>
            <a:prstGeom prst="rect">
              <a:avLst/>
            </a:prstGeom>
          </p:spPr>
        </p:pic>
        <p:pic>
          <p:nvPicPr>
            <p:cNvPr name="Picture 14" id="1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400000">
              <a:off x="20909786" y="13703"/>
              <a:ext cx="685126" cy="657721"/>
            </a:xfrm>
            <a:prstGeom prst="rect">
              <a:avLst/>
            </a:prstGeom>
          </p:spPr>
        </p:pic>
      </p:grpSp>
      <p:sp>
        <p:nvSpPr>
          <p:cNvPr name="TextBox 15" id="15"/>
          <p:cNvSpPr txBox="true"/>
          <p:nvPr/>
        </p:nvSpPr>
        <p:spPr>
          <a:xfrm rot="0">
            <a:off x="4113213" y="4533900"/>
            <a:ext cx="10061575" cy="121920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2B3547"/>
                </a:solidFill>
                <a:latin typeface="Amatic SC Bold"/>
              </a:rPr>
              <a:t>Use Cases</a:t>
            </a:r>
          </a:p>
        </p:txBody>
      </p:sp>
      <p:grpSp>
        <p:nvGrpSpPr>
          <p:cNvPr name="Group 16" id="16"/>
          <p:cNvGrpSpPr/>
          <p:nvPr/>
        </p:nvGrpSpPr>
        <p:grpSpPr>
          <a:xfrm rot="-536019">
            <a:off x="866817" y="1048017"/>
            <a:ext cx="2934389" cy="2919448"/>
            <a:chOff x="0" y="0"/>
            <a:chExt cx="1086475" cy="1080943"/>
          </a:xfrm>
        </p:grpSpPr>
        <p:sp>
          <p:nvSpPr>
            <p:cNvPr name="Freeform 17" id="17"/>
            <p:cNvSpPr/>
            <p:nvPr/>
          </p:nvSpPr>
          <p:spPr>
            <a:xfrm flipH="false" flipV="false">
              <a:off x="10160" y="16510"/>
              <a:ext cx="1063615" cy="1053003"/>
            </a:xfrm>
            <a:custGeom>
              <a:avLst/>
              <a:gdLst/>
              <a:ahLst/>
              <a:cxnLst/>
              <a:rect r="r" b="b" t="t" l="l"/>
              <a:pathLst>
                <a:path h="1053003" w="1063615">
                  <a:moveTo>
                    <a:pt x="1063615" y="1053003"/>
                  </a:moveTo>
                  <a:lnTo>
                    <a:pt x="0" y="1045383"/>
                  </a:lnTo>
                  <a:lnTo>
                    <a:pt x="0" y="378436"/>
                  </a:lnTo>
                  <a:lnTo>
                    <a:pt x="17780" y="19050"/>
                  </a:lnTo>
                  <a:lnTo>
                    <a:pt x="528162" y="0"/>
                  </a:lnTo>
                  <a:lnTo>
                    <a:pt x="1044565" y="5080"/>
                  </a:lnTo>
                  <a:close/>
                </a:path>
              </a:pathLst>
            </a:custGeom>
            <a:solidFill>
              <a:srgbClr val="AEE259"/>
            </a:solidFill>
          </p:spPr>
        </p:sp>
        <p:sp>
          <p:nvSpPr>
            <p:cNvPr name="Freeform 18" id="18"/>
            <p:cNvSpPr/>
            <p:nvPr/>
          </p:nvSpPr>
          <p:spPr>
            <a:xfrm flipH="false" flipV="false">
              <a:off x="-3810" y="0"/>
              <a:ext cx="1092825" cy="1079673"/>
            </a:xfrm>
            <a:custGeom>
              <a:avLst/>
              <a:gdLst/>
              <a:ahLst/>
              <a:cxnLst/>
              <a:rect r="r" b="b" t="t" l="l"/>
              <a:pathLst>
                <a:path h="1079673" w="1092825">
                  <a:moveTo>
                    <a:pt x="1058535" y="21590"/>
                  </a:moveTo>
                  <a:cubicBezTo>
                    <a:pt x="1059805" y="34290"/>
                    <a:pt x="1059805" y="44450"/>
                    <a:pt x="1061075" y="54610"/>
                  </a:cubicBezTo>
                  <a:cubicBezTo>
                    <a:pt x="1063615" y="79097"/>
                    <a:pt x="1064885" y="100459"/>
                    <a:pt x="1067425" y="121058"/>
                  </a:cubicBezTo>
                  <a:cubicBezTo>
                    <a:pt x="1067425" y="150812"/>
                    <a:pt x="1080125" y="737497"/>
                    <a:pt x="1086475" y="767251"/>
                  </a:cubicBezTo>
                  <a:cubicBezTo>
                    <a:pt x="1092825" y="812263"/>
                    <a:pt x="1089015" y="858038"/>
                    <a:pt x="1089015" y="903051"/>
                  </a:cubicBezTo>
                  <a:cubicBezTo>
                    <a:pt x="1089015" y="942723"/>
                    <a:pt x="1090285" y="979343"/>
                    <a:pt x="1091555" y="1018713"/>
                  </a:cubicBezTo>
                  <a:cubicBezTo>
                    <a:pt x="1091555" y="1040303"/>
                    <a:pt x="1091555" y="1054273"/>
                    <a:pt x="1091555" y="1078403"/>
                  </a:cubicBezTo>
                  <a:cubicBezTo>
                    <a:pt x="1068695" y="1078403"/>
                    <a:pt x="1048375" y="1079673"/>
                    <a:pt x="1030071" y="1078403"/>
                  </a:cubicBezTo>
                  <a:cubicBezTo>
                    <a:pt x="979568" y="1073323"/>
                    <a:pt x="928288" y="1079673"/>
                    <a:pt x="877785" y="1074593"/>
                  </a:cubicBezTo>
                  <a:cubicBezTo>
                    <a:pt x="847483" y="1070783"/>
                    <a:pt x="817958" y="1073323"/>
                    <a:pt x="787656" y="1070783"/>
                  </a:cubicBezTo>
                  <a:cubicBezTo>
                    <a:pt x="773670" y="1069513"/>
                    <a:pt x="759685" y="1068243"/>
                    <a:pt x="745699" y="1066973"/>
                  </a:cubicBezTo>
                  <a:cubicBezTo>
                    <a:pt x="737152" y="1066973"/>
                    <a:pt x="729383" y="1068243"/>
                    <a:pt x="720836" y="1068243"/>
                  </a:cubicBezTo>
                  <a:cubicBezTo>
                    <a:pt x="699080" y="1066973"/>
                    <a:pt x="639254" y="1068243"/>
                    <a:pt x="617498" y="1066973"/>
                  </a:cubicBezTo>
                  <a:cubicBezTo>
                    <a:pt x="601959" y="1065703"/>
                    <a:pt x="291169" y="1074593"/>
                    <a:pt x="275630" y="1073323"/>
                  </a:cubicBezTo>
                  <a:cubicBezTo>
                    <a:pt x="271745" y="1073323"/>
                    <a:pt x="267083" y="1074593"/>
                    <a:pt x="263198" y="1074593"/>
                  </a:cubicBezTo>
                  <a:cubicBezTo>
                    <a:pt x="253874" y="1074593"/>
                    <a:pt x="245328" y="1075863"/>
                    <a:pt x="236004" y="1075863"/>
                  </a:cubicBezTo>
                  <a:cubicBezTo>
                    <a:pt x="212695" y="1075863"/>
                    <a:pt x="190163" y="1074593"/>
                    <a:pt x="166853" y="1073323"/>
                  </a:cubicBezTo>
                  <a:cubicBezTo>
                    <a:pt x="152868" y="1072053"/>
                    <a:pt x="138882" y="1070783"/>
                    <a:pt x="125674" y="1069513"/>
                  </a:cubicBezTo>
                  <a:cubicBezTo>
                    <a:pt x="100811" y="1068243"/>
                    <a:pt x="75947" y="1066973"/>
                    <a:pt x="48260" y="1066973"/>
                  </a:cubicBezTo>
                  <a:cubicBezTo>
                    <a:pt x="38100" y="1066973"/>
                    <a:pt x="29210" y="1066973"/>
                    <a:pt x="19050" y="1065703"/>
                  </a:cubicBezTo>
                  <a:cubicBezTo>
                    <a:pt x="10160" y="1064433"/>
                    <a:pt x="5080" y="1058083"/>
                    <a:pt x="7620" y="1049193"/>
                  </a:cubicBezTo>
                  <a:cubicBezTo>
                    <a:pt x="16510" y="1017489"/>
                    <a:pt x="12700" y="998416"/>
                    <a:pt x="11430" y="978580"/>
                  </a:cubicBezTo>
                  <a:cubicBezTo>
                    <a:pt x="10160" y="938145"/>
                    <a:pt x="6350" y="898473"/>
                    <a:pt x="7620" y="858038"/>
                  </a:cubicBezTo>
                  <a:cubicBezTo>
                    <a:pt x="5080" y="807686"/>
                    <a:pt x="0" y="184380"/>
                    <a:pt x="7620" y="133264"/>
                  </a:cubicBezTo>
                  <a:cubicBezTo>
                    <a:pt x="8890" y="123346"/>
                    <a:pt x="7620" y="112665"/>
                    <a:pt x="8890" y="102748"/>
                  </a:cubicBezTo>
                  <a:cubicBezTo>
                    <a:pt x="10160" y="86726"/>
                    <a:pt x="12700" y="69179"/>
                    <a:pt x="13970" y="44450"/>
                  </a:cubicBezTo>
                  <a:cubicBezTo>
                    <a:pt x="13970" y="41910"/>
                    <a:pt x="15240" y="39370"/>
                    <a:pt x="16510" y="38100"/>
                  </a:cubicBezTo>
                  <a:cubicBezTo>
                    <a:pt x="38100" y="35560"/>
                    <a:pt x="56523" y="30480"/>
                    <a:pt x="68955" y="29210"/>
                  </a:cubicBezTo>
                  <a:cubicBezTo>
                    <a:pt x="89933" y="25400"/>
                    <a:pt x="110911" y="22860"/>
                    <a:pt x="132666" y="20320"/>
                  </a:cubicBezTo>
                  <a:cubicBezTo>
                    <a:pt x="147429" y="17780"/>
                    <a:pt x="162191" y="16510"/>
                    <a:pt x="176177" y="13970"/>
                  </a:cubicBezTo>
                  <a:cubicBezTo>
                    <a:pt x="190163" y="11430"/>
                    <a:pt x="204925" y="8890"/>
                    <a:pt x="218911" y="8890"/>
                  </a:cubicBezTo>
                  <a:cubicBezTo>
                    <a:pt x="234450" y="7620"/>
                    <a:pt x="249990" y="10160"/>
                    <a:pt x="265529" y="8890"/>
                  </a:cubicBezTo>
                  <a:cubicBezTo>
                    <a:pt x="284953" y="8890"/>
                    <a:pt x="636923" y="6350"/>
                    <a:pt x="656347" y="5080"/>
                  </a:cubicBezTo>
                  <a:cubicBezTo>
                    <a:pt x="674994" y="3810"/>
                    <a:pt x="693642" y="2540"/>
                    <a:pt x="713066" y="2540"/>
                  </a:cubicBezTo>
                  <a:cubicBezTo>
                    <a:pt x="744922" y="1270"/>
                    <a:pt x="776001" y="0"/>
                    <a:pt x="807857" y="0"/>
                  </a:cubicBezTo>
                  <a:cubicBezTo>
                    <a:pt x="821065" y="0"/>
                    <a:pt x="835051" y="2540"/>
                    <a:pt x="848260" y="2540"/>
                  </a:cubicBezTo>
                  <a:cubicBezTo>
                    <a:pt x="884777" y="3810"/>
                    <a:pt x="922072" y="5080"/>
                    <a:pt x="958590" y="7620"/>
                  </a:cubicBezTo>
                  <a:cubicBezTo>
                    <a:pt x="978014" y="8890"/>
                    <a:pt x="997438" y="12700"/>
                    <a:pt x="1016863" y="16510"/>
                  </a:cubicBezTo>
                  <a:cubicBezTo>
                    <a:pt x="1021525" y="16510"/>
                    <a:pt x="1026187" y="16510"/>
                    <a:pt x="1030071" y="16510"/>
                  </a:cubicBezTo>
                  <a:cubicBezTo>
                    <a:pt x="1039485" y="17780"/>
                    <a:pt x="1048375" y="20320"/>
                    <a:pt x="1058535" y="21590"/>
                  </a:cubicBezTo>
                  <a:close/>
                  <a:moveTo>
                    <a:pt x="1068695" y="1061893"/>
                  </a:moveTo>
                  <a:cubicBezTo>
                    <a:pt x="1069965" y="1045383"/>
                    <a:pt x="1071235" y="1032683"/>
                    <a:pt x="1071235" y="1019983"/>
                  </a:cubicBezTo>
                  <a:cubicBezTo>
                    <a:pt x="1069965" y="975528"/>
                    <a:pt x="1068695" y="935093"/>
                    <a:pt x="1068695" y="891607"/>
                  </a:cubicBezTo>
                  <a:cubicBezTo>
                    <a:pt x="1068695" y="871771"/>
                    <a:pt x="1071235" y="851935"/>
                    <a:pt x="1069965" y="832099"/>
                  </a:cubicBezTo>
                  <a:cubicBezTo>
                    <a:pt x="1069965" y="813789"/>
                    <a:pt x="1068695" y="794716"/>
                    <a:pt x="1067425" y="776406"/>
                  </a:cubicBezTo>
                  <a:cubicBezTo>
                    <a:pt x="1062345" y="748178"/>
                    <a:pt x="1050915" y="163781"/>
                    <a:pt x="1050915" y="135553"/>
                  </a:cubicBezTo>
                  <a:cubicBezTo>
                    <a:pt x="1048375" y="111903"/>
                    <a:pt x="1045835" y="87489"/>
                    <a:pt x="1043295" y="63500"/>
                  </a:cubicBezTo>
                  <a:cubicBezTo>
                    <a:pt x="1042025" y="44450"/>
                    <a:pt x="1040755" y="43180"/>
                    <a:pt x="1027741" y="41910"/>
                  </a:cubicBezTo>
                  <a:cubicBezTo>
                    <a:pt x="1025410" y="41910"/>
                    <a:pt x="1023856" y="41910"/>
                    <a:pt x="1021525" y="40640"/>
                  </a:cubicBezTo>
                  <a:cubicBezTo>
                    <a:pt x="1002100" y="36830"/>
                    <a:pt x="981899" y="31750"/>
                    <a:pt x="962475" y="30480"/>
                  </a:cubicBezTo>
                  <a:cubicBezTo>
                    <a:pt x="915079" y="26670"/>
                    <a:pt x="866907" y="25400"/>
                    <a:pt x="819512" y="22860"/>
                  </a:cubicBezTo>
                  <a:cubicBezTo>
                    <a:pt x="812519" y="22860"/>
                    <a:pt x="804749" y="22860"/>
                    <a:pt x="797756" y="22860"/>
                  </a:cubicBezTo>
                  <a:cubicBezTo>
                    <a:pt x="786102" y="22860"/>
                    <a:pt x="774447" y="22860"/>
                    <a:pt x="763569" y="22860"/>
                  </a:cubicBezTo>
                  <a:cubicBezTo>
                    <a:pt x="738706" y="22860"/>
                    <a:pt x="713843" y="22860"/>
                    <a:pt x="689757" y="24130"/>
                  </a:cubicBezTo>
                  <a:cubicBezTo>
                    <a:pt x="668779" y="25400"/>
                    <a:pt x="315255" y="29210"/>
                    <a:pt x="294277" y="29210"/>
                  </a:cubicBezTo>
                  <a:cubicBezTo>
                    <a:pt x="260090" y="29210"/>
                    <a:pt x="225903" y="26670"/>
                    <a:pt x="191717" y="33020"/>
                  </a:cubicBezTo>
                  <a:cubicBezTo>
                    <a:pt x="173846" y="36830"/>
                    <a:pt x="156753" y="36830"/>
                    <a:pt x="139659" y="38100"/>
                  </a:cubicBezTo>
                  <a:cubicBezTo>
                    <a:pt x="110134" y="41910"/>
                    <a:pt x="80609" y="45720"/>
                    <a:pt x="49530" y="50800"/>
                  </a:cubicBezTo>
                  <a:cubicBezTo>
                    <a:pt x="36830" y="50800"/>
                    <a:pt x="34290" y="53340"/>
                    <a:pt x="33020" y="66890"/>
                  </a:cubicBezTo>
                  <a:cubicBezTo>
                    <a:pt x="31750" y="80623"/>
                    <a:pt x="31750" y="94355"/>
                    <a:pt x="30480" y="108088"/>
                  </a:cubicBezTo>
                  <a:cubicBezTo>
                    <a:pt x="29210" y="130976"/>
                    <a:pt x="26670" y="153100"/>
                    <a:pt x="25400" y="175988"/>
                  </a:cubicBezTo>
                  <a:cubicBezTo>
                    <a:pt x="20320" y="200401"/>
                    <a:pt x="26670" y="797005"/>
                    <a:pt x="29210" y="821418"/>
                  </a:cubicBezTo>
                  <a:cubicBezTo>
                    <a:pt x="29210" y="847358"/>
                    <a:pt x="29210" y="874060"/>
                    <a:pt x="30480" y="899999"/>
                  </a:cubicBezTo>
                  <a:cubicBezTo>
                    <a:pt x="30480" y="919072"/>
                    <a:pt x="33020" y="938145"/>
                    <a:pt x="33020" y="957218"/>
                  </a:cubicBezTo>
                  <a:cubicBezTo>
                    <a:pt x="33020" y="977817"/>
                    <a:pt x="33020" y="998416"/>
                    <a:pt x="31750" y="1019983"/>
                  </a:cubicBezTo>
                  <a:cubicBezTo>
                    <a:pt x="31750" y="1023793"/>
                    <a:pt x="31750" y="1026333"/>
                    <a:pt x="31750" y="1030143"/>
                  </a:cubicBezTo>
                  <a:cubicBezTo>
                    <a:pt x="31750" y="1040303"/>
                    <a:pt x="35560" y="1044113"/>
                    <a:pt x="44450" y="1044113"/>
                  </a:cubicBezTo>
                  <a:cubicBezTo>
                    <a:pt x="58077" y="1044113"/>
                    <a:pt x="68955" y="1045383"/>
                    <a:pt x="79055" y="1045383"/>
                  </a:cubicBezTo>
                  <a:cubicBezTo>
                    <a:pt x="93818" y="1045383"/>
                    <a:pt x="109357" y="1042843"/>
                    <a:pt x="124120" y="1045383"/>
                  </a:cubicBezTo>
                  <a:cubicBezTo>
                    <a:pt x="148206" y="1049193"/>
                    <a:pt x="172292" y="1051733"/>
                    <a:pt x="196378" y="1050463"/>
                  </a:cubicBezTo>
                  <a:cubicBezTo>
                    <a:pt x="211918" y="1049193"/>
                    <a:pt x="226680" y="1051733"/>
                    <a:pt x="242220" y="1051733"/>
                  </a:cubicBezTo>
                  <a:cubicBezTo>
                    <a:pt x="264752" y="1051733"/>
                    <a:pt x="287284" y="1050463"/>
                    <a:pt x="309817" y="1051733"/>
                  </a:cubicBezTo>
                  <a:cubicBezTo>
                    <a:pt x="343226" y="1053003"/>
                    <a:pt x="709958" y="1042843"/>
                    <a:pt x="744145" y="1045383"/>
                  </a:cubicBezTo>
                  <a:cubicBezTo>
                    <a:pt x="758908" y="1046653"/>
                    <a:pt x="773670" y="1047923"/>
                    <a:pt x="787656" y="1047923"/>
                  </a:cubicBezTo>
                  <a:cubicBezTo>
                    <a:pt x="813296" y="1050463"/>
                    <a:pt x="838159" y="1046653"/>
                    <a:pt x="863799" y="1050463"/>
                  </a:cubicBezTo>
                  <a:cubicBezTo>
                    <a:pt x="884777" y="1053003"/>
                    <a:pt x="905756" y="1053003"/>
                    <a:pt x="926734" y="1055543"/>
                  </a:cubicBezTo>
                  <a:cubicBezTo>
                    <a:pt x="957813" y="1059353"/>
                    <a:pt x="988892" y="1061893"/>
                    <a:pt x="1019971" y="1063163"/>
                  </a:cubicBezTo>
                  <a:cubicBezTo>
                    <a:pt x="1031625" y="1063163"/>
                    <a:pt x="1048375" y="1061893"/>
                    <a:pt x="1068695" y="1061893"/>
                  </a:cubicBezTo>
                  <a:close/>
                </a:path>
              </a:pathLst>
            </a:custGeom>
            <a:solidFill>
              <a:srgbClr val="AEE259"/>
            </a:solidFill>
          </p:spPr>
        </p:sp>
      </p:grpSp>
      <p:sp>
        <p:nvSpPr>
          <p:cNvPr name="TextBox 19" id="19"/>
          <p:cNvSpPr txBox="true"/>
          <p:nvPr/>
        </p:nvSpPr>
        <p:spPr>
          <a:xfrm rot="0">
            <a:off x="1716878" y="1595074"/>
            <a:ext cx="1234267" cy="1825333"/>
          </a:xfrm>
          <a:prstGeom prst="rect">
            <a:avLst/>
          </a:prstGeom>
        </p:spPr>
        <p:txBody>
          <a:bodyPr anchor="t" rtlCol="false" tIns="0" lIns="0" bIns="0" rIns="0">
            <a:spAutoFit/>
          </a:bodyPr>
          <a:lstStyle/>
          <a:p>
            <a:pPr algn="ctr" marL="0" indent="0" lvl="0">
              <a:lnSpc>
                <a:spcPts val="14372"/>
              </a:lnSpc>
              <a:spcBef>
                <a:spcPct val="0"/>
              </a:spcBef>
            </a:pPr>
            <a:r>
              <a:rPr lang="en-US" sz="11977">
                <a:solidFill>
                  <a:srgbClr val="2B3547"/>
                </a:solidFill>
                <a:latin typeface="Amatic SC Bold"/>
              </a:rPr>
              <a:t>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pic>
        <p:nvPicPr>
          <p:cNvPr name="Picture 20" id="20"/>
          <p:cNvPicPr>
            <a:picLocks noChangeAspect="true"/>
          </p:cNvPicPr>
          <p:nvPr/>
        </p:nvPicPr>
        <p:blipFill>
          <a:blip r:embed="rId10"/>
          <a:srcRect l="0" t="0" r="0" b="51645"/>
          <a:stretch>
            <a:fillRect/>
          </a:stretch>
        </p:blipFill>
        <p:spPr>
          <a:xfrm flipH="false" flipV="false" rot="0">
            <a:off x="1916499" y="3919186"/>
            <a:ext cx="12877808" cy="3362591"/>
          </a:xfrm>
          <a:prstGeom prst="rect">
            <a:avLst/>
          </a:prstGeom>
        </p:spPr>
      </p:pic>
      <p:sp>
        <p:nvSpPr>
          <p:cNvPr name="TextBox 21" id="21"/>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Send-Text-Message Use case: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pic>
        <p:nvPicPr>
          <p:cNvPr name="Picture 20" id="20"/>
          <p:cNvPicPr>
            <a:picLocks noChangeAspect="true"/>
          </p:cNvPicPr>
          <p:nvPr/>
        </p:nvPicPr>
        <p:blipFill>
          <a:blip r:embed="rId10"/>
          <a:srcRect l="0" t="50241" r="0" b="0"/>
          <a:stretch>
            <a:fillRect/>
          </a:stretch>
        </p:blipFill>
        <p:spPr>
          <a:xfrm flipH="false" flipV="false" rot="0">
            <a:off x="2151634" y="3914221"/>
            <a:ext cx="12642674" cy="3397046"/>
          </a:xfrm>
          <a:prstGeom prst="rect">
            <a:avLst/>
          </a:prstGeom>
        </p:spPr>
      </p:pic>
      <p:sp>
        <p:nvSpPr>
          <p:cNvPr name="TextBox 21" id="21"/>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Make-Voice-Call Use case: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1047" y="837883"/>
            <a:ext cx="16185907" cy="8611234"/>
            <a:chOff x="0" y="0"/>
            <a:chExt cx="21581209" cy="1148164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0039" r="7528" b="0"/>
            <a:stretch>
              <a:fillRect/>
            </a:stretch>
          </p:blipFill>
          <p:spPr>
            <a:xfrm flipH="false" flipV="false" rot="0">
              <a:off x="305484" y="6502231"/>
              <a:ext cx="7876909" cy="4604975"/>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r="0" b="0"/>
            <a:stretch>
              <a:fillRect/>
            </a:stretch>
          </p:blipFill>
          <p:spPr>
            <a:xfrm flipH="false" flipV="false" rot="0">
              <a:off x="13241420" y="5063765"/>
              <a:ext cx="7809064" cy="6094242"/>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75824" b="0"/>
            <a:stretch>
              <a:fillRect/>
            </a:stretch>
          </p:blipFill>
          <p:spPr>
            <a:xfrm flipH="false" flipV="false" rot="0">
              <a:off x="20429847" y="7762635"/>
              <a:ext cx="479498" cy="786924"/>
            </a:xfrm>
            <a:prstGeom prst="rect">
              <a:avLst/>
            </a:prstGeom>
          </p:spPr>
        </p:pic>
        <p:grpSp>
          <p:nvGrpSpPr>
            <p:cNvPr name="Group 6" id="6"/>
            <p:cNvGrpSpPr/>
            <p:nvPr/>
          </p:nvGrpSpPr>
          <p:grpSpPr>
            <a:xfrm rot="0">
              <a:off x="6822761" y="10856304"/>
              <a:ext cx="7904165" cy="625341"/>
              <a:chOff x="0" y="0"/>
              <a:chExt cx="6420999" cy="508000"/>
            </a:xfrm>
          </p:grpSpPr>
          <p:sp>
            <p:nvSpPr>
              <p:cNvPr name="Freeform 7" id="7"/>
              <p:cNvSpPr/>
              <p:nvPr/>
            </p:nvSpPr>
            <p:spPr>
              <a:xfrm flipH="false" flipV="false">
                <a:off x="0" y="215900"/>
                <a:ext cx="6421000" cy="76200"/>
              </a:xfrm>
              <a:custGeom>
                <a:avLst/>
                <a:gdLst/>
                <a:ahLst/>
                <a:cxnLst/>
                <a:rect r="r" b="b" t="t" l="l"/>
                <a:pathLst>
                  <a:path h="76200" w="6421000">
                    <a:moveTo>
                      <a:pt x="0" y="0"/>
                    </a:moveTo>
                    <a:lnTo>
                      <a:pt x="6421000" y="0"/>
                    </a:lnTo>
                    <a:lnTo>
                      <a:pt x="6421000" y="76200"/>
                    </a:lnTo>
                    <a:lnTo>
                      <a:pt x="0" y="76200"/>
                    </a:lnTo>
                    <a:close/>
                  </a:path>
                </a:pathLst>
              </a:custGeom>
              <a:solidFill>
                <a:srgbClr val="2B3547"/>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593"/>
            <a:stretch>
              <a:fillRect/>
            </a:stretch>
          </p:blipFill>
          <p:spPr>
            <a:xfrm flipH="false" flipV="false" rot="0">
              <a:off x="18179825" y="407647"/>
              <a:ext cx="2959559" cy="516094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19605" b="0"/>
            <a:stretch>
              <a:fillRect/>
            </a:stretch>
          </p:blipFill>
          <p:spPr>
            <a:xfrm flipH="false" flipV="true" rot="0">
              <a:off x="4841615" y="135875"/>
              <a:ext cx="3084194" cy="622680"/>
            </a:xfrm>
            <a:prstGeom prst="rect">
              <a:avLst/>
            </a:prstGeom>
          </p:spPr>
        </p:pic>
        <p:grpSp>
          <p:nvGrpSpPr>
            <p:cNvPr name="Group 10" id="10"/>
            <p:cNvGrpSpPr/>
            <p:nvPr/>
          </p:nvGrpSpPr>
          <p:grpSpPr>
            <a:xfrm rot="0">
              <a:off x="6407346" y="147244"/>
              <a:ext cx="12362563" cy="625341"/>
              <a:chOff x="0" y="0"/>
              <a:chExt cx="10042808" cy="508000"/>
            </a:xfrm>
          </p:grpSpPr>
          <p:sp>
            <p:nvSpPr>
              <p:cNvPr name="Freeform 11" id="11"/>
              <p:cNvSpPr/>
              <p:nvPr/>
            </p:nvSpPr>
            <p:spPr>
              <a:xfrm flipH="false" flipV="false">
                <a:off x="0" y="215900"/>
                <a:ext cx="10042808" cy="76200"/>
              </a:xfrm>
              <a:custGeom>
                <a:avLst/>
                <a:gdLst/>
                <a:ahLst/>
                <a:cxnLst/>
                <a:rect r="r" b="b" t="t" l="l"/>
                <a:pathLst>
                  <a:path h="76200" w="10042808">
                    <a:moveTo>
                      <a:pt x="0" y="0"/>
                    </a:moveTo>
                    <a:lnTo>
                      <a:pt x="10042808" y="0"/>
                    </a:lnTo>
                    <a:lnTo>
                      <a:pt x="10042808" y="76200"/>
                    </a:lnTo>
                    <a:lnTo>
                      <a:pt x="0" y="76200"/>
                    </a:lnTo>
                    <a:close/>
                  </a:path>
                </a:pathLst>
              </a:custGeom>
              <a:solidFill>
                <a:srgbClr val="2B3547"/>
              </a:solidFill>
            </p:spPr>
          </p:sp>
        </p:gr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5774850"/>
              <a:ext cx="790881" cy="790881"/>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304225" y="176773"/>
              <a:ext cx="3811301" cy="478714"/>
            </a:xfrm>
            <a:prstGeom prst="rect">
              <a:avLst/>
            </a:prstGeom>
          </p:spPr>
        </p:pic>
        <p:pic>
          <p:nvPicPr>
            <p:cNvPr name="Picture 14" id="1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400000">
              <a:off x="20909786" y="13703"/>
              <a:ext cx="685126" cy="657721"/>
            </a:xfrm>
            <a:prstGeom prst="rect">
              <a:avLst/>
            </a:prstGeom>
          </p:spPr>
        </p:pic>
      </p:grpSp>
      <p:sp>
        <p:nvSpPr>
          <p:cNvPr name="TextBox 15" id="15"/>
          <p:cNvSpPr txBox="true"/>
          <p:nvPr/>
        </p:nvSpPr>
        <p:spPr>
          <a:xfrm rot="0">
            <a:off x="4113213" y="4533900"/>
            <a:ext cx="10061575" cy="121920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2B3547"/>
                </a:solidFill>
                <a:latin typeface="Amatic SC Bold"/>
              </a:rPr>
              <a:t>Sequence Diagrams</a:t>
            </a:r>
          </a:p>
        </p:txBody>
      </p:sp>
      <p:grpSp>
        <p:nvGrpSpPr>
          <p:cNvPr name="Group 16" id="16"/>
          <p:cNvGrpSpPr/>
          <p:nvPr/>
        </p:nvGrpSpPr>
        <p:grpSpPr>
          <a:xfrm rot="-536019">
            <a:off x="866817" y="1048017"/>
            <a:ext cx="2934389" cy="2919448"/>
            <a:chOff x="0" y="0"/>
            <a:chExt cx="1086475" cy="1080943"/>
          </a:xfrm>
        </p:grpSpPr>
        <p:sp>
          <p:nvSpPr>
            <p:cNvPr name="Freeform 17" id="17"/>
            <p:cNvSpPr/>
            <p:nvPr/>
          </p:nvSpPr>
          <p:spPr>
            <a:xfrm flipH="false" flipV="false">
              <a:off x="10160" y="16510"/>
              <a:ext cx="1063615" cy="1053003"/>
            </a:xfrm>
            <a:custGeom>
              <a:avLst/>
              <a:gdLst/>
              <a:ahLst/>
              <a:cxnLst/>
              <a:rect r="r" b="b" t="t" l="l"/>
              <a:pathLst>
                <a:path h="1053003" w="1063615">
                  <a:moveTo>
                    <a:pt x="1063615" y="1053003"/>
                  </a:moveTo>
                  <a:lnTo>
                    <a:pt x="0" y="1045383"/>
                  </a:lnTo>
                  <a:lnTo>
                    <a:pt x="0" y="378436"/>
                  </a:lnTo>
                  <a:lnTo>
                    <a:pt x="17780" y="19050"/>
                  </a:lnTo>
                  <a:lnTo>
                    <a:pt x="528162" y="0"/>
                  </a:lnTo>
                  <a:lnTo>
                    <a:pt x="1044565" y="5080"/>
                  </a:lnTo>
                  <a:close/>
                </a:path>
              </a:pathLst>
            </a:custGeom>
            <a:solidFill>
              <a:srgbClr val="AEE259"/>
            </a:solidFill>
          </p:spPr>
        </p:sp>
        <p:sp>
          <p:nvSpPr>
            <p:cNvPr name="Freeform 18" id="18"/>
            <p:cNvSpPr/>
            <p:nvPr/>
          </p:nvSpPr>
          <p:spPr>
            <a:xfrm flipH="false" flipV="false">
              <a:off x="-3810" y="0"/>
              <a:ext cx="1092825" cy="1079673"/>
            </a:xfrm>
            <a:custGeom>
              <a:avLst/>
              <a:gdLst/>
              <a:ahLst/>
              <a:cxnLst/>
              <a:rect r="r" b="b" t="t" l="l"/>
              <a:pathLst>
                <a:path h="1079673" w="1092825">
                  <a:moveTo>
                    <a:pt x="1058535" y="21590"/>
                  </a:moveTo>
                  <a:cubicBezTo>
                    <a:pt x="1059805" y="34290"/>
                    <a:pt x="1059805" y="44450"/>
                    <a:pt x="1061075" y="54610"/>
                  </a:cubicBezTo>
                  <a:cubicBezTo>
                    <a:pt x="1063615" y="79097"/>
                    <a:pt x="1064885" y="100459"/>
                    <a:pt x="1067425" y="121058"/>
                  </a:cubicBezTo>
                  <a:cubicBezTo>
                    <a:pt x="1067425" y="150812"/>
                    <a:pt x="1080125" y="737497"/>
                    <a:pt x="1086475" y="767251"/>
                  </a:cubicBezTo>
                  <a:cubicBezTo>
                    <a:pt x="1092825" y="812263"/>
                    <a:pt x="1089015" y="858038"/>
                    <a:pt x="1089015" y="903051"/>
                  </a:cubicBezTo>
                  <a:cubicBezTo>
                    <a:pt x="1089015" y="942723"/>
                    <a:pt x="1090285" y="979343"/>
                    <a:pt x="1091555" y="1018713"/>
                  </a:cubicBezTo>
                  <a:cubicBezTo>
                    <a:pt x="1091555" y="1040303"/>
                    <a:pt x="1091555" y="1054273"/>
                    <a:pt x="1091555" y="1078403"/>
                  </a:cubicBezTo>
                  <a:cubicBezTo>
                    <a:pt x="1068695" y="1078403"/>
                    <a:pt x="1048375" y="1079673"/>
                    <a:pt x="1030071" y="1078403"/>
                  </a:cubicBezTo>
                  <a:cubicBezTo>
                    <a:pt x="979568" y="1073323"/>
                    <a:pt x="928288" y="1079673"/>
                    <a:pt x="877785" y="1074593"/>
                  </a:cubicBezTo>
                  <a:cubicBezTo>
                    <a:pt x="847483" y="1070783"/>
                    <a:pt x="817958" y="1073323"/>
                    <a:pt x="787656" y="1070783"/>
                  </a:cubicBezTo>
                  <a:cubicBezTo>
                    <a:pt x="773670" y="1069513"/>
                    <a:pt x="759685" y="1068243"/>
                    <a:pt x="745699" y="1066973"/>
                  </a:cubicBezTo>
                  <a:cubicBezTo>
                    <a:pt x="737152" y="1066973"/>
                    <a:pt x="729383" y="1068243"/>
                    <a:pt x="720836" y="1068243"/>
                  </a:cubicBezTo>
                  <a:cubicBezTo>
                    <a:pt x="699080" y="1066973"/>
                    <a:pt x="639254" y="1068243"/>
                    <a:pt x="617498" y="1066973"/>
                  </a:cubicBezTo>
                  <a:cubicBezTo>
                    <a:pt x="601959" y="1065703"/>
                    <a:pt x="291169" y="1074593"/>
                    <a:pt x="275630" y="1073323"/>
                  </a:cubicBezTo>
                  <a:cubicBezTo>
                    <a:pt x="271745" y="1073323"/>
                    <a:pt x="267083" y="1074593"/>
                    <a:pt x="263198" y="1074593"/>
                  </a:cubicBezTo>
                  <a:cubicBezTo>
                    <a:pt x="253874" y="1074593"/>
                    <a:pt x="245328" y="1075863"/>
                    <a:pt x="236004" y="1075863"/>
                  </a:cubicBezTo>
                  <a:cubicBezTo>
                    <a:pt x="212695" y="1075863"/>
                    <a:pt x="190163" y="1074593"/>
                    <a:pt x="166853" y="1073323"/>
                  </a:cubicBezTo>
                  <a:cubicBezTo>
                    <a:pt x="152868" y="1072053"/>
                    <a:pt x="138882" y="1070783"/>
                    <a:pt x="125674" y="1069513"/>
                  </a:cubicBezTo>
                  <a:cubicBezTo>
                    <a:pt x="100811" y="1068243"/>
                    <a:pt x="75947" y="1066973"/>
                    <a:pt x="48260" y="1066973"/>
                  </a:cubicBezTo>
                  <a:cubicBezTo>
                    <a:pt x="38100" y="1066973"/>
                    <a:pt x="29210" y="1066973"/>
                    <a:pt x="19050" y="1065703"/>
                  </a:cubicBezTo>
                  <a:cubicBezTo>
                    <a:pt x="10160" y="1064433"/>
                    <a:pt x="5080" y="1058083"/>
                    <a:pt x="7620" y="1049193"/>
                  </a:cubicBezTo>
                  <a:cubicBezTo>
                    <a:pt x="16510" y="1017489"/>
                    <a:pt x="12700" y="998416"/>
                    <a:pt x="11430" y="978580"/>
                  </a:cubicBezTo>
                  <a:cubicBezTo>
                    <a:pt x="10160" y="938145"/>
                    <a:pt x="6350" y="898473"/>
                    <a:pt x="7620" y="858038"/>
                  </a:cubicBezTo>
                  <a:cubicBezTo>
                    <a:pt x="5080" y="807686"/>
                    <a:pt x="0" y="184380"/>
                    <a:pt x="7620" y="133264"/>
                  </a:cubicBezTo>
                  <a:cubicBezTo>
                    <a:pt x="8890" y="123346"/>
                    <a:pt x="7620" y="112665"/>
                    <a:pt x="8890" y="102748"/>
                  </a:cubicBezTo>
                  <a:cubicBezTo>
                    <a:pt x="10160" y="86726"/>
                    <a:pt x="12700" y="69179"/>
                    <a:pt x="13970" y="44450"/>
                  </a:cubicBezTo>
                  <a:cubicBezTo>
                    <a:pt x="13970" y="41910"/>
                    <a:pt x="15240" y="39370"/>
                    <a:pt x="16510" y="38100"/>
                  </a:cubicBezTo>
                  <a:cubicBezTo>
                    <a:pt x="38100" y="35560"/>
                    <a:pt x="56523" y="30480"/>
                    <a:pt x="68955" y="29210"/>
                  </a:cubicBezTo>
                  <a:cubicBezTo>
                    <a:pt x="89933" y="25400"/>
                    <a:pt x="110911" y="22860"/>
                    <a:pt x="132666" y="20320"/>
                  </a:cubicBezTo>
                  <a:cubicBezTo>
                    <a:pt x="147429" y="17780"/>
                    <a:pt x="162191" y="16510"/>
                    <a:pt x="176177" y="13970"/>
                  </a:cubicBezTo>
                  <a:cubicBezTo>
                    <a:pt x="190163" y="11430"/>
                    <a:pt x="204925" y="8890"/>
                    <a:pt x="218911" y="8890"/>
                  </a:cubicBezTo>
                  <a:cubicBezTo>
                    <a:pt x="234450" y="7620"/>
                    <a:pt x="249990" y="10160"/>
                    <a:pt x="265529" y="8890"/>
                  </a:cubicBezTo>
                  <a:cubicBezTo>
                    <a:pt x="284953" y="8890"/>
                    <a:pt x="636923" y="6350"/>
                    <a:pt x="656347" y="5080"/>
                  </a:cubicBezTo>
                  <a:cubicBezTo>
                    <a:pt x="674994" y="3810"/>
                    <a:pt x="693642" y="2540"/>
                    <a:pt x="713066" y="2540"/>
                  </a:cubicBezTo>
                  <a:cubicBezTo>
                    <a:pt x="744922" y="1270"/>
                    <a:pt x="776001" y="0"/>
                    <a:pt x="807857" y="0"/>
                  </a:cubicBezTo>
                  <a:cubicBezTo>
                    <a:pt x="821065" y="0"/>
                    <a:pt x="835051" y="2540"/>
                    <a:pt x="848260" y="2540"/>
                  </a:cubicBezTo>
                  <a:cubicBezTo>
                    <a:pt x="884777" y="3810"/>
                    <a:pt x="922072" y="5080"/>
                    <a:pt x="958590" y="7620"/>
                  </a:cubicBezTo>
                  <a:cubicBezTo>
                    <a:pt x="978014" y="8890"/>
                    <a:pt x="997438" y="12700"/>
                    <a:pt x="1016863" y="16510"/>
                  </a:cubicBezTo>
                  <a:cubicBezTo>
                    <a:pt x="1021525" y="16510"/>
                    <a:pt x="1026187" y="16510"/>
                    <a:pt x="1030071" y="16510"/>
                  </a:cubicBezTo>
                  <a:cubicBezTo>
                    <a:pt x="1039485" y="17780"/>
                    <a:pt x="1048375" y="20320"/>
                    <a:pt x="1058535" y="21590"/>
                  </a:cubicBezTo>
                  <a:close/>
                  <a:moveTo>
                    <a:pt x="1068695" y="1061893"/>
                  </a:moveTo>
                  <a:cubicBezTo>
                    <a:pt x="1069965" y="1045383"/>
                    <a:pt x="1071235" y="1032683"/>
                    <a:pt x="1071235" y="1019983"/>
                  </a:cubicBezTo>
                  <a:cubicBezTo>
                    <a:pt x="1069965" y="975528"/>
                    <a:pt x="1068695" y="935093"/>
                    <a:pt x="1068695" y="891607"/>
                  </a:cubicBezTo>
                  <a:cubicBezTo>
                    <a:pt x="1068695" y="871771"/>
                    <a:pt x="1071235" y="851935"/>
                    <a:pt x="1069965" y="832099"/>
                  </a:cubicBezTo>
                  <a:cubicBezTo>
                    <a:pt x="1069965" y="813789"/>
                    <a:pt x="1068695" y="794716"/>
                    <a:pt x="1067425" y="776406"/>
                  </a:cubicBezTo>
                  <a:cubicBezTo>
                    <a:pt x="1062345" y="748178"/>
                    <a:pt x="1050915" y="163781"/>
                    <a:pt x="1050915" y="135553"/>
                  </a:cubicBezTo>
                  <a:cubicBezTo>
                    <a:pt x="1048375" y="111903"/>
                    <a:pt x="1045835" y="87489"/>
                    <a:pt x="1043295" y="63500"/>
                  </a:cubicBezTo>
                  <a:cubicBezTo>
                    <a:pt x="1042025" y="44450"/>
                    <a:pt x="1040755" y="43180"/>
                    <a:pt x="1027741" y="41910"/>
                  </a:cubicBezTo>
                  <a:cubicBezTo>
                    <a:pt x="1025410" y="41910"/>
                    <a:pt x="1023856" y="41910"/>
                    <a:pt x="1021525" y="40640"/>
                  </a:cubicBezTo>
                  <a:cubicBezTo>
                    <a:pt x="1002100" y="36830"/>
                    <a:pt x="981899" y="31750"/>
                    <a:pt x="962475" y="30480"/>
                  </a:cubicBezTo>
                  <a:cubicBezTo>
                    <a:pt x="915079" y="26670"/>
                    <a:pt x="866907" y="25400"/>
                    <a:pt x="819512" y="22860"/>
                  </a:cubicBezTo>
                  <a:cubicBezTo>
                    <a:pt x="812519" y="22860"/>
                    <a:pt x="804749" y="22860"/>
                    <a:pt x="797756" y="22860"/>
                  </a:cubicBezTo>
                  <a:cubicBezTo>
                    <a:pt x="786102" y="22860"/>
                    <a:pt x="774447" y="22860"/>
                    <a:pt x="763569" y="22860"/>
                  </a:cubicBezTo>
                  <a:cubicBezTo>
                    <a:pt x="738706" y="22860"/>
                    <a:pt x="713843" y="22860"/>
                    <a:pt x="689757" y="24130"/>
                  </a:cubicBezTo>
                  <a:cubicBezTo>
                    <a:pt x="668779" y="25400"/>
                    <a:pt x="315255" y="29210"/>
                    <a:pt x="294277" y="29210"/>
                  </a:cubicBezTo>
                  <a:cubicBezTo>
                    <a:pt x="260090" y="29210"/>
                    <a:pt x="225903" y="26670"/>
                    <a:pt x="191717" y="33020"/>
                  </a:cubicBezTo>
                  <a:cubicBezTo>
                    <a:pt x="173846" y="36830"/>
                    <a:pt x="156753" y="36830"/>
                    <a:pt x="139659" y="38100"/>
                  </a:cubicBezTo>
                  <a:cubicBezTo>
                    <a:pt x="110134" y="41910"/>
                    <a:pt x="80609" y="45720"/>
                    <a:pt x="49530" y="50800"/>
                  </a:cubicBezTo>
                  <a:cubicBezTo>
                    <a:pt x="36830" y="50800"/>
                    <a:pt x="34290" y="53340"/>
                    <a:pt x="33020" y="66890"/>
                  </a:cubicBezTo>
                  <a:cubicBezTo>
                    <a:pt x="31750" y="80623"/>
                    <a:pt x="31750" y="94355"/>
                    <a:pt x="30480" y="108088"/>
                  </a:cubicBezTo>
                  <a:cubicBezTo>
                    <a:pt x="29210" y="130976"/>
                    <a:pt x="26670" y="153100"/>
                    <a:pt x="25400" y="175988"/>
                  </a:cubicBezTo>
                  <a:cubicBezTo>
                    <a:pt x="20320" y="200401"/>
                    <a:pt x="26670" y="797005"/>
                    <a:pt x="29210" y="821418"/>
                  </a:cubicBezTo>
                  <a:cubicBezTo>
                    <a:pt x="29210" y="847358"/>
                    <a:pt x="29210" y="874060"/>
                    <a:pt x="30480" y="899999"/>
                  </a:cubicBezTo>
                  <a:cubicBezTo>
                    <a:pt x="30480" y="919072"/>
                    <a:pt x="33020" y="938145"/>
                    <a:pt x="33020" y="957218"/>
                  </a:cubicBezTo>
                  <a:cubicBezTo>
                    <a:pt x="33020" y="977817"/>
                    <a:pt x="33020" y="998416"/>
                    <a:pt x="31750" y="1019983"/>
                  </a:cubicBezTo>
                  <a:cubicBezTo>
                    <a:pt x="31750" y="1023793"/>
                    <a:pt x="31750" y="1026333"/>
                    <a:pt x="31750" y="1030143"/>
                  </a:cubicBezTo>
                  <a:cubicBezTo>
                    <a:pt x="31750" y="1040303"/>
                    <a:pt x="35560" y="1044113"/>
                    <a:pt x="44450" y="1044113"/>
                  </a:cubicBezTo>
                  <a:cubicBezTo>
                    <a:pt x="58077" y="1044113"/>
                    <a:pt x="68955" y="1045383"/>
                    <a:pt x="79055" y="1045383"/>
                  </a:cubicBezTo>
                  <a:cubicBezTo>
                    <a:pt x="93818" y="1045383"/>
                    <a:pt x="109357" y="1042843"/>
                    <a:pt x="124120" y="1045383"/>
                  </a:cubicBezTo>
                  <a:cubicBezTo>
                    <a:pt x="148206" y="1049193"/>
                    <a:pt x="172292" y="1051733"/>
                    <a:pt x="196378" y="1050463"/>
                  </a:cubicBezTo>
                  <a:cubicBezTo>
                    <a:pt x="211918" y="1049193"/>
                    <a:pt x="226680" y="1051733"/>
                    <a:pt x="242220" y="1051733"/>
                  </a:cubicBezTo>
                  <a:cubicBezTo>
                    <a:pt x="264752" y="1051733"/>
                    <a:pt x="287284" y="1050463"/>
                    <a:pt x="309817" y="1051733"/>
                  </a:cubicBezTo>
                  <a:cubicBezTo>
                    <a:pt x="343226" y="1053003"/>
                    <a:pt x="709958" y="1042843"/>
                    <a:pt x="744145" y="1045383"/>
                  </a:cubicBezTo>
                  <a:cubicBezTo>
                    <a:pt x="758908" y="1046653"/>
                    <a:pt x="773670" y="1047923"/>
                    <a:pt x="787656" y="1047923"/>
                  </a:cubicBezTo>
                  <a:cubicBezTo>
                    <a:pt x="813296" y="1050463"/>
                    <a:pt x="838159" y="1046653"/>
                    <a:pt x="863799" y="1050463"/>
                  </a:cubicBezTo>
                  <a:cubicBezTo>
                    <a:pt x="884777" y="1053003"/>
                    <a:pt x="905756" y="1053003"/>
                    <a:pt x="926734" y="1055543"/>
                  </a:cubicBezTo>
                  <a:cubicBezTo>
                    <a:pt x="957813" y="1059353"/>
                    <a:pt x="988892" y="1061893"/>
                    <a:pt x="1019971" y="1063163"/>
                  </a:cubicBezTo>
                  <a:cubicBezTo>
                    <a:pt x="1031625" y="1063163"/>
                    <a:pt x="1048375" y="1061893"/>
                    <a:pt x="1068695" y="1061893"/>
                  </a:cubicBezTo>
                  <a:close/>
                </a:path>
              </a:pathLst>
            </a:custGeom>
            <a:solidFill>
              <a:srgbClr val="AEE259"/>
            </a:solidFill>
          </p:spPr>
        </p:sp>
      </p:grpSp>
      <p:sp>
        <p:nvSpPr>
          <p:cNvPr name="TextBox 19" id="19"/>
          <p:cNvSpPr txBox="true"/>
          <p:nvPr/>
        </p:nvSpPr>
        <p:spPr>
          <a:xfrm rot="0">
            <a:off x="1716878" y="1595074"/>
            <a:ext cx="1234267" cy="1825333"/>
          </a:xfrm>
          <a:prstGeom prst="rect">
            <a:avLst/>
          </a:prstGeom>
        </p:spPr>
        <p:txBody>
          <a:bodyPr anchor="t" rtlCol="false" tIns="0" lIns="0" bIns="0" rIns="0">
            <a:spAutoFit/>
          </a:bodyPr>
          <a:lstStyle/>
          <a:p>
            <a:pPr algn="ctr" marL="0" indent="0" lvl="0">
              <a:lnSpc>
                <a:spcPts val="14372"/>
              </a:lnSpc>
              <a:spcBef>
                <a:spcPct val="0"/>
              </a:spcBef>
            </a:pPr>
            <a:r>
              <a:rPr lang="en-US" sz="11977">
                <a:solidFill>
                  <a:srgbClr val="2B3547"/>
                </a:solidFill>
                <a:latin typeface="Amatic SC Bold"/>
              </a:rPr>
              <a:t>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pic>
        <p:nvPicPr>
          <p:cNvPr name="Picture 20" id="20"/>
          <p:cNvPicPr>
            <a:picLocks noChangeAspect="true"/>
          </p:cNvPicPr>
          <p:nvPr/>
        </p:nvPicPr>
        <p:blipFill>
          <a:blip r:embed="rId10"/>
          <a:srcRect l="0" t="0" r="34137" b="70406"/>
          <a:stretch>
            <a:fillRect/>
          </a:stretch>
        </p:blipFill>
        <p:spPr>
          <a:xfrm flipH="false" flipV="false" rot="0">
            <a:off x="2151634" y="3361498"/>
            <a:ext cx="6432424" cy="4096862"/>
          </a:xfrm>
          <a:prstGeom prst="rect">
            <a:avLst/>
          </a:prstGeom>
        </p:spPr>
      </p:pic>
      <p:sp>
        <p:nvSpPr>
          <p:cNvPr name="TextBox 21" id="21"/>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Sequence Diagrams</a:t>
            </a:r>
          </a:p>
        </p:txBody>
      </p:sp>
      <p:pic>
        <p:nvPicPr>
          <p:cNvPr name="Picture 22" id="22"/>
          <p:cNvPicPr>
            <a:picLocks noChangeAspect="true"/>
          </p:cNvPicPr>
          <p:nvPr/>
        </p:nvPicPr>
        <p:blipFill>
          <a:blip r:embed="rId10"/>
          <a:srcRect l="0" t="0" r="34137" b="70406"/>
          <a:stretch>
            <a:fillRect/>
          </a:stretch>
        </p:blipFill>
        <p:spPr>
          <a:xfrm flipH="false" flipV="false" rot="0">
            <a:off x="2151634" y="3017795"/>
            <a:ext cx="8439124" cy="5374945"/>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sp>
        <p:nvSpPr>
          <p:cNvPr name="TextBox 20" id="20"/>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Sequence Diagrams</a:t>
            </a:r>
          </a:p>
        </p:txBody>
      </p:sp>
      <p:pic>
        <p:nvPicPr>
          <p:cNvPr name="Picture 21" id="21"/>
          <p:cNvPicPr>
            <a:picLocks noChangeAspect="true"/>
          </p:cNvPicPr>
          <p:nvPr/>
        </p:nvPicPr>
        <p:blipFill>
          <a:blip r:embed="rId10"/>
          <a:srcRect l="0" t="32459" r="46508" b="38174"/>
          <a:stretch>
            <a:fillRect/>
          </a:stretch>
        </p:blipFill>
        <p:spPr>
          <a:xfrm flipH="false" flipV="false" rot="0">
            <a:off x="2287812" y="3017795"/>
            <a:ext cx="6881373" cy="5355021"/>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pic>
        <p:nvPicPr>
          <p:cNvPr name="Picture 20" id="20"/>
          <p:cNvPicPr>
            <a:picLocks noChangeAspect="true"/>
          </p:cNvPicPr>
          <p:nvPr/>
        </p:nvPicPr>
        <p:blipFill>
          <a:blip r:embed="rId10"/>
          <a:srcRect l="0" t="64266" r="28384" b="2744"/>
          <a:stretch>
            <a:fillRect/>
          </a:stretch>
        </p:blipFill>
        <p:spPr>
          <a:xfrm flipH="false" flipV="false" rot="0">
            <a:off x="2338692" y="3269671"/>
            <a:ext cx="8232661" cy="5375574"/>
          </a:xfrm>
          <a:prstGeom prst="rect">
            <a:avLst/>
          </a:prstGeom>
        </p:spPr>
      </p:pic>
      <p:sp>
        <p:nvSpPr>
          <p:cNvPr name="TextBox 21" id="21"/>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Sequence Diagrams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1047" y="837883"/>
            <a:ext cx="16185907" cy="8611234"/>
            <a:chOff x="0" y="0"/>
            <a:chExt cx="21581209" cy="1148164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0039" r="7528" b="0"/>
            <a:stretch>
              <a:fillRect/>
            </a:stretch>
          </p:blipFill>
          <p:spPr>
            <a:xfrm flipH="false" flipV="false" rot="0">
              <a:off x="305484" y="6502231"/>
              <a:ext cx="7876909" cy="4604975"/>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r="0" b="0"/>
            <a:stretch>
              <a:fillRect/>
            </a:stretch>
          </p:blipFill>
          <p:spPr>
            <a:xfrm flipH="false" flipV="false" rot="0">
              <a:off x="13241420" y="5063765"/>
              <a:ext cx="7809064" cy="6094242"/>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75824" b="0"/>
            <a:stretch>
              <a:fillRect/>
            </a:stretch>
          </p:blipFill>
          <p:spPr>
            <a:xfrm flipH="false" flipV="false" rot="0">
              <a:off x="20429847" y="7762635"/>
              <a:ext cx="479498" cy="786924"/>
            </a:xfrm>
            <a:prstGeom prst="rect">
              <a:avLst/>
            </a:prstGeom>
          </p:spPr>
        </p:pic>
        <p:grpSp>
          <p:nvGrpSpPr>
            <p:cNvPr name="Group 6" id="6"/>
            <p:cNvGrpSpPr/>
            <p:nvPr/>
          </p:nvGrpSpPr>
          <p:grpSpPr>
            <a:xfrm rot="0">
              <a:off x="6822761" y="10856304"/>
              <a:ext cx="7904165" cy="625341"/>
              <a:chOff x="0" y="0"/>
              <a:chExt cx="6420999" cy="508000"/>
            </a:xfrm>
          </p:grpSpPr>
          <p:sp>
            <p:nvSpPr>
              <p:cNvPr name="Freeform 7" id="7"/>
              <p:cNvSpPr/>
              <p:nvPr/>
            </p:nvSpPr>
            <p:spPr>
              <a:xfrm flipH="false" flipV="false">
                <a:off x="0" y="215900"/>
                <a:ext cx="6421000" cy="76200"/>
              </a:xfrm>
              <a:custGeom>
                <a:avLst/>
                <a:gdLst/>
                <a:ahLst/>
                <a:cxnLst/>
                <a:rect r="r" b="b" t="t" l="l"/>
                <a:pathLst>
                  <a:path h="76200" w="6421000">
                    <a:moveTo>
                      <a:pt x="0" y="0"/>
                    </a:moveTo>
                    <a:lnTo>
                      <a:pt x="6421000" y="0"/>
                    </a:lnTo>
                    <a:lnTo>
                      <a:pt x="6421000" y="76200"/>
                    </a:lnTo>
                    <a:lnTo>
                      <a:pt x="0" y="76200"/>
                    </a:lnTo>
                    <a:close/>
                  </a:path>
                </a:pathLst>
              </a:custGeom>
              <a:solidFill>
                <a:srgbClr val="2B3547"/>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593"/>
            <a:stretch>
              <a:fillRect/>
            </a:stretch>
          </p:blipFill>
          <p:spPr>
            <a:xfrm flipH="false" flipV="false" rot="0">
              <a:off x="18179825" y="407647"/>
              <a:ext cx="2959559" cy="516094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19605" b="0"/>
            <a:stretch>
              <a:fillRect/>
            </a:stretch>
          </p:blipFill>
          <p:spPr>
            <a:xfrm flipH="false" flipV="true" rot="0">
              <a:off x="4841615" y="135875"/>
              <a:ext cx="3084194" cy="622680"/>
            </a:xfrm>
            <a:prstGeom prst="rect">
              <a:avLst/>
            </a:prstGeom>
          </p:spPr>
        </p:pic>
        <p:grpSp>
          <p:nvGrpSpPr>
            <p:cNvPr name="Group 10" id="10"/>
            <p:cNvGrpSpPr/>
            <p:nvPr/>
          </p:nvGrpSpPr>
          <p:grpSpPr>
            <a:xfrm rot="0">
              <a:off x="6407346" y="147244"/>
              <a:ext cx="12362563" cy="625341"/>
              <a:chOff x="0" y="0"/>
              <a:chExt cx="10042808" cy="508000"/>
            </a:xfrm>
          </p:grpSpPr>
          <p:sp>
            <p:nvSpPr>
              <p:cNvPr name="Freeform 11" id="11"/>
              <p:cNvSpPr/>
              <p:nvPr/>
            </p:nvSpPr>
            <p:spPr>
              <a:xfrm flipH="false" flipV="false">
                <a:off x="0" y="215900"/>
                <a:ext cx="10042808" cy="76200"/>
              </a:xfrm>
              <a:custGeom>
                <a:avLst/>
                <a:gdLst/>
                <a:ahLst/>
                <a:cxnLst/>
                <a:rect r="r" b="b" t="t" l="l"/>
                <a:pathLst>
                  <a:path h="76200" w="10042808">
                    <a:moveTo>
                      <a:pt x="0" y="0"/>
                    </a:moveTo>
                    <a:lnTo>
                      <a:pt x="10042808" y="0"/>
                    </a:lnTo>
                    <a:lnTo>
                      <a:pt x="10042808" y="76200"/>
                    </a:lnTo>
                    <a:lnTo>
                      <a:pt x="0" y="76200"/>
                    </a:lnTo>
                    <a:close/>
                  </a:path>
                </a:pathLst>
              </a:custGeom>
              <a:solidFill>
                <a:srgbClr val="2B3547"/>
              </a:solidFill>
            </p:spPr>
          </p:sp>
        </p:gr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5774850"/>
              <a:ext cx="790881" cy="790881"/>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304225" y="176773"/>
              <a:ext cx="3811301" cy="478714"/>
            </a:xfrm>
            <a:prstGeom prst="rect">
              <a:avLst/>
            </a:prstGeom>
          </p:spPr>
        </p:pic>
        <p:pic>
          <p:nvPicPr>
            <p:cNvPr name="Picture 14" id="1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400000">
              <a:off x="20909786" y="13703"/>
              <a:ext cx="685126" cy="657721"/>
            </a:xfrm>
            <a:prstGeom prst="rect">
              <a:avLst/>
            </a:prstGeom>
          </p:spPr>
        </p:pic>
      </p:grpSp>
      <p:sp>
        <p:nvSpPr>
          <p:cNvPr name="TextBox 15" id="15"/>
          <p:cNvSpPr txBox="true"/>
          <p:nvPr/>
        </p:nvSpPr>
        <p:spPr>
          <a:xfrm rot="0">
            <a:off x="3887487" y="4497023"/>
            <a:ext cx="10513027" cy="1283429"/>
          </a:xfrm>
          <a:prstGeom prst="rect">
            <a:avLst/>
          </a:prstGeom>
        </p:spPr>
        <p:txBody>
          <a:bodyPr anchor="t" rtlCol="false" tIns="0" lIns="0" bIns="0" rIns="0">
            <a:spAutoFit/>
          </a:bodyPr>
          <a:lstStyle/>
          <a:p>
            <a:pPr algn="ctr" marL="0" indent="0" lvl="0">
              <a:lnSpc>
                <a:spcPts val="10030"/>
              </a:lnSpc>
              <a:spcBef>
                <a:spcPct val="0"/>
              </a:spcBef>
            </a:pPr>
            <a:r>
              <a:rPr lang="en-US" sz="8358">
                <a:solidFill>
                  <a:srgbClr val="2B3547"/>
                </a:solidFill>
                <a:latin typeface="Amatic SC Bold"/>
              </a:rPr>
              <a:t>Class Diagrams</a:t>
            </a:r>
          </a:p>
        </p:txBody>
      </p:sp>
      <p:grpSp>
        <p:nvGrpSpPr>
          <p:cNvPr name="Group 16" id="16"/>
          <p:cNvGrpSpPr/>
          <p:nvPr/>
        </p:nvGrpSpPr>
        <p:grpSpPr>
          <a:xfrm rot="-536019">
            <a:off x="866817" y="1048017"/>
            <a:ext cx="2934389" cy="2919448"/>
            <a:chOff x="0" y="0"/>
            <a:chExt cx="1086475" cy="1080943"/>
          </a:xfrm>
        </p:grpSpPr>
        <p:sp>
          <p:nvSpPr>
            <p:cNvPr name="Freeform 17" id="17"/>
            <p:cNvSpPr/>
            <p:nvPr/>
          </p:nvSpPr>
          <p:spPr>
            <a:xfrm flipH="false" flipV="false">
              <a:off x="10160" y="16510"/>
              <a:ext cx="1063615" cy="1053003"/>
            </a:xfrm>
            <a:custGeom>
              <a:avLst/>
              <a:gdLst/>
              <a:ahLst/>
              <a:cxnLst/>
              <a:rect r="r" b="b" t="t" l="l"/>
              <a:pathLst>
                <a:path h="1053003" w="1063615">
                  <a:moveTo>
                    <a:pt x="1063615" y="1053003"/>
                  </a:moveTo>
                  <a:lnTo>
                    <a:pt x="0" y="1045383"/>
                  </a:lnTo>
                  <a:lnTo>
                    <a:pt x="0" y="378436"/>
                  </a:lnTo>
                  <a:lnTo>
                    <a:pt x="17780" y="19050"/>
                  </a:lnTo>
                  <a:lnTo>
                    <a:pt x="528162" y="0"/>
                  </a:lnTo>
                  <a:lnTo>
                    <a:pt x="1044565" y="5080"/>
                  </a:lnTo>
                  <a:close/>
                </a:path>
              </a:pathLst>
            </a:custGeom>
            <a:solidFill>
              <a:srgbClr val="AEE259"/>
            </a:solidFill>
          </p:spPr>
        </p:sp>
        <p:sp>
          <p:nvSpPr>
            <p:cNvPr name="Freeform 18" id="18"/>
            <p:cNvSpPr/>
            <p:nvPr/>
          </p:nvSpPr>
          <p:spPr>
            <a:xfrm flipH="false" flipV="false">
              <a:off x="-3810" y="0"/>
              <a:ext cx="1092825" cy="1079673"/>
            </a:xfrm>
            <a:custGeom>
              <a:avLst/>
              <a:gdLst/>
              <a:ahLst/>
              <a:cxnLst/>
              <a:rect r="r" b="b" t="t" l="l"/>
              <a:pathLst>
                <a:path h="1079673" w="1092825">
                  <a:moveTo>
                    <a:pt x="1058535" y="21590"/>
                  </a:moveTo>
                  <a:cubicBezTo>
                    <a:pt x="1059805" y="34290"/>
                    <a:pt x="1059805" y="44450"/>
                    <a:pt x="1061075" y="54610"/>
                  </a:cubicBezTo>
                  <a:cubicBezTo>
                    <a:pt x="1063615" y="79097"/>
                    <a:pt x="1064885" y="100459"/>
                    <a:pt x="1067425" y="121058"/>
                  </a:cubicBezTo>
                  <a:cubicBezTo>
                    <a:pt x="1067425" y="150812"/>
                    <a:pt x="1080125" y="737497"/>
                    <a:pt x="1086475" y="767251"/>
                  </a:cubicBezTo>
                  <a:cubicBezTo>
                    <a:pt x="1092825" y="812263"/>
                    <a:pt x="1089015" y="858038"/>
                    <a:pt x="1089015" y="903051"/>
                  </a:cubicBezTo>
                  <a:cubicBezTo>
                    <a:pt x="1089015" y="942723"/>
                    <a:pt x="1090285" y="979343"/>
                    <a:pt x="1091555" y="1018713"/>
                  </a:cubicBezTo>
                  <a:cubicBezTo>
                    <a:pt x="1091555" y="1040303"/>
                    <a:pt x="1091555" y="1054273"/>
                    <a:pt x="1091555" y="1078403"/>
                  </a:cubicBezTo>
                  <a:cubicBezTo>
                    <a:pt x="1068695" y="1078403"/>
                    <a:pt x="1048375" y="1079673"/>
                    <a:pt x="1030071" y="1078403"/>
                  </a:cubicBezTo>
                  <a:cubicBezTo>
                    <a:pt x="979568" y="1073323"/>
                    <a:pt x="928288" y="1079673"/>
                    <a:pt x="877785" y="1074593"/>
                  </a:cubicBezTo>
                  <a:cubicBezTo>
                    <a:pt x="847483" y="1070783"/>
                    <a:pt x="817958" y="1073323"/>
                    <a:pt x="787656" y="1070783"/>
                  </a:cubicBezTo>
                  <a:cubicBezTo>
                    <a:pt x="773670" y="1069513"/>
                    <a:pt x="759685" y="1068243"/>
                    <a:pt x="745699" y="1066973"/>
                  </a:cubicBezTo>
                  <a:cubicBezTo>
                    <a:pt x="737152" y="1066973"/>
                    <a:pt x="729383" y="1068243"/>
                    <a:pt x="720836" y="1068243"/>
                  </a:cubicBezTo>
                  <a:cubicBezTo>
                    <a:pt x="699080" y="1066973"/>
                    <a:pt x="639254" y="1068243"/>
                    <a:pt x="617498" y="1066973"/>
                  </a:cubicBezTo>
                  <a:cubicBezTo>
                    <a:pt x="601959" y="1065703"/>
                    <a:pt x="291169" y="1074593"/>
                    <a:pt x="275630" y="1073323"/>
                  </a:cubicBezTo>
                  <a:cubicBezTo>
                    <a:pt x="271745" y="1073323"/>
                    <a:pt x="267083" y="1074593"/>
                    <a:pt x="263198" y="1074593"/>
                  </a:cubicBezTo>
                  <a:cubicBezTo>
                    <a:pt x="253874" y="1074593"/>
                    <a:pt x="245328" y="1075863"/>
                    <a:pt x="236004" y="1075863"/>
                  </a:cubicBezTo>
                  <a:cubicBezTo>
                    <a:pt x="212695" y="1075863"/>
                    <a:pt x="190163" y="1074593"/>
                    <a:pt x="166853" y="1073323"/>
                  </a:cubicBezTo>
                  <a:cubicBezTo>
                    <a:pt x="152868" y="1072053"/>
                    <a:pt x="138882" y="1070783"/>
                    <a:pt x="125674" y="1069513"/>
                  </a:cubicBezTo>
                  <a:cubicBezTo>
                    <a:pt x="100811" y="1068243"/>
                    <a:pt x="75947" y="1066973"/>
                    <a:pt x="48260" y="1066973"/>
                  </a:cubicBezTo>
                  <a:cubicBezTo>
                    <a:pt x="38100" y="1066973"/>
                    <a:pt x="29210" y="1066973"/>
                    <a:pt x="19050" y="1065703"/>
                  </a:cubicBezTo>
                  <a:cubicBezTo>
                    <a:pt x="10160" y="1064433"/>
                    <a:pt x="5080" y="1058083"/>
                    <a:pt x="7620" y="1049193"/>
                  </a:cubicBezTo>
                  <a:cubicBezTo>
                    <a:pt x="16510" y="1017489"/>
                    <a:pt x="12700" y="998416"/>
                    <a:pt x="11430" y="978580"/>
                  </a:cubicBezTo>
                  <a:cubicBezTo>
                    <a:pt x="10160" y="938145"/>
                    <a:pt x="6350" y="898473"/>
                    <a:pt x="7620" y="858038"/>
                  </a:cubicBezTo>
                  <a:cubicBezTo>
                    <a:pt x="5080" y="807686"/>
                    <a:pt x="0" y="184380"/>
                    <a:pt x="7620" y="133264"/>
                  </a:cubicBezTo>
                  <a:cubicBezTo>
                    <a:pt x="8890" y="123346"/>
                    <a:pt x="7620" y="112665"/>
                    <a:pt x="8890" y="102748"/>
                  </a:cubicBezTo>
                  <a:cubicBezTo>
                    <a:pt x="10160" y="86726"/>
                    <a:pt x="12700" y="69179"/>
                    <a:pt x="13970" y="44450"/>
                  </a:cubicBezTo>
                  <a:cubicBezTo>
                    <a:pt x="13970" y="41910"/>
                    <a:pt x="15240" y="39370"/>
                    <a:pt x="16510" y="38100"/>
                  </a:cubicBezTo>
                  <a:cubicBezTo>
                    <a:pt x="38100" y="35560"/>
                    <a:pt x="56523" y="30480"/>
                    <a:pt x="68955" y="29210"/>
                  </a:cubicBezTo>
                  <a:cubicBezTo>
                    <a:pt x="89933" y="25400"/>
                    <a:pt x="110911" y="22860"/>
                    <a:pt x="132666" y="20320"/>
                  </a:cubicBezTo>
                  <a:cubicBezTo>
                    <a:pt x="147429" y="17780"/>
                    <a:pt x="162191" y="16510"/>
                    <a:pt x="176177" y="13970"/>
                  </a:cubicBezTo>
                  <a:cubicBezTo>
                    <a:pt x="190163" y="11430"/>
                    <a:pt x="204925" y="8890"/>
                    <a:pt x="218911" y="8890"/>
                  </a:cubicBezTo>
                  <a:cubicBezTo>
                    <a:pt x="234450" y="7620"/>
                    <a:pt x="249990" y="10160"/>
                    <a:pt x="265529" y="8890"/>
                  </a:cubicBezTo>
                  <a:cubicBezTo>
                    <a:pt x="284953" y="8890"/>
                    <a:pt x="636923" y="6350"/>
                    <a:pt x="656347" y="5080"/>
                  </a:cubicBezTo>
                  <a:cubicBezTo>
                    <a:pt x="674994" y="3810"/>
                    <a:pt x="693642" y="2540"/>
                    <a:pt x="713066" y="2540"/>
                  </a:cubicBezTo>
                  <a:cubicBezTo>
                    <a:pt x="744922" y="1270"/>
                    <a:pt x="776001" y="0"/>
                    <a:pt x="807857" y="0"/>
                  </a:cubicBezTo>
                  <a:cubicBezTo>
                    <a:pt x="821065" y="0"/>
                    <a:pt x="835051" y="2540"/>
                    <a:pt x="848260" y="2540"/>
                  </a:cubicBezTo>
                  <a:cubicBezTo>
                    <a:pt x="884777" y="3810"/>
                    <a:pt x="922072" y="5080"/>
                    <a:pt x="958590" y="7620"/>
                  </a:cubicBezTo>
                  <a:cubicBezTo>
                    <a:pt x="978014" y="8890"/>
                    <a:pt x="997438" y="12700"/>
                    <a:pt x="1016863" y="16510"/>
                  </a:cubicBezTo>
                  <a:cubicBezTo>
                    <a:pt x="1021525" y="16510"/>
                    <a:pt x="1026187" y="16510"/>
                    <a:pt x="1030071" y="16510"/>
                  </a:cubicBezTo>
                  <a:cubicBezTo>
                    <a:pt x="1039485" y="17780"/>
                    <a:pt x="1048375" y="20320"/>
                    <a:pt x="1058535" y="21590"/>
                  </a:cubicBezTo>
                  <a:close/>
                  <a:moveTo>
                    <a:pt x="1068695" y="1061893"/>
                  </a:moveTo>
                  <a:cubicBezTo>
                    <a:pt x="1069965" y="1045383"/>
                    <a:pt x="1071235" y="1032683"/>
                    <a:pt x="1071235" y="1019983"/>
                  </a:cubicBezTo>
                  <a:cubicBezTo>
                    <a:pt x="1069965" y="975528"/>
                    <a:pt x="1068695" y="935093"/>
                    <a:pt x="1068695" y="891607"/>
                  </a:cubicBezTo>
                  <a:cubicBezTo>
                    <a:pt x="1068695" y="871771"/>
                    <a:pt x="1071235" y="851935"/>
                    <a:pt x="1069965" y="832099"/>
                  </a:cubicBezTo>
                  <a:cubicBezTo>
                    <a:pt x="1069965" y="813789"/>
                    <a:pt x="1068695" y="794716"/>
                    <a:pt x="1067425" y="776406"/>
                  </a:cubicBezTo>
                  <a:cubicBezTo>
                    <a:pt x="1062345" y="748178"/>
                    <a:pt x="1050915" y="163781"/>
                    <a:pt x="1050915" y="135553"/>
                  </a:cubicBezTo>
                  <a:cubicBezTo>
                    <a:pt x="1048375" y="111903"/>
                    <a:pt x="1045835" y="87489"/>
                    <a:pt x="1043295" y="63500"/>
                  </a:cubicBezTo>
                  <a:cubicBezTo>
                    <a:pt x="1042025" y="44450"/>
                    <a:pt x="1040755" y="43180"/>
                    <a:pt x="1027741" y="41910"/>
                  </a:cubicBezTo>
                  <a:cubicBezTo>
                    <a:pt x="1025410" y="41910"/>
                    <a:pt x="1023856" y="41910"/>
                    <a:pt x="1021525" y="40640"/>
                  </a:cubicBezTo>
                  <a:cubicBezTo>
                    <a:pt x="1002100" y="36830"/>
                    <a:pt x="981899" y="31750"/>
                    <a:pt x="962475" y="30480"/>
                  </a:cubicBezTo>
                  <a:cubicBezTo>
                    <a:pt x="915079" y="26670"/>
                    <a:pt x="866907" y="25400"/>
                    <a:pt x="819512" y="22860"/>
                  </a:cubicBezTo>
                  <a:cubicBezTo>
                    <a:pt x="812519" y="22860"/>
                    <a:pt x="804749" y="22860"/>
                    <a:pt x="797756" y="22860"/>
                  </a:cubicBezTo>
                  <a:cubicBezTo>
                    <a:pt x="786102" y="22860"/>
                    <a:pt x="774447" y="22860"/>
                    <a:pt x="763569" y="22860"/>
                  </a:cubicBezTo>
                  <a:cubicBezTo>
                    <a:pt x="738706" y="22860"/>
                    <a:pt x="713843" y="22860"/>
                    <a:pt x="689757" y="24130"/>
                  </a:cubicBezTo>
                  <a:cubicBezTo>
                    <a:pt x="668779" y="25400"/>
                    <a:pt x="315255" y="29210"/>
                    <a:pt x="294277" y="29210"/>
                  </a:cubicBezTo>
                  <a:cubicBezTo>
                    <a:pt x="260090" y="29210"/>
                    <a:pt x="225903" y="26670"/>
                    <a:pt x="191717" y="33020"/>
                  </a:cubicBezTo>
                  <a:cubicBezTo>
                    <a:pt x="173846" y="36830"/>
                    <a:pt x="156753" y="36830"/>
                    <a:pt x="139659" y="38100"/>
                  </a:cubicBezTo>
                  <a:cubicBezTo>
                    <a:pt x="110134" y="41910"/>
                    <a:pt x="80609" y="45720"/>
                    <a:pt x="49530" y="50800"/>
                  </a:cubicBezTo>
                  <a:cubicBezTo>
                    <a:pt x="36830" y="50800"/>
                    <a:pt x="34290" y="53340"/>
                    <a:pt x="33020" y="66890"/>
                  </a:cubicBezTo>
                  <a:cubicBezTo>
                    <a:pt x="31750" y="80623"/>
                    <a:pt x="31750" y="94355"/>
                    <a:pt x="30480" y="108088"/>
                  </a:cubicBezTo>
                  <a:cubicBezTo>
                    <a:pt x="29210" y="130976"/>
                    <a:pt x="26670" y="153100"/>
                    <a:pt x="25400" y="175988"/>
                  </a:cubicBezTo>
                  <a:cubicBezTo>
                    <a:pt x="20320" y="200401"/>
                    <a:pt x="26670" y="797005"/>
                    <a:pt x="29210" y="821418"/>
                  </a:cubicBezTo>
                  <a:cubicBezTo>
                    <a:pt x="29210" y="847358"/>
                    <a:pt x="29210" y="874060"/>
                    <a:pt x="30480" y="899999"/>
                  </a:cubicBezTo>
                  <a:cubicBezTo>
                    <a:pt x="30480" y="919072"/>
                    <a:pt x="33020" y="938145"/>
                    <a:pt x="33020" y="957218"/>
                  </a:cubicBezTo>
                  <a:cubicBezTo>
                    <a:pt x="33020" y="977817"/>
                    <a:pt x="33020" y="998416"/>
                    <a:pt x="31750" y="1019983"/>
                  </a:cubicBezTo>
                  <a:cubicBezTo>
                    <a:pt x="31750" y="1023793"/>
                    <a:pt x="31750" y="1026333"/>
                    <a:pt x="31750" y="1030143"/>
                  </a:cubicBezTo>
                  <a:cubicBezTo>
                    <a:pt x="31750" y="1040303"/>
                    <a:pt x="35560" y="1044113"/>
                    <a:pt x="44450" y="1044113"/>
                  </a:cubicBezTo>
                  <a:cubicBezTo>
                    <a:pt x="58077" y="1044113"/>
                    <a:pt x="68955" y="1045383"/>
                    <a:pt x="79055" y="1045383"/>
                  </a:cubicBezTo>
                  <a:cubicBezTo>
                    <a:pt x="93818" y="1045383"/>
                    <a:pt x="109357" y="1042843"/>
                    <a:pt x="124120" y="1045383"/>
                  </a:cubicBezTo>
                  <a:cubicBezTo>
                    <a:pt x="148206" y="1049193"/>
                    <a:pt x="172292" y="1051733"/>
                    <a:pt x="196378" y="1050463"/>
                  </a:cubicBezTo>
                  <a:cubicBezTo>
                    <a:pt x="211918" y="1049193"/>
                    <a:pt x="226680" y="1051733"/>
                    <a:pt x="242220" y="1051733"/>
                  </a:cubicBezTo>
                  <a:cubicBezTo>
                    <a:pt x="264752" y="1051733"/>
                    <a:pt x="287284" y="1050463"/>
                    <a:pt x="309817" y="1051733"/>
                  </a:cubicBezTo>
                  <a:cubicBezTo>
                    <a:pt x="343226" y="1053003"/>
                    <a:pt x="709958" y="1042843"/>
                    <a:pt x="744145" y="1045383"/>
                  </a:cubicBezTo>
                  <a:cubicBezTo>
                    <a:pt x="758908" y="1046653"/>
                    <a:pt x="773670" y="1047923"/>
                    <a:pt x="787656" y="1047923"/>
                  </a:cubicBezTo>
                  <a:cubicBezTo>
                    <a:pt x="813296" y="1050463"/>
                    <a:pt x="838159" y="1046653"/>
                    <a:pt x="863799" y="1050463"/>
                  </a:cubicBezTo>
                  <a:cubicBezTo>
                    <a:pt x="884777" y="1053003"/>
                    <a:pt x="905756" y="1053003"/>
                    <a:pt x="926734" y="1055543"/>
                  </a:cubicBezTo>
                  <a:cubicBezTo>
                    <a:pt x="957813" y="1059353"/>
                    <a:pt x="988892" y="1061893"/>
                    <a:pt x="1019971" y="1063163"/>
                  </a:cubicBezTo>
                  <a:cubicBezTo>
                    <a:pt x="1031625" y="1063163"/>
                    <a:pt x="1048375" y="1061893"/>
                    <a:pt x="1068695" y="1061893"/>
                  </a:cubicBezTo>
                  <a:close/>
                </a:path>
              </a:pathLst>
            </a:custGeom>
            <a:solidFill>
              <a:srgbClr val="AEE259"/>
            </a:solidFill>
          </p:spPr>
        </p:sp>
      </p:grpSp>
      <p:sp>
        <p:nvSpPr>
          <p:cNvPr name="TextBox 19" id="19"/>
          <p:cNvSpPr txBox="true"/>
          <p:nvPr/>
        </p:nvSpPr>
        <p:spPr>
          <a:xfrm rot="0">
            <a:off x="1716878" y="1595074"/>
            <a:ext cx="1234267" cy="1825333"/>
          </a:xfrm>
          <a:prstGeom prst="rect">
            <a:avLst/>
          </a:prstGeom>
        </p:spPr>
        <p:txBody>
          <a:bodyPr anchor="t" rtlCol="false" tIns="0" lIns="0" bIns="0" rIns="0">
            <a:spAutoFit/>
          </a:bodyPr>
          <a:lstStyle/>
          <a:p>
            <a:pPr algn="ctr" marL="0" indent="0" lvl="0">
              <a:lnSpc>
                <a:spcPts val="14372"/>
              </a:lnSpc>
              <a:spcBef>
                <a:spcPct val="0"/>
              </a:spcBef>
            </a:pPr>
            <a:r>
              <a:rPr lang="en-US" sz="11977">
                <a:solidFill>
                  <a:srgbClr val="2B3547"/>
                </a:solidFill>
                <a:latin typeface="Amatic SC Bold"/>
              </a:rPr>
              <a:t>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EE259"/>
        </a:solidFill>
      </p:bgPr>
    </p:bg>
    <p:spTree>
      <p:nvGrpSpPr>
        <p:cNvPr id="1" name=""/>
        <p:cNvGrpSpPr/>
        <p:nvPr/>
      </p:nvGrpSpPr>
      <p:grpSpPr>
        <a:xfrm>
          <a:off x="0" y="0"/>
          <a:ext cx="0" cy="0"/>
          <a:chOff x="0" y="0"/>
          <a:chExt cx="0" cy="0"/>
        </a:xfrm>
      </p:grpSpPr>
      <p:grpSp>
        <p:nvGrpSpPr>
          <p:cNvPr name="Group 2" id="2"/>
          <p:cNvGrpSpPr/>
          <p:nvPr/>
        </p:nvGrpSpPr>
        <p:grpSpPr>
          <a:xfrm rot="0">
            <a:off x="1540026" y="1264354"/>
            <a:ext cx="15168401" cy="8139291"/>
            <a:chOff x="0" y="0"/>
            <a:chExt cx="4596485" cy="2466452"/>
          </a:xfrm>
        </p:grpSpPr>
        <p:sp>
          <p:nvSpPr>
            <p:cNvPr name="Freeform 3" id="3"/>
            <p:cNvSpPr/>
            <p:nvPr/>
          </p:nvSpPr>
          <p:spPr>
            <a:xfrm flipH="false" flipV="false">
              <a:off x="10160" y="16510"/>
              <a:ext cx="4573625" cy="2438512"/>
            </a:xfrm>
            <a:custGeom>
              <a:avLst/>
              <a:gdLst/>
              <a:ahLst/>
              <a:cxnLst/>
              <a:rect r="r" b="b" t="t" l="l"/>
              <a:pathLst>
                <a:path h="2438512" w="4573625">
                  <a:moveTo>
                    <a:pt x="4573625" y="2438512"/>
                  </a:moveTo>
                  <a:lnTo>
                    <a:pt x="0" y="2430892"/>
                  </a:lnTo>
                  <a:lnTo>
                    <a:pt x="0" y="858967"/>
                  </a:lnTo>
                  <a:lnTo>
                    <a:pt x="17780" y="19050"/>
                  </a:lnTo>
                  <a:lnTo>
                    <a:pt x="2278654" y="0"/>
                  </a:lnTo>
                  <a:lnTo>
                    <a:pt x="4554575" y="5080"/>
                  </a:lnTo>
                  <a:close/>
                </a:path>
              </a:pathLst>
            </a:custGeom>
            <a:solidFill>
              <a:srgbClr val="FFFFFF"/>
            </a:solidFill>
          </p:spPr>
        </p:sp>
        <p:sp>
          <p:nvSpPr>
            <p:cNvPr name="Freeform 4" id="4"/>
            <p:cNvSpPr/>
            <p:nvPr/>
          </p:nvSpPr>
          <p:spPr>
            <a:xfrm flipH="false" flipV="false">
              <a:off x="-3810" y="0"/>
              <a:ext cx="4602835" cy="2465182"/>
            </a:xfrm>
            <a:custGeom>
              <a:avLst/>
              <a:gdLst/>
              <a:ahLst/>
              <a:cxnLst/>
              <a:rect r="r" b="b" t="t" l="l"/>
              <a:pathLst>
                <a:path h="2465182" w="4602835">
                  <a:moveTo>
                    <a:pt x="4568545" y="21590"/>
                  </a:moveTo>
                  <a:cubicBezTo>
                    <a:pt x="4569815" y="34290"/>
                    <a:pt x="4569815" y="44450"/>
                    <a:pt x="4571085" y="54610"/>
                  </a:cubicBezTo>
                  <a:cubicBezTo>
                    <a:pt x="4573625" y="100535"/>
                    <a:pt x="4574895" y="152946"/>
                    <a:pt x="4577435" y="203486"/>
                  </a:cubicBezTo>
                  <a:cubicBezTo>
                    <a:pt x="4577435" y="276488"/>
                    <a:pt x="4590135" y="1715933"/>
                    <a:pt x="4596485" y="1788934"/>
                  </a:cubicBezTo>
                  <a:cubicBezTo>
                    <a:pt x="4602835" y="1899373"/>
                    <a:pt x="4599025" y="2011683"/>
                    <a:pt x="4599025" y="2122122"/>
                  </a:cubicBezTo>
                  <a:cubicBezTo>
                    <a:pt x="4599025" y="2219458"/>
                    <a:pt x="4600295" y="2309306"/>
                    <a:pt x="4601565" y="2404222"/>
                  </a:cubicBezTo>
                  <a:cubicBezTo>
                    <a:pt x="4601565" y="2425812"/>
                    <a:pt x="4601565" y="2439782"/>
                    <a:pt x="4601565" y="2463912"/>
                  </a:cubicBezTo>
                  <a:cubicBezTo>
                    <a:pt x="4578705" y="2463912"/>
                    <a:pt x="4558385" y="2465182"/>
                    <a:pt x="4528697" y="2463912"/>
                  </a:cubicBezTo>
                  <a:cubicBezTo>
                    <a:pt x="4297256" y="2458832"/>
                    <a:pt x="4062255" y="2465182"/>
                    <a:pt x="3830814" y="2460102"/>
                  </a:cubicBezTo>
                  <a:cubicBezTo>
                    <a:pt x="3691950" y="2456292"/>
                    <a:pt x="3556646" y="2458832"/>
                    <a:pt x="3417782" y="2456292"/>
                  </a:cubicBezTo>
                  <a:cubicBezTo>
                    <a:pt x="3353690" y="2455022"/>
                    <a:pt x="3289599" y="2453752"/>
                    <a:pt x="3225508" y="2452482"/>
                  </a:cubicBezTo>
                  <a:cubicBezTo>
                    <a:pt x="3186341" y="2452482"/>
                    <a:pt x="3150735" y="2453752"/>
                    <a:pt x="3111568" y="2453752"/>
                  </a:cubicBezTo>
                  <a:cubicBezTo>
                    <a:pt x="3011871" y="2452482"/>
                    <a:pt x="2737702" y="2453752"/>
                    <a:pt x="2638005" y="2452482"/>
                  </a:cubicBezTo>
                  <a:cubicBezTo>
                    <a:pt x="2566792" y="2451212"/>
                    <a:pt x="1142542" y="2460102"/>
                    <a:pt x="1071330" y="2458832"/>
                  </a:cubicBezTo>
                  <a:cubicBezTo>
                    <a:pt x="1053527" y="2458832"/>
                    <a:pt x="1032163" y="2460102"/>
                    <a:pt x="1014360" y="2460102"/>
                  </a:cubicBezTo>
                  <a:cubicBezTo>
                    <a:pt x="971632" y="2460102"/>
                    <a:pt x="932465" y="2461372"/>
                    <a:pt x="889738" y="2461372"/>
                  </a:cubicBezTo>
                  <a:cubicBezTo>
                    <a:pt x="782919" y="2461372"/>
                    <a:pt x="679661" y="2460102"/>
                    <a:pt x="572842" y="2458832"/>
                  </a:cubicBezTo>
                  <a:cubicBezTo>
                    <a:pt x="508751" y="2457562"/>
                    <a:pt x="444660" y="2456292"/>
                    <a:pt x="384129" y="2455022"/>
                  </a:cubicBezTo>
                  <a:cubicBezTo>
                    <a:pt x="270189" y="2453752"/>
                    <a:pt x="156249" y="2452482"/>
                    <a:pt x="48260" y="2452482"/>
                  </a:cubicBezTo>
                  <a:cubicBezTo>
                    <a:pt x="38100" y="2452482"/>
                    <a:pt x="29210" y="2452482"/>
                    <a:pt x="19050" y="2451212"/>
                  </a:cubicBezTo>
                  <a:cubicBezTo>
                    <a:pt x="10160" y="2449942"/>
                    <a:pt x="5080" y="2443592"/>
                    <a:pt x="7620" y="2434702"/>
                  </a:cubicBezTo>
                  <a:cubicBezTo>
                    <a:pt x="16510" y="2402898"/>
                    <a:pt x="12700" y="2356102"/>
                    <a:pt x="11430" y="2307434"/>
                  </a:cubicBezTo>
                  <a:cubicBezTo>
                    <a:pt x="10160" y="2208226"/>
                    <a:pt x="6350" y="2110891"/>
                    <a:pt x="7620" y="2011683"/>
                  </a:cubicBezTo>
                  <a:cubicBezTo>
                    <a:pt x="5080" y="1888142"/>
                    <a:pt x="0" y="358849"/>
                    <a:pt x="7620" y="233435"/>
                  </a:cubicBezTo>
                  <a:cubicBezTo>
                    <a:pt x="8890" y="209102"/>
                    <a:pt x="7620" y="182896"/>
                    <a:pt x="8890" y="158562"/>
                  </a:cubicBezTo>
                  <a:cubicBezTo>
                    <a:pt x="10160" y="119253"/>
                    <a:pt x="12700" y="76201"/>
                    <a:pt x="13970" y="44450"/>
                  </a:cubicBezTo>
                  <a:cubicBezTo>
                    <a:pt x="13970" y="41910"/>
                    <a:pt x="15240" y="39370"/>
                    <a:pt x="16510" y="38100"/>
                  </a:cubicBezTo>
                  <a:cubicBezTo>
                    <a:pt x="38100" y="35560"/>
                    <a:pt x="67233" y="30480"/>
                    <a:pt x="124203" y="29210"/>
                  </a:cubicBezTo>
                  <a:cubicBezTo>
                    <a:pt x="220340" y="25400"/>
                    <a:pt x="316477" y="22860"/>
                    <a:pt x="416175" y="20320"/>
                  </a:cubicBezTo>
                  <a:cubicBezTo>
                    <a:pt x="483827" y="17780"/>
                    <a:pt x="551478" y="16510"/>
                    <a:pt x="615570" y="13970"/>
                  </a:cubicBezTo>
                  <a:cubicBezTo>
                    <a:pt x="679661" y="11430"/>
                    <a:pt x="747313" y="8890"/>
                    <a:pt x="811404" y="8890"/>
                  </a:cubicBezTo>
                  <a:cubicBezTo>
                    <a:pt x="882617" y="7620"/>
                    <a:pt x="953829" y="10160"/>
                    <a:pt x="1025042" y="8890"/>
                  </a:cubicBezTo>
                  <a:cubicBezTo>
                    <a:pt x="1114057" y="8890"/>
                    <a:pt x="2727021" y="6350"/>
                    <a:pt x="2816036" y="5080"/>
                  </a:cubicBezTo>
                  <a:cubicBezTo>
                    <a:pt x="2901491" y="3810"/>
                    <a:pt x="2986946" y="2540"/>
                    <a:pt x="3075962" y="2540"/>
                  </a:cubicBezTo>
                  <a:cubicBezTo>
                    <a:pt x="3221947" y="1270"/>
                    <a:pt x="3364372" y="0"/>
                    <a:pt x="3510358" y="0"/>
                  </a:cubicBezTo>
                  <a:cubicBezTo>
                    <a:pt x="3570889" y="0"/>
                    <a:pt x="3634980" y="2540"/>
                    <a:pt x="3695511" y="2540"/>
                  </a:cubicBezTo>
                  <a:cubicBezTo>
                    <a:pt x="3862860" y="3810"/>
                    <a:pt x="4033770" y="5080"/>
                    <a:pt x="4201119" y="7620"/>
                  </a:cubicBezTo>
                  <a:cubicBezTo>
                    <a:pt x="4290135" y="8890"/>
                    <a:pt x="4379151" y="12700"/>
                    <a:pt x="4468166" y="16510"/>
                  </a:cubicBezTo>
                  <a:cubicBezTo>
                    <a:pt x="4489530" y="16510"/>
                    <a:pt x="4510894" y="16510"/>
                    <a:pt x="4528697" y="16510"/>
                  </a:cubicBezTo>
                  <a:cubicBezTo>
                    <a:pt x="4549495" y="17780"/>
                    <a:pt x="4558385" y="20320"/>
                    <a:pt x="4568545" y="21590"/>
                  </a:cubicBezTo>
                  <a:close/>
                  <a:moveTo>
                    <a:pt x="4578705" y="2447402"/>
                  </a:moveTo>
                  <a:cubicBezTo>
                    <a:pt x="4579975" y="2430892"/>
                    <a:pt x="4581245" y="2418192"/>
                    <a:pt x="4581245" y="2405492"/>
                  </a:cubicBezTo>
                  <a:cubicBezTo>
                    <a:pt x="4579975" y="2299947"/>
                    <a:pt x="4578705" y="2200739"/>
                    <a:pt x="4578705" y="2094044"/>
                  </a:cubicBezTo>
                  <a:cubicBezTo>
                    <a:pt x="4578705" y="2045377"/>
                    <a:pt x="4581245" y="1996709"/>
                    <a:pt x="4579975" y="1948041"/>
                  </a:cubicBezTo>
                  <a:cubicBezTo>
                    <a:pt x="4579975" y="1903117"/>
                    <a:pt x="4578705" y="1856321"/>
                    <a:pt x="4577435" y="1811396"/>
                  </a:cubicBezTo>
                  <a:cubicBezTo>
                    <a:pt x="4572355" y="1742138"/>
                    <a:pt x="4560925" y="308309"/>
                    <a:pt x="4560925" y="239051"/>
                  </a:cubicBezTo>
                  <a:cubicBezTo>
                    <a:pt x="4558385" y="181024"/>
                    <a:pt x="4555845" y="121125"/>
                    <a:pt x="4553305" y="63500"/>
                  </a:cubicBezTo>
                  <a:cubicBezTo>
                    <a:pt x="4552035" y="44450"/>
                    <a:pt x="4550765" y="43180"/>
                    <a:pt x="4518015" y="41910"/>
                  </a:cubicBezTo>
                  <a:cubicBezTo>
                    <a:pt x="4507333" y="41910"/>
                    <a:pt x="4500212" y="41910"/>
                    <a:pt x="4489530" y="40640"/>
                  </a:cubicBezTo>
                  <a:cubicBezTo>
                    <a:pt x="4400514" y="36830"/>
                    <a:pt x="4307938" y="31750"/>
                    <a:pt x="4218922" y="30480"/>
                  </a:cubicBezTo>
                  <a:cubicBezTo>
                    <a:pt x="4001724" y="26670"/>
                    <a:pt x="3780965" y="25400"/>
                    <a:pt x="3563768" y="22860"/>
                  </a:cubicBezTo>
                  <a:cubicBezTo>
                    <a:pt x="3531722" y="22860"/>
                    <a:pt x="3496116" y="22860"/>
                    <a:pt x="3464070" y="22860"/>
                  </a:cubicBezTo>
                  <a:cubicBezTo>
                    <a:pt x="3410661" y="22860"/>
                    <a:pt x="3357251" y="22860"/>
                    <a:pt x="3307403" y="22860"/>
                  </a:cubicBezTo>
                  <a:cubicBezTo>
                    <a:pt x="3193463" y="22860"/>
                    <a:pt x="3079522" y="22860"/>
                    <a:pt x="2969143" y="24130"/>
                  </a:cubicBezTo>
                  <a:cubicBezTo>
                    <a:pt x="2873006" y="25400"/>
                    <a:pt x="1252922" y="29210"/>
                    <a:pt x="1156785" y="29210"/>
                  </a:cubicBezTo>
                  <a:cubicBezTo>
                    <a:pt x="1000117" y="29210"/>
                    <a:pt x="843450" y="26670"/>
                    <a:pt x="686782" y="33020"/>
                  </a:cubicBezTo>
                  <a:cubicBezTo>
                    <a:pt x="604888" y="36830"/>
                    <a:pt x="526554" y="36830"/>
                    <a:pt x="448220" y="38100"/>
                  </a:cubicBezTo>
                  <a:cubicBezTo>
                    <a:pt x="312917" y="41910"/>
                    <a:pt x="177613" y="45720"/>
                    <a:pt x="49530" y="50800"/>
                  </a:cubicBezTo>
                  <a:cubicBezTo>
                    <a:pt x="36830" y="50800"/>
                    <a:pt x="34290" y="53340"/>
                    <a:pt x="33020" y="70585"/>
                  </a:cubicBezTo>
                  <a:cubicBezTo>
                    <a:pt x="31750" y="104279"/>
                    <a:pt x="31750" y="137972"/>
                    <a:pt x="30480" y="171665"/>
                  </a:cubicBezTo>
                  <a:cubicBezTo>
                    <a:pt x="29210" y="227820"/>
                    <a:pt x="26670" y="282103"/>
                    <a:pt x="25400" y="338259"/>
                  </a:cubicBezTo>
                  <a:cubicBezTo>
                    <a:pt x="20320" y="398157"/>
                    <a:pt x="26670" y="1861936"/>
                    <a:pt x="29210" y="1921835"/>
                  </a:cubicBezTo>
                  <a:cubicBezTo>
                    <a:pt x="29210" y="1985477"/>
                    <a:pt x="29210" y="2050992"/>
                    <a:pt x="30480" y="2114634"/>
                  </a:cubicBezTo>
                  <a:cubicBezTo>
                    <a:pt x="30480" y="2161430"/>
                    <a:pt x="33020" y="2208226"/>
                    <a:pt x="33020" y="2255022"/>
                  </a:cubicBezTo>
                  <a:cubicBezTo>
                    <a:pt x="33020" y="2305562"/>
                    <a:pt x="33020" y="2356102"/>
                    <a:pt x="31750" y="2405492"/>
                  </a:cubicBezTo>
                  <a:cubicBezTo>
                    <a:pt x="31750" y="2409302"/>
                    <a:pt x="31750" y="2411842"/>
                    <a:pt x="31750" y="2415652"/>
                  </a:cubicBezTo>
                  <a:cubicBezTo>
                    <a:pt x="31750" y="2425812"/>
                    <a:pt x="35560" y="2429622"/>
                    <a:pt x="44450" y="2429622"/>
                  </a:cubicBezTo>
                  <a:cubicBezTo>
                    <a:pt x="74355" y="2429622"/>
                    <a:pt x="124203" y="2430892"/>
                    <a:pt x="170492" y="2430892"/>
                  </a:cubicBezTo>
                  <a:cubicBezTo>
                    <a:pt x="238143" y="2430892"/>
                    <a:pt x="309356" y="2428352"/>
                    <a:pt x="377008" y="2430892"/>
                  </a:cubicBezTo>
                  <a:cubicBezTo>
                    <a:pt x="487387" y="2434702"/>
                    <a:pt x="597767" y="2437242"/>
                    <a:pt x="708146" y="2435972"/>
                  </a:cubicBezTo>
                  <a:cubicBezTo>
                    <a:pt x="779358" y="2434702"/>
                    <a:pt x="847010" y="2437242"/>
                    <a:pt x="918223" y="2437242"/>
                  </a:cubicBezTo>
                  <a:cubicBezTo>
                    <a:pt x="1021481" y="2437242"/>
                    <a:pt x="1124739" y="2435972"/>
                    <a:pt x="1227997" y="2437242"/>
                  </a:cubicBezTo>
                  <a:cubicBezTo>
                    <a:pt x="1381104" y="2438512"/>
                    <a:pt x="3061719" y="2428352"/>
                    <a:pt x="3218387" y="2430892"/>
                  </a:cubicBezTo>
                  <a:cubicBezTo>
                    <a:pt x="3286039" y="2432162"/>
                    <a:pt x="3353690" y="2433432"/>
                    <a:pt x="3417782" y="2433432"/>
                  </a:cubicBezTo>
                  <a:cubicBezTo>
                    <a:pt x="3535282" y="2435972"/>
                    <a:pt x="3649222" y="2432162"/>
                    <a:pt x="3766723" y="2435972"/>
                  </a:cubicBezTo>
                  <a:cubicBezTo>
                    <a:pt x="3862860" y="2438512"/>
                    <a:pt x="3958997" y="2438512"/>
                    <a:pt x="4055134" y="2441052"/>
                  </a:cubicBezTo>
                  <a:cubicBezTo>
                    <a:pt x="4197559" y="2444862"/>
                    <a:pt x="4339984" y="2447402"/>
                    <a:pt x="4482409" y="2448672"/>
                  </a:cubicBezTo>
                  <a:cubicBezTo>
                    <a:pt x="4535818" y="2448672"/>
                    <a:pt x="4558385" y="2447402"/>
                    <a:pt x="4578705" y="2447402"/>
                  </a:cubicBezTo>
                  <a:close/>
                </a:path>
              </a:pathLst>
            </a:custGeom>
            <a:solidFill>
              <a:srgbClr val="FFFFFF"/>
            </a:solidFill>
          </p:spPr>
        </p:sp>
      </p:grpSp>
      <p:grpSp>
        <p:nvGrpSpPr>
          <p:cNvPr name="Group 5" id="5"/>
          <p:cNvGrpSpPr/>
          <p:nvPr/>
        </p:nvGrpSpPr>
        <p:grpSpPr>
          <a:xfrm rot="0">
            <a:off x="1296486" y="869236"/>
            <a:ext cx="15274482" cy="8548529"/>
            <a:chOff x="0" y="0"/>
            <a:chExt cx="20365976" cy="11398038"/>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0039" r="7528" b="0"/>
            <a:stretch>
              <a:fillRect/>
            </a:stretch>
          </p:blipFill>
          <p:spPr>
            <a:xfrm flipH="false" flipV="false" rot="0">
              <a:off x="305484" y="6418625"/>
              <a:ext cx="7876909" cy="460497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130292" y="8374487"/>
              <a:ext cx="2944316" cy="647750"/>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r="0" b="0"/>
            <a:stretch>
              <a:fillRect/>
            </a:stretch>
          </p:blipFill>
          <p:spPr>
            <a:xfrm flipH="false" flipV="false" rot="0">
              <a:off x="12468012" y="4929358"/>
              <a:ext cx="7809064" cy="6094242"/>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75824" b="0"/>
            <a:stretch>
              <a:fillRect/>
            </a:stretch>
          </p:blipFill>
          <p:spPr>
            <a:xfrm flipH="false" flipV="false" rot="0">
              <a:off x="19687984" y="7679028"/>
              <a:ext cx="479498" cy="786924"/>
            </a:xfrm>
            <a:prstGeom prst="rect">
              <a:avLst/>
            </a:prstGeom>
          </p:spPr>
        </p:pic>
        <p:grpSp>
          <p:nvGrpSpPr>
            <p:cNvPr name="Group 10" id="10"/>
            <p:cNvGrpSpPr/>
            <p:nvPr/>
          </p:nvGrpSpPr>
          <p:grpSpPr>
            <a:xfrm rot="0">
              <a:off x="6822761" y="10772697"/>
              <a:ext cx="7904165" cy="625341"/>
              <a:chOff x="0" y="0"/>
              <a:chExt cx="6420999" cy="508000"/>
            </a:xfrm>
          </p:grpSpPr>
          <p:sp>
            <p:nvSpPr>
              <p:cNvPr name="Freeform 11" id="11"/>
              <p:cNvSpPr/>
              <p:nvPr/>
            </p:nvSpPr>
            <p:spPr>
              <a:xfrm flipH="false" flipV="false">
                <a:off x="0" y="215900"/>
                <a:ext cx="6421000" cy="76200"/>
              </a:xfrm>
              <a:custGeom>
                <a:avLst/>
                <a:gdLst/>
                <a:ahLst/>
                <a:cxnLst/>
                <a:rect r="r" b="b" t="t" l="l"/>
                <a:pathLst>
                  <a:path h="76200" w="6421000">
                    <a:moveTo>
                      <a:pt x="0" y="0"/>
                    </a:moveTo>
                    <a:lnTo>
                      <a:pt x="6421000" y="0"/>
                    </a:lnTo>
                    <a:lnTo>
                      <a:pt x="6421000" y="76200"/>
                    </a:lnTo>
                    <a:lnTo>
                      <a:pt x="0" y="76200"/>
                    </a:lnTo>
                    <a:close/>
                  </a:path>
                </a:pathLst>
              </a:custGeom>
              <a:solidFill>
                <a:srgbClr val="2B3547"/>
              </a:solidFill>
            </p:spPr>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593"/>
            <a:stretch>
              <a:fillRect/>
            </a:stretch>
          </p:blipFill>
          <p:spPr>
            <a:xfrm flipH="false" flipV="false" rot="0">
              <a:off x="17406417" y="273240"/>
              <a:ext cx="2959559" cy="5160940"/>
            </a:xfrm>
            <a:prstGeom prst="rect">
              <a:avLst/>
            </a:prstGeom>
          </p:spPr>
        </p:pic>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19605" b="0"/>
            <a:stretch>
              <a:fillRect/>
            </a:stretch>
          </p:blipFill>
          <p:spPr>
            <a:xfrm flipH="false" flipV="true" rot="0">
              <a:off x="4841615" y="0"/>
              <a:ext cx="3084194" cy="622680"/>
            </a:xfrm>
            <a:prstGeom prst="rect">
              <a:avLst/>
            </a:prstGeom>
          </p:spPr>
        </p:pic>
        <p:grpSp>
          <p:nvGrpSpPr>
            <p:cNvPr name="Group 14" id="14"/>
            <p:cNvGrpSpPr/>
            <p:nvPr/>
          </p:nvGrpSpPr>
          <p:grpSpPr>
            <a:xfrm rot="0">
              <a:off x="6407346" y="11370"/>
              <a:ext cx="11346563" cy="625341"/>
              <a:chOff x="0" y="0"/>
              <a:chExt cx="9217454" cy="508000"/>
            </a:xfrm>
          </p:grpSpPr>
          <p:sp>
            <p:nvSpPr>
              <p:cNvPr name="Freeform 15" id="15"/>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6" id="1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0" y="5691243"/>
              <a:ext cx="790881" cy="790881"/>
            </a:xfrm>
            <a:prstGeom prst="rect">
              <a:avLst/>
            </a:prstGeom>
          </p:spPr>
        </p:pic>
      </p:grpSp>
      <p:pic>
        <p:nvPicPr>
          <p:cNvPr name="Picture 17" id="1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923747">
            <a:off x="630015" y="797562"/>
            <a:ext cx="2912807" cy="3005710"/>
          </a:xfrm>
          <a:prstGeom prst="rect">
            <a:avLst/>
          </a:prstGeom>
        </p:spPr>
      </p:pic>
      <p:sp>
        <p:nvSpPr>
          <p:cNvPr name="TextBox 18" id="18"/>
          <p:cNvSpPr txBox="true"/>
          <p:nvPr/>
        </p:nvSpPr>
        <p:spPr>
          <a:xfrm rot="0">
            <a:off x="3889545" y="4221163"/>
            <a:ext cx="10088364" cy="1987550"/>
          </a:xfrm>
          <a:prstGeom prst="rect">
            <a:avLst/>
          </a:prstGeom>
        </p:spPr>
        <p:txBody>
          <a:bodyPr anchor="t" rtlCol="false" tIns="0" lIns="0" bIns="0" rIns="0">
            <a:spAutoFit/>
          </a:bodyPr>
          <a:lstStyle/>
          <a:p>
            <a:pPr algn="ctr">
              <a:lnSpc>
                <a:spcPts val="15399"/>
              </a:lnSpc>
            </a:pPr>
            <a:r>
              <a:rPr lang="en-US" sz="13999">
                <a:solidFill>
                  <a:srgbClr val="2B3547"/>
                </a:solidFill>
                <a:latin typeface="Amatic SC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sp>
        <p:nvSpPr>
          <p:cNvPr name="TextBox 20" id="20"/>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Classes and associations:</a:t>
            </a:r>
          </a:p>
        </p:txBody>
      </p:sp>
      <p:grpSp>
        <p:nvGrpSpPr>
          <p:cNvPr name="Group 21" id="21"/>
          <p:cNvGrpSpPr/>
          <p:nvPr/>
        </p:nvGrpSpPr>
        <p:grpSpPr>
          <a:xfrm rot="0">
            <a:off x="5839055" y="7239009"/>
            <a:ext cx="379029" cy="90514"/>
            <a:chOff x="0" y="0"/>
            <a:chExt cx="595630" cy="142240"/>
          </a:xfrm>
        </p:grpSpPr>
        <p:sp>
          <p:nvSpPr>
            <p:cNvPr name="Freeform 22" id="22"/>
            <p:cNvSpPr/>
            <p:nvPr/>
          </p:nvSpPr>
          <p:spPr>
            <a:xfrm flipH="false" flipV="false">
              <a:off x="49530" y="44450"/>
              <a:ext cx="496570" cy="50800"/>
            </a:xfrm>
            <a:custGeom>
              <a:avLst/>
              <a:gdLst/>
              <a:ahLst/>
              <a:cxnLst/>
              <a:rect r="r" b="b" t="t" l="l"/>
              <a:pathLst>
                <a:path h="50800" w="496570">
                  <a:moveTo>
                    <a:pt x="8890" y="26670"/>
                  </a:moveTo>
                  <a:cubicBezTo>
                    <a:pt x="307340" y="3810"/>
                    <a:pt x="487680" y="0"/>
                    <a:pt x="495300" y="13970"/>
                  </a:cubicBezTo>
                  <a:cubicBezTo>
                    <a:pt x="496570" y="16510"/>
                    <a:pt x="491490" y="24130"/>
                    <a:pt x="488950" y="24130"/>
                  </a:cubicBezTo>
                  <a:cubicBezTo>
                    <a:pt x="486410" y="24130"/>
                    <a:pt x="482600" y="7620"/>
                    <a:pt x="482600" y="7620"/>
                  </a:cubicBezTo>
                  <a:cubicBezTo>
                    <a:pt x="482600" y="7620"/>
                    <a:pt x="491490" y="19050"/>
                    <a:pt x="488950" y="24130"/>
                  </a:cubicBezTo>
                  <a:cubicBezTo>
                    <a:pt x="474980" y="43180"/>
                    <a:pt x="242570" y="16510"/>
                    <a:pt x="154940" y="24130"/>
                  </a:cubicBezTo>
                  <a:cubicBezTo>
                    <a:pt x="97790" y="29210"/>
                    <a:pt x="33020" y="50800"/>
                    <a:pt x="12700" y="46990"/>
                  </a:cubicBezTo>
                  <a:cubicBezTo>
                    <a:pt x="6350" y="45720"/>
                    <a:pt x="2540" y="43180"/>
                    <a:pt x="1270" y="40640"/>
                  </a:cubicBezTo>
                  <a:cubicBezTo>
                    <a:pt x="0" y="36830"/>
                    <a:pt x="8890" y="26670"/>
                    <a:pt x="8890" y="26670"/>
                  </a:cubicBezTo>
                </a:path>
              </a:pathLst>
            </a:custGeom>
            <a:solidFill>
              <a:srgbClr val="FFFFFF"/>
            </a:solidFill>
            <a:ln>
              <a:noFill/>
            </a:ln>
          </p:spPr>
        </p:sp>
      </p:grpSp>
      <p:grpSp>
        <p:nvGrpSpPr>
          <p:cNvPr name="Group 23" id="23"/>
          <p:cNvGrpSpPr/>
          <p:nvPr/>
        </p:nvGrpSpPr>
        <p:grpSpPr>
          <a:xfrm rot="0">
            <a:off x="5917447" y="7222038"/>
            <a:ext cx="105061" cy="103445"/>
            <a:chOff x="0" y="0"/>
            <a:chExt cx="165100" cy="162560"/>
          </a:xfrm>
        </p:grpSpPr>
        <p:sp>
          <p:nvSpPr>
            <p:cNvPr name="Freeform 24" id="24"/>
            <p:cNvSpPr/>
            <p:nvPr/>
          </p:nvSpPr>
          <p:spPr>
            <a:xfrm flipH="false" flipV="false">
              <a:off x="49530" y="46990"/>
              <a:ext cx="68580" cy="67310"/>
            </a:xfrm>
            <a:custGeom>
              <a:avLst/>
              <a:gdLst/>
              <a:ahLst/>
              <a:cxnLst/>
              <a:rect r="r" b="b" t="t" l="l"/>
              <a:pathLst>
                <a:path h="67310" w="68580">
                  <a:moveTo>
                    <a:pt x="17780" y="52070"/>
                  </a:moveTo>
                  <a:cubicBezTo>
                    <a:pt x="44450" y="6350"/>
                    <a:pt x="58420" y="7620"/>
                    <a:pt x="62230" y="11430"/>
                  </a:cubicBezTo>
                  <a:cubicBezTo>
                    <a:pt x="64770" y="15240"/>
                    <a:pt x="63500" y="26670"/>
                    <a:pt x="59690" y="30480"/>
                  </a:cubicBezTo>
                  <a:cubicBezTo>
                    <a:pt x="54610" y="35560"/>
                    <a:pt x="36830" y="36830"/>
                    <a:pt x="26670" y="34290"/>
                  </a:cubicBezTo>
                  <a:cubicBezTo>
                    <a:pt x="17780" y="31750"/>
                    <a:pt x="3810" y="24130"/>
                    <a:pt x="1270" y="17780"/>
                  </a:cubicBezTo>
                  <a:cubicBezTo>
                    <a:pt x="0" y="13970"/>
                    <a:pt x="2540" y="6350"/>
                    <a:pt x="6350" y="3810"/>
                  </a:cubicBezTo>
                  <a:cubicBezTo>
                    <a:pt x="12700" y="0"/>
                    <a:pt x="41910" y="8890"/>
                    <a:pt x="46990" y="16510"/>
                  </a:cubicBezTo>
                  <a:cubicBezTo>
                    <a:pt x="50800" y="20320"/>
                    <a:pt x="49530" y="29210"/>
                    <a:pt x="46990" y="33020"/>
                  </a:cubicBezTo>
                  <a:cubicBezTo>
                    <a:pt x="44450" y="36830"/>
                    <a:pt x="34290" y="41910"/>
                    <a:pt x="30480" y="39370"/>
                  </a:cubicBezTo>
                  <a:cubicBezTo>
                    <a:pt x="26670" y="36830"/>
                    <a:pt x="22860" y="15240"/>
                    <a:pt x="26670" y="12700"/>
                  </a:cubicBezTo>
                  <a:cubicBezTo>
                    <a:pt x="30480" y="10160"/>
                    <a:pt x="49530" y="19050"/>
                    <a:pt x="49530" y="22860"/>
                  </a:cubicBezTo>
                  <a:cubicBezTo>
                    <a:pt x="49530" y="26670"/>
                    <a:pt x="31750" y="39370"/>
                    <a:pt x="27940" y="38100"/>
                  </a:cubicBezTo>
                  <a:cubicBezTo>
                    <a:pt x="24130" y="36830"/>
                    <a:pt x="21590" y="16510"/>
                    <a:pt x="25400" y="13970"/>
                  </a:cubicBezTo>
                  <a:cubicBezTo>
                    <a:pt x="29210" y="11430"/>
                    <a:pt x="48260" y="17780"/>
                    <a:pt x="49530" y="22860"/>
                  </a:cubicBezTo>
                  <a:cubicBezTo>
                    <a:pt x="50800" y="26670"/>
                    <a:pt x="40640" y="39370"/>
                    <a:pt x="35560" y="39370"/>
                  </a:cubicBezTo>
                  <a:cubicBezTo>
                    <a:pt x="30480" y="39370"/>
                    <a:pt x="22860" y="30480"/>
                    <a:pt x="21590" y="25400"/>
                  </a:cubicBezTo>
                  <a:cubicBezTo>
                    <a:pt x="20320" y="20320"/>
                    <a:pt x="21590" y="8890"/>
                    <a:pt x="26670" y="6350"/>
                  </a:cubicBezTo>
                  <a:cubicBezTo>
                    <a:pt x="33020" y="2540"/>
                    <a:pt x="60960" y="8890"/>
                    <a:pt x="64770" y="17780"/>
                  </a:cubicBezTo>
                  <a:cubicBezTo>
                    <a:pt x="68580" y="27940"/>
                    <a:pt x="50800" y="62230"/>
                    <a:pt x="40640" y="64770"/>
                  </a:cubicBezTo>
                  <a:cubicBezTo>
                    <a:pt x="34290" y="67310"/>
                    <a:pt x="17780" y="52070"/>
                    <a:pt x="17780" y="52070"/>
                  </a:cubicBezTo>
                </a:path>
              </a:pathLst>
            </a:custGeom>
            <a:solidFill>
              <a:srgbClr val="FFFFFF"/>
            </a:solidFill>
            <a:ln>
              <a:noFill/>
            </a:ln>
          </p:spPr>
        </p:sp>
      </p:grpSp>
      <p:grpSp>
        <p:nvGrpSpPr>
          <p:cNvPr name="Group 25" id="25"/>
          <p:cNvGrpSpPr/>
          <p:nvPr/>
        </p:nvGrpSpPr>
        <p:grpSpPr>
          <a:xfrm rot="0">
            <a:off x="5868542" y="7183246"/>
            <a:ext cx="525307" cy="189919"/>
            <a:chOff x="0" y="0"/>
            <a:chExt cx="825500" cy="298450"/>
          </a:xfrm>
        </p:grpSpPr>
        <p:sp>
          <p:nvSpPr>
            <p:cNvPr name="Freeform 26" id="26"/>
            <p:cNvSpPr/>
            <p:nvPr/>
          </p:nvSpPr>
          <p:spPr>
            <a:xfrm flipH="false" flipV="false">
              <a:off x="49530" y="48260"/>
              <a:ext cx="732790" cy="204470"/>
            </a:xfrm>
            <a:custGeom>
              <a:avLst/>
              <a:gdLst/>
              <a:ahLst/>
              <a:cxnLst/>
              <a:rect r="r" b="b" t="t" l="l"/>
              <a:pathLst>
                <a:path h="204470" w="732790">
                  <a:moveTo>
                    <a:pt x="38100" y="17780"/>
                  </a:moveTo>
                  <a:cubicBezTo>
                    <a:pt x="528320" y="20320"/>
                    <a:pt x="591820" y="2540"/>
                    <a:pt x="635000" y="2540"/>
                  </a:cubicBezTo>
                  <a:cubicBezTo>
                    <a:pt x="659130" y="2540"/>
                    <a:pt x="675640" y="0"/>
                    <a:pt x="690880" y="8890"/>
                  </a:cubicBezTo>
                  <a:cubicBezTo>
                    <a:pt x="706120" y="17780"/>
                    <a:pt x="718820" y="36830"/>
                    <a:pt x="725170" y="55880"/>
                  </a:cubicBezTo>
                  <a:cubicBezTo>
                    <a:pt x="732790" y="80010"/>
                    <a:pt x="728980" y="123190"/>
                    <a:pt x="723900" y="147320"/>
                  </a:cubicBezTo>
                  <a:cubicBezTo>
                    <a:pt x="720090" y="163830"/>
                    <a:pt x="715010" y="177800"/>
                    <a:pt x="704850" y="186690"/>
                  </a:cubicBezTo>
                  <a:cubicBezTo>
                    <a:pt x="695960" y="195580"/>
                    <a:pt x="685800" y="196850"/>
                    <a:pt x="666750" y="199390"/>
                  </a:cubicBezTo>
                  <a:cubicBezTo>
                    <a:pt x="615950" y="204470"/>
                    <a:pt x="429260" y="195580"/>
                    <a:pt x="379730" y="170180"/>
                  </a:cubicBezTo>
                  <a:cubicBezTo>
                    <a:pt x="358140" y="158750"/>
                    <a:pt x="342900" y="142240"/>
                    <a:pt x="341630" y="127000"/>
                  </a:cubicBezTo>
                  <a:cubicBezTo>
                    <a:pt x="340360" y="111760"/>
                    <a:pt x="355600" y="83820"/>
                    <a:pt x="369570" y="76200"/>
                  </a:cubicBezTo>
                  <a:cubicBezTo>
                    <a:pt x="383540" y="68580"/>
                    <a:pt x="410210" y="72390"/>
                    <a:pt x="422910" y="81280"/>
                  </a:cubicBezTo>
                  <a:cubicBezTo>
                    <a:pt x="434340" y="88900"/>
                    <a:pt x="444500" y="110490"/>
                    <a:pt x="443230" y="124460"/>
                  </a:cubicBezTo>
                  <a:cubicBezTo>
                    <a:pt x="441960" y="138430"/>
                    <a:pt x="429260" y="156210"/>
                    <a:pt x="417830" y="163830"/>
                  </a:cubicBezTo>
                  <a:cubicBezTo>
                    <a:pt x="405130" y="171450"/>
                    <a:pt x="383540" y="172720"/>
                    <a:pt x="370840" y="166370"/>
                  </a:cubicBezTo>
                  <a:cubicBezTo>
                    <a:pt x="358140" y="160020"/>
                    <a:pt x="345440" y="142240"/>
                    <a:pt x="342900" y="129540"/>
                  </a:cubicBezTo>
                  <a:cubicBezTo>
                    <a:pt x="340360" y="119380"/>
                    <a:pt x="342900" y="106680"/>
                    <a:pt x="347980" y="97790"/>
                  </a:cubicBezTo>
                  <a:cubicBezTo>
                    <a:pt x="353060" y="88900"/>
                    <a:pt x="360680" y="78740"/>
                    <a:pt x="370840" y="74930"/>
                  </a:cubicBezTo>
                  <a:cubicBezTo>
                    <a:pt x="383540" y="69850"/>
                    <a:pt x="406400" y="69850"/>
                    <a:pt x="417830" y="77470"/>
                  </a:cubicBezTo>
                  <a:cubicBezTo>
                    <a:pt x="430530" y="85090"/>
                    <a:pt x="441960" y="105410"/>
                    <a:pt x="443230" y="118110"/>
                  </a:cubicBezTo>
                  <a:cubicBezTo>
                    <a:pt x="444500" y="129540"/>
                    <a:pt x="440690" y="140970"/>
                    <a:pt x="434340" y="149860"/>
                  </a:cubicBezTo>
                  <a:cubicBezTo>
                    <a:pt x="425450" y="160020"/>
                    <a:pt x="406400" y="170180"/>
                    <a:pt x="392430" y="171450"/>
                  </a:cubicBezTo>
                  <a:cubicBezTo>
                    <a:pt x="381000" y="172720"/>
                    <a:pt x="367030" y="166370"/>
                    <a:pt x="358140" y="158750"/>
                  </a:cubicBezTo>
                  <a:cubicBezTo>
                    <a:pt x="349250" y="151130"/>
                    <a:pt x="341630" y="138430"/>
                    <a:pt x="341630" y="127000"/>
                  </a:cubicBezTo>
                  <a:cubicBezTo>
                    <a:pt x="341630" y="111760"/>
                    <a:pt x="350520" y="86360"/>
                    <a:pt x="369570" y="76200"/>
                  </a:cubicBezTo>
                  <a:cubicBezTo>
                    <a:pt x="410210" y="54610"/>
                    <a:pt x="603250" y="128270"/>
                    <a:pt x="628650" y="105410"/>
                  </a:cubicBezTo>
                  <a:cubicBezTo>
                    <a:pt x="638810" y="96520"/>
                    <a:pt x="626110" y="62230"/>
                    <a:pt x="629920" y="60960"/>
                  </a:cubicBezTo>
                  <a:cubicBezTo>
                    <a:pt x="633730" y="59690"/>
                    <a:pt x="656590" y="87630"/>
                    <a:pt x="652780" y="96520"/>
                  </a:cubicBezTo>
                  <a:cubicBezTo>
                    <a:pt x="643890" y="113030"/>
                    <a:pt x="553720" y="106680"/>
                    <a:pt x="483870" y="107950"/>
                  </a:cubicBezTo>
                  <a:cubicBezTo>
                    <a:pt x="369570" y="110490"/>
                    <a:pt x="93980" y="127000"/>
                    <a:pt x="33020" y="95250"/>
                  </a:cubicBezTo>
                  <a:cubicBezTo>
                    <a:pt x="12700" y="85090"/>
                    <a:pt x="0" y="66040"/>
                    <a:pt x="1270" y="53340"/>
                  </a:cubicBezTo>
                  <a:cubicBezTo>
                    <a:pt x="2540" y="40640"/>
                    <a:pt x="38100" y="17780"/>
                    <a:pt x="38100" y="17780"/>
                  </a:cubicBezTo>
                </a:path>
              </a:pathLst>
            </a:custGeom>
            <a:solidFill>
              <a:srgbClr val="FFFFFF"/>
            </a:solidFill>
            <a:ln>
              <a:noFill/>
            </a:ln>
          </p:spPr>
        </p:sp>
      </p:grpSp>
      <p:grpSp>
        <p:nvGrpSpPr>
          <p:cNvPr name="Group 27" id="27"/>
          <p:cNvGrpSpPr/>
          <p:nvPr/>
        </p:nvGrpSpPr>
        <p:grpSpPr>
          <a:xfrm rot="0">
            <a:off x="5843489" y="7218805"/>
            <a:ext cx="435601" cy="136580"/>
            <a:chOff x="0" y="0"/>
            <a:chExt cx="684530" cy="214630"/>
          </a:xfrm>
        </p:grpSpPr>
        <p:sp>
          <p:nvSpPr>
            <p:cNvPr name="Freeform 28" id="28"/>
            <p:cNvSpPr/>
            <p:nvPr/>
          </p:nvSpPr>
          <p:spPr>
            <a:xfrm flipH="false" flipV="false">
              <a:off x="46990" y="38100"/>
              <a:ext cx="589280" cy="138430"/>
            </a:xfrm>
            <a:custGeom>
              <a:avLst/>
              <a:gdLst/>
              <a:ahLst/>
              <a:cxnLst/>
              <a:rect r="r" b="b" t="t" l="l"/>
              <a:pathLst>
                <a:path h="138430" w="589280">
                  <a:moveTo>
                    <a:pt x="542290" y="111760"/>
                  </a:moveTo>
                  <a:cubicBezTo>
                    <a:pt x="332740" y="92710"/>
                    <a:pt x="208280" y="100330"/>
                    <a:pt x="143510" y="107950"/>
                  </a:cubicBezTo>
                  <a:cubicBezTo>
                    <a:pt x="104140" y="113030"/>
                    <a:pt x="73660" y="128270"/>
                    <a:pt x="50800" y="125730"/>
                  </a:cubicBezTo>
                  <a:cubicBezTo>
                    <a:pt x="36830" y="124460"/>
                    <a:pt x="26670" y="120650"/>
                    <a:pt x="19050" y="113030"/>
                  </a:cubicBezTo>
                  <a:cubicBezTo>
                    <a:pt x="10160" y="104140"/>
                    <a:pt x="1270" y="83820"/>
                    <a:pt x="3810" y="71120"/>
                  </a:cubicBezTo>
                  <a:cubicBezTo>
                    <a:pt x="6350" y="57150"/>
                    <a:pt x="17780" y="40640"/>
                    <a:pt x="40640" y="30480"/>
                  </a:cubicBezTo>
                  <a:cubicBezTo>
                    <a:pt x="109220" y="0"/>
                    <a:pt x="450850" y="1270"/>
                    <a:pt x="525780" y="26670"/>
                  </a:cubicBezTo>
                  <a:cubicBezTo>
                    <a:pt x="552450" y="35560"/>
                    <a:pt x="566420" y="49530"/>
                    <a:pt x="572770" y="62230"/>
                  </a:cubicBezTo>
                  <a:cubicBezTo>
                    <a:pt x="577850" y="71120"/>
                    <a:pt x="576580" y="83820"/>
                    <a:pt x="571500" y="92710"/>
                  </a:cubicBezTo>
                  <a:cubicBezTo>
                    <a:pt x="566420" y="104140"/>
                    <a:pt x="548640" y="118110"/>
                    <a:pt x="537210" y="121920"/>
                  </a:cubicBezTo>
                  <a:cubicBezTo>
                    <a:pt x="527050" y="124460"/>
                    <a:pt x="515620" y="124460"/>
                    <a:pt x="506730" y="119380"/>
                  </a:cubicBezTo>
                  <a:cubicBezTo>
                    <a:pt x="495300" y="113030"/>
                    <a:pt x="481330" y="96520"/>
                    <a:pt x="478790" y="83820"/>
                  </a:cubicBezTo>
                  <a:cubicBezTo>
                    <a:pt x="476250" y="71120"/>
                    <a:pt x="482600" y="49530"/>
                    <a:pt x="492760" y="40640"/>
                  </a:cubicBezTo>
                  <a:cubicBezTo>
                    <a:pt x="502920" y="31750"/>
                    <a:pt x="523240" y="26670"/>
                    <a:pt x="535940" y="27940"/>
                  </a:cubicBezTo>
                  <a:cubicBezTo>
                    <a:pt x="546100" y="29210"/>
                    <a:pt x="556260" y="35560"/>
                    <a:pt x="562610" y="44450"/>
                  </a:cubicBezTo>
                  <a:cubicBezTo>
                    <a:pt x="570230" y="54610"/>
                    <a:pt x="575310" y="74930"/>
                    <a:pt x="572770" y="87630"/>
                  </a:cubicBezTo>
                  <a:cubicBezTo>
                    <a:pt x="571500" y="97790"/>
                    <a:pt x="563880" y="106680"/>
                    <a:pt x="556260" y="113030"/>
                  </a:cubicBezTo>
                  <a:cubicBezTo>
                    <a:pt x="548640" y="119380"/>
                    <a:pt x="543560" y="120650"/>
                    <a:pt x="527050" y="123190"/>
                  </a:cubicBezTo>
                  <a:cubicBezTo>
                    <a:pt x="464820" y="133350"/>
                    <a:pt x="115570" y="138430"/>
                    <a:pt x="50800" y="125730"/>
                  </a:cubicBezTo>
                  <a:cubicBezTo>
                    <a:pt x="33020" y="121920"/>
                    <a:pt x="26670" y="121920"/>
                    <a:pt x="19050" y="113030"/>
                  </a:cubicBezTo>
                  <a:cubicBezTo>
                    <a:pt x="10160" y="101600"/>
                    <a:pt x="0" y="73660"/>
                    <a:pt x="6350" y="59690"/>
                  </a:cubicBezTo>
                  <a:cubicBezTo>
                    <a:pt x="12700" y="43180"/>
                    <a:pt x="34290" y="33020"/>
                    <a:pt x="62230" y="24130"/>
                  </a:cubicBezTo>
                  <a:cubicBezTo>
                    <a:pt x="128270" y="3810"/>
                    <a:pt x="328930" y="5080"/>
                    <a:pt x="422910" y="12700"/>
                  </a:cubicBezTo>
                  <a:cubicBezTo>
                    <a:pt x="483870" y="17780"/>
                    <a:pt x="551180" y="21590"/>
                    <a:pt x="574040" y="41910"/>
                  </a:cubicBezTo>
                  <a:cubicBezTo>
                    <a:pt x="586740" y="53340"/>
                    <a:pt x="589280" y="73660"/>
                    <a:pt x="586740" y="85090"/>
                  </a:cubicBezTo>
                  <a:cubicBezTo>
                    <a:pt x="585470" y="93980"/>
                    <a:pt x="577850" y="101600"/>
                    <a:pt x="570230" y="106680"/>
                  </a:cubicBezTo>
                  <a:cubicBezTo>
                    <a:pt x="562610" y="111760"/>
                    <a:pt x="542290" y="111760"/>
                    <a:pt x="542290" y="111760"/>
                  </a:cubicBezTo>
                </a:path>
              </a:pathLst>
            </a:custGeom>
            <a:solidFill>
              <a:srgbClr val="FFFFFF"/>
            </a:solidFill>
            <a:ln>
              <a:noFill/>
            </a:ln>
          </p:spPr>
        </p:sp>
      </p:grpSp>
      <p:pic>
        <p:nvPicPr>
          <p:cNvPr name="Picture 29" id="29"/>
          <p:cNvPicPr>
            <a:picLocks noChangeAspect="true"/>
          </p:cNvPicPr>
          <p:nvPr/>
        </p:nvPicPr>
        <p:blipFill>
          <a:blip r:embed="rId10"/>
          <a:srcRect l="31831" t="20430" r="45880" b="10791"/>
          <a:stretch>
            <a:fillRect/>
          </a:stretch>
        </p:blipFill>
        <p:spPr>
          <a:xfrm flipH="false" flipV="false" rot="0">
            <a:off x="2151634" y="3724780"/>
            <a:ext cx="2764727" cy="4799061"/>
          </a:xfrm>
          <a:prstGeom prst="rect">
            <a:avLst/>
          </a:prstGeom>
        </p:spPr>
      </p:pic>
      <p:sp>
        <p:nvSpPr>
          <p:cNvPr name="TextBox 30" id="30"/>
          <p:cNvSpPr txBox="true"/>
          <p:nvPr/>
        </p:nvSpPr>
        <p:spPr>
          <a:xfrm rot="0">
            <a:off x="2242294" y="3311985"/>
            <a:ext cx="3474408" cy="311245"/>
          </a:xfrm>
          <a:prstGeom prst="rect">
            <a:avLst/>
          </a:prstGeom>
        </p:spPr>
        <p:txBody>
          <a:bodyPr anchor="t" rtlCol="false" tIns="0" lIns="0" bIns="0" rIns="0">
            <a:spAutoFit/>
          </a:bodyPr>
          <a:lstStyle/>
          <a:p>
            <a:pPr>
              <a:lnSpc>
                <a:spcPts val="2271"/>
              </a:lnSpc>
            </a:pPr>
            <a:r>
              <a:rPr lang="en-US" sz="2294">
                <a:solidFill>
                  <a:srgbClr val="000000"/>
                </a:solidFill>
                <a:latin typeface="Chewy"/>
              </a:rPr>
              <a:t>Class User:</a:t>
            </a:r>
          </a:p>
        </p:txBody>
      </p:sp>
      <p:pic>
        <p:nvPicPr>
          <p:cNvPr name="Picture 31" id="31"/>
          <p:cNvPicPr>
            <a:picLocks noChangeAspect="true"/>
          </p:cNvPicPr>
          <p:nvPr/>
        </p:nvPicPr>
        <p:blipFill>
          <a:blip r:embed="rId11"/>
          <a:srcRect l="31848" t="32134" r="42751" b="5458"/>
          <a:stretch>
            <a:fillRect/>
          </a:stretch>
        </p:blipFill>
        <p:spPr>
          <a:xfrm flipH="false" flipV="false" rot="0">
            <a:off x="5626042" y="3724780"/>
            <a:ext cx="3026563" cy="4182777"/>
          </a:xfrm>
          <a:prstGeom prst="rect">
            <a:avLst/>
          </a:prstGeom>
        </p:spPr>
      </p:pic>
      <p:sp>
        <p:nvSpPr>
          <p:cNvPr name="TextBox 32" id="32"/>
          <p:cNvSpPr txBox="true"/>
          <p:nvPr/>
        </p:nvSpPr>
        <p:spPr>
          <a:xfrm rot="0">
            <a:off x="5714258" y="3316476"/>
            <a:ext cx="3429742" cy="306754"/>
          </a:xfrm>
          <a:prstGeom prst="rect">
            <a:avLst/>
          </a:prstGeom>
        </p:spPr>
        <p:txBody>
          <a:bodyPr anchor="t" rtlCol="false" tIns="0" lIns="0" bIns="0" rIns="0">
            <a:spAutoFit/>
          </a:bodyPr>
          <a:lstStyle/>
          <a:p>
            <a:pPr>
              <a:lnSpc>
                <a:spcPts val="2242"/>
              </a:lnSpc>
            </a:pPr>
            <a:r>
              <a:rPr lang="en-US" sz="2265">
                <a:solidFill>
                  <a:srgbClr val="000000"/>
                </a:solidFill>
                <a:latin typeface="Chewy"/>
              </a:rPr>
              <a:t>Class Message app:</a:t>
            </a:r>
          </a:p>
        </p:txBody>
      </p:sp>
      <p:pic>
        <p:nvPicPr>
          <p:cNvPr name="Picture 33" id="33"/>
          <p:cNvPicPr>
            <a:picLocks noChangeAspect="true"/>
          </p:cNvPicPr>
          <p:nvPr/>
        </p:nvPicPr>
        <p:blipFill>
          <a:blip r:embed="rId12"/>
          <a:srcRect l="18720" t="25133" r="46175" b="37828"/>
          <a:stretch>
            <a:fillRect/>
          </a:stretch>
        </p:blipFill>
        <p:spPr>
          <a:xfrm flipH="false" flipV="false" rot="0">
            <a:off x="9184811" y="3724780"/>
            <a:ext cx="2484206" cy="1474366"/>
          </a:xfrm>
          <a:prstGeom prst="rect">
            <a:avLst/>
          </a:prstGeom>
        </p:spPr>
      </p:pic>
      <p:sp>
        <p:nvSpPr>
          <p:cNvPr name="TextBox 34" id="34"/>
          <p:cNvSpPr txBox="true"/>
          <p:nvPr/>
        </p:nvSpPr>
        <p:spPr>
          <a:xfrm rot="0">
            <a:off x="9241636" y="3428896"/>
            <a:ext cx="3321629" cy="295884"/>
          </a:xfrm>
          <a:prstGeom prst="rect">
            <a:avLst/>
          </a:prstGeom>
        </p:spPr>
        <p:txBody>
          <a:bodyPr anchor="t" rtlCol="false" tIns="0" lIns="0" bIns="0" rIns="0">
            <a:spAutoFit/>
          </a:bodyPr>
          <a:lstStyle/>
          <a:p>
            <a:pPr>
              <a:lnSpc>
                <a:spcPts val="2172"/>
              </a:lnSpc>
            </a:pPr>
            <a:r>
              <a:rPr lang="en-US" sz="2193">
                <a:solidFill>
                  <a:srgbClr val="000000"/>
                </a:solidFill>
                <a:latin typeface="Chewy"/>
              </a:rPr>
              <a:t>Class Group:</a:t>
            </a:r>
          </a:p>
        </p:txBody>
      </p:sp>
      <p:pic>
        <p:nvPicPr>
          <p:cNvPr name="Picture 35" id="35"/>
          <p:cNvPicPr>
            <a:picLocks noChangeAspect="true"/>
          </p:cNvPicPr>
          <p:nvPr/>
        </p:nvPicPr>
        <p:blipFill>
          <a:blip r:embed="rId13"/>
          <a:srcRect l="37434" t="51655" r="33090" b="21188"/>
          <a:stretch>
            <a:fillRect/>
          </a:stretch>
        </p:blipFill>
        <p:spPr>
          <a:xfrm flipH="false" flipV="false" rot="0">
            <a:off x="9203008" y="5875900"/>
            <a:ext cx="2522619" cy="1307346"/>
          </a:xfrm>
          <a:prstGeom prst="rect">
            <a:avLst/>
          </a:prstGeom>
        </p:spPr>
      </p:pic>
      <p:sp>
        <p:nvSpPr>
          <p:cNvPr name="TextBox 36" id="36"/>
          <p:cNvSpPr txBox="true"/>
          <p:nvPr/>
        </p:nvSpPr>
        <p:spPr>
          <a:xfrm rot="0">
            <a:off x="9231529" y="5929152"/>
            <a:ext cx="893679" cy="305117"/>
          </a:xfrm>
          <a:prstGeom prst="rect">
            <a:avLst/>
          </a:prstGeom>
        </p:spPr>
        <p:txBody>
          <a:bodyPr anchor="t" rtlCol="false" tIns="0" lIns="0" bIns="0" rIns="0">
            <a:spAutoFit/>
          </a:bodyPr>
          <a:lstStyle/>
          <a:p>
            <a:pPr algn="ctr" marL="0" indent="0" lvl="0">
              <a:lnSpc>
                <a:spcPts val="2545"/>
              </a:lnSpc>
              <a:spcBef>
                <a:spcPct val="0"/>
              </a:spcBef>
            </a:pPr>
            <a:r>
              <a:rPr lang="en-US" sz="1818">
                <a:solidFill>
                  <a:srgbClr val="000000"/>
                </a:solidFill>
                <a:latin typeface="Canva Sans"/>
              </a:rPr>
              <a:t>Contact</a:t>
            </a:r>
          </a:p>
        </p:txBody>
      </p:sp>
      <p:grpSp>
        <p:nvGrpSpPr>
          <p:cNvPr name="Group 37" id="37"/>
          <p:cNvGrpSpPr/>
          <p:nvPr/>
        </p:nvGrpSpPr>
        <p:grpSpPr>
          <a:xfrm rot="0">
            <a:off x="10772380" y="6040565"/>
            <a:ext cx="628901" cy="150185"/>
            <a:chOff x="0" y="0"/>
            <a:chExt cx="595630" cy="142240"/>
          </a:xfrm>
        </p:grpSpPr>
        <p:sp>
          <p:nvSpPr>
            <p:cNvPr name="Freeform 38" id="38"/>
            <p:cNvSpPr/>
            <p:nvPr/>
          </p:nvSpPr>
          <p:spPr>
            <a:xfrm flipH="false" flipV="false">
              <a:off x="49530" y="44450"/>
              <a:ext cx="496570" cy="50800"/>
            </a:xfrm>
            <a:custGeom>
              <a:avLst/>
              <a:gdLst/>
              <a:ahLst/>
              <a:cxnLst/>
              <a:rect r="r" b="b" t="t" l="l"/>
              <a:pathLst>
                <a:path h="50800" w="496570">
                  <a:moveTo>
                    <a:pt x="8890" y="26670"/>
                  </a:moveTo>
                  <a:cubicBezTo>
                    <a:pt x="307340" y="3810"/>
                    <a:pt x="487680" y="0"/>
                    <a:pt x="495300" y="13970"/>
                  </a:cubicBezTo>
                  <a:cubicBezTo>
                    <a:pt x="496570" y="16510"/>
                    <a:pt x="491490" y="24130"/>
                    <a:pt x="488950" y="24130"/>
                  </a:cubicBezTo>
                  <a:cubicBezTo>
                    <a:pt x="486410" y="24130"/>
                    <a:pt x="482600" y="7620"/>
                    <a:pt x="482600" y="7620"/>
                  </a:cubicBezTo>
                  <a:cubicBezTo>
                    <a:pt x="482600" y="7620"/>
                    <a:pt x="491490" y="19050"/>
                    <a:pt x="488950" y="24130"/>
                  </a:cubicBezTo>
                  <a:cubicBezTo>
                    <a:pt x="474980" y="43180"/>
                    <a:pt x="242570" y="16510"/>
                    <a:pt x="154940" y="24130"/>
                  </a:cubicBezTo>
                  <a:cubicBezTo>
                    <a:pt x="97790" y="29210"/>
                    <a:pt x="33020" y="50800"/>
                    <a:pt x="12700" y="46990"/>
                  </a:cubicBezTo>
                  <a:cubicBezTo>
                    <a:pt x="6350" y="45720"/>
                    <a:pt x="2540" y="43180"/>
                    <a:pt x="1270" y="40640"/>
                  </a:cubicBezTo>
                  <a:cubicBezTo>
                    <a:pt x="0" y="36830"/>
                    <a:pt x="8890" y="26670"/>
                    <a:pt x="8890" y="26670"/>
                  </a:cubicBezTo>
                </a:path>
              </a:pathLst>
            </a:custGeom>
            <a:solidFill>
              <a:srgbClr val="FFFFFF"/>
            </a:solidFill>
            <a:ln>
              <a:noFill/>
            </a:ln>
          </p:spPr>
        </p:sp>
      </p:grpSp>
      <p:grpSp>
        <p:nvGrpSpPr>
          <p:cNvPr name="Group 39" id="39"/>
          <p:cNvGrpSpPr/>
          <p:nvPr/>
        </p:nvGrpSpPr>
        <p:grpSpPr>
          <a:xfrm rot="0">
            <a:off x="10902451" y="6012406"/>
            <a:ext cx="174322" cy="171640"/>
            <a:chOff x="0" y="0"/>
            <a:chExt cx="165100" cy="162560"/>
          </a:xfrm>
        </p:grpSpPr>
        <p:sp>
          <p:nvSpPr>
            <p:cNvPr name="Freeform 40" id="40"/>
            <p:cNvSpPr/>
            <p:nvPr/>
          </p:nvSpPr>
          <p:spPr>
            <a:xfrm flipH="false" flipV="false">
              <a:off x="49530" y="46990"/>
              <a:ext cx="68580" cy="67310"/>
            </a:xfrm>
            <a:custGeom>
              <a:avLst/>
              <a:gdLst/>
              <a:ahLst/>
              <a:cxnLst/>
              <a:rect r="r" b="b" t="t" l="l"/>
              <a:pathLst>
                <a:path h="67310" w="68580">
                  <a:moveTo>
                    <a:pt x="17780" y="52070"/>
                  </a:moveTo>
                  <a:cubicBezTo>
                    <a:pt x="44450" y="6350"/>
                    <a:pt x="58420" y="7620"/>
                    <a:pt x="62230" y="11430"/>
                  </a:cubicBezTo>
                  <a:cubicBezTo>
                    <a:pt x="64770" y="15240"/>
                    <a:pt x="63500" y="26670"/>
                    <a:pt x="59690" y="30480"/>
                  </a:cubicBezTo>
                  <a:cubicBezTo>
                    <a:pt x="54610" y="35560"/>
                    <a:pt x="36830" y="36830"/>
                    <a:pt x="26670" y="34290"/>
                  </a:cubicBezTo>
                  <a:cubicBezTo>
                    <a:pt x="17780" y="31750"/>
                    <a:pt x="3810" y="24130"/>
                    <a:pt x="1270" y="17780"/>
                  </a:cubicBezTo>
                  <a:cubicBezTo>
                    <a:pt x="0" y="13970"/>
                    <a:pt x="2540" y="6350"/>
                    <a:pt x="6350" y="3810"/>
                  </a:cubicBezTo>
                  <a:cubicBezTo>
                    <a:pt x="12700" y="0"/>
                    <a:pt x="41910" y="8890"/>
                    <a:pt x="46990" y="16510"/>
                  </a:cubicBezTo>
                  <a:cubicBezTo>
                    <a:pt x="50800" y="20320"/>
                    <a:pt x="49530" y="29210"/>
                    <a:pt x="46990" y="33020"/>
                  </a:cubicBezTo>
                  <a:cubicBezTo>
                    <a:pt x="44450" y="36830"/>
                    <a:pt x="34290" y="41910"/>
                    <a:pt x="30480" y="39370"/>
                  </a:cubicBezTo>
                  <a:cubicBezTo>
                    <a:pt x="26670" y="36830"/>
                    <a:pt x="22860" y="15240"/>
                    <a:pt x="26670" y="12700"/>
                  </a:cubicBezTo>
                  <a:cubicBezTo>
                    <a:pt x="30480" y="10160"/>
                    <a:pt x="49530" y="19050"/>
                    <a:pt x="49530" y="22860"/>
                  </a:cubicBezTo>
                  <a:cubicBezTo>
                    <a:pt x="49530" y="26670"/>
                    <a:pt x="31750" y="39370"/>
                    <a:pt x="27940" y="38100"/>
                  </a:cubicBezTo>
                  <a:cubicBezTo>
                    <a:pt x="24130" y="36830"/>
                    <a:pt x="21590" y="16510"/>
                    <a:pt x="25400" y="13970"/>
                  </a:cubicBezTo>
                  <a:cubicBezTo>
                    <a:pt x="29210" y="11430"/>
                    <a:pt x="48260" y="17780"/>
                    <a:pt x="49530" y="22860"/>
                  </a:cubicBezTo>
                  <a:cubicBezTo>
                    <a:pt x="50800" y="26670"/>
                    <a:pt x="40640" y="39370"/>
                    <a:pt x="35560" y="39370"/>
                  </a:cubicBezTo>
                  <a:cubicBezTo>
                    <a:pt x="30480" y="39370"/>
                    <a:pt x="22860" y="30480"/>
                    <a:pt x="21590" y="25400"/>
                  </a:cubicBezTo>
                  <a:cubicBezTo>
                    <a:pt x="20320" y="20320"/>
                    <a:pt x="21590" y="8890"/>
                    <a:pt x="26670" y="6350"/>
                  </a:cubicBezTo>
                  <a:cubicBezTo>
                    <a:pt x="33020" y="2540"/>
                    <a:pt x="60960" y="8890"/>
                    <a:pt x="64770" y="17780"/>
                  </a:cubicBezTo>
                  <a:cubicBezTo>
                    <a:pt x="68580" y="27940"/>
                    <a:pt x="50800" y="62230"/>
                    <a:pt x="40640" y="64770"/>
                  </a:cubicBezTo>
                  <a:cubicBezTo>
                    <a:pt x="34290" y="67310"/>
                    <a:pt x="17780" y="52070"/>
                    <a:pt x="17780" y="52070"/>
                  </a:cubicBezTo>
                </a:path>
              </a:pathLst>
            </a:custGeom>
            <a:solidFill>
              <a:srgbClr val="FFFFFF"/>
            </a:solidFill>
            <a:ln>
              <a:noFill/>
            </a:ln>
          </p:spPr>
        </p:sp>
      </p:grpSp>
      <p:grpSp>
        <p:nvGrpSpPr>
          <p:cNvPr name="Group 41" id="41"/>
          <p:cNvGrpSpPr/>
          <p:nvPr/>
        </p:nvGrpSpPr>
        <p:grpSpPr>
          <a:xfrm rot="0">
            <a:off x="10821306" y="5948041"/>
            <a:ext cx="871611" cy="315121"/>
            <a:chOff x="0" y="0"/>
            <a:chExt cx="825500" cy="298450"/>
          </a:xfrm>
        </p:grpSpPr>
        <p:sp>
          <p:nvSpPr>
            <p:cNvPr name="Freeform 42" id="42"/>
            <p:cNvSpPr/>
            <p:nvPr/>
          </p:nvSpPr>
          <p:spPr>
            <a:xfrm flipH="false" flipV="false">
              <a:off x="49530" y="48260"/>
              <a:ext cx="732790" cy="204470"/>
            </a:xfrm>
            <a:custGeom>
              <a:avLst/>
              <a:gdLst/>
              <a:ahLst/>
              <a:cxnLst/>
              <a:rect r="r" b="b" t="t" l="l"/>
              <a:pathLst>
                <a:path h="204470" w="732790">
                  <a:moveTo>
                    <a:pt x="38100" y="17780"/>
                  </a:moveTo>
                  <a:cubicBezTo>
                    <a:pt x="528320" y="20320"/>
                    <a:pt x="591820" y="2540"/>
                    <a:pt x="635000" y="2540"/>
                  </a:cubicBezTo>
                  <a:cubicBezTo>
                    <a:pt x="659130" y="2540"/>
                    <a:pt x="675640" y="0"/>
                    <a:pt x="690880" y="8890"/>
                  </a:cubicBezTo>
                  <a:cubicBezTo>
                    <a:pt x="706120" y="17780"/>
                    <a:pt x="718820" y="36830"/>
                    <a:pt x="725170" y="55880"/>
                  </a:cubicBezTo>
                  <a:cubicBezTo>
                    <a:pt x="732790" y="80010"/>
                    <a:pt x="728980" y="123190"/>
                    <a:pt x="723900" y="147320"/>
                  </a:cubicBezTo>
                  <a:cubicBezTo>
                    <a:pt x="720090" y="163830"/>
                    <a:pt x="715010" y="177800"/>
                    <a:pt x="704850" y="186690"/>
                  </a:cubicBezTo>
                  <a:cubicBezTo>
                    <a:pt x="695960" y="195580"/>
                    <a:pt x="685800" y="196850"/>
                    <a:pt x="666750" y="199390"/>
                  </a:cubicBezTo>
                  <a:cubicBezTo>
                    <a:pt x="615950" y="204470"/>
                    <a:pt x="429260" y="195580"/>
                    <a:pt x="379730" y="170180"/>
                  </a:cubicBezTo>
                  <a:cubicBezTo>
                    <a:pt x="358140" y="158750"/>
                    <a:pt x="342900" y="142240"/>
                    <a:pt x="341630" y="127000"/>
                  </a:cubicBezTo>
                  <a:cubicBezTo>
                    <a:pt x="340360" y="111760"/>
                    <a:pt x="355600" y="83820"/>
                    <a:pt x="369570" y="76200"/>
                  </a:cubicBezTo>
                  <a:cubicBezTo>
                    <a:pt x="383540" y="68580"/>
                    <a:pt x="410210" y="72390"/>
                    <a:pt x="422910" y="81280"/>
                  </a:cubicBezTo>
                  <a:cubicBezTo>
                    <a:pt x="434340" y="88900"/>
                    <a:pt x="444500" y="110490"/>
                    <a:pt x="443230" y="124460"/>
                  </a:cubicBezTo>
                  <a:cubicBezTo>
                    <a:pt x="441960" y="138430"/>
                    <a:pt x="429260" y="156210"/>
                    <a:pt x="417830" y="163830"/>
                  </a:cubicBezTo>
                  <a:cubicBezTo>
                    <a:pt x="405130" y="171450"/>
                    <a:pt x="383540" y="172720"/>
                    <a:pt x="370840" y="166370"/>
                  </a:cubicBezTo>
                  <a:cubicBezTo>
                    <a:pt x="358140" y="160020"/>
                    <a:pt x="345440" y="142240"/>
                    <a:pt x="342900" y="129540"/>
                  </a:cubicBezTo>
                  <a:cubicBezTo>
                    <a:pt x="340360" y="119380"/>
                    <a:pt x="342900" y="106680"/>
                    <a:pt x="347980" y="97790"/>
                  </a:cubicBezTo>
                  <a:cubicBezTo>
                    <a:pt x="353060" y="88900"/>
                    <a:pt x="360680" y="78740"/>
                    <a:pt x="370840" y="74930"/>
                  </a:cubicBezTo>
                  <a:cubicBezTo>
                    <a:pt x="383540" y="69850"/>
                    <a:pt x="406400" y="69850"/>
                    <a:pt x="417830" y="77470"/>
                  </a:cubicBezTo>
                  <a:cubicBezTo>
                    <a:pt x="430530" y="85090"/>
                    <a:pt x="441960" y="105410"/>
                    <a:pt x="443230" y="118110"/>
                  </a:cubicBezTo>
                  <a:cubicBezTo>
                    <a:pt x="444500" y="129540"/>
                    <a:pt x="440690" y="140970"/>
                    <a:pt x="434340" y="149860"/>
                  </a:cubicBezTo>
                  <a:cubicBezTo>
                    <a:pt x="425450" y="160020"/>
                    <a:pt x="406400" y="170180"/>
                    <a:pt x="392430" y="171450"/>
                  </a:cubicBezTo>
                  <a:cubicBezTo>
                    <a:pt x="381000" y="172720"/>
                    <a:pt x="367030" y="166370"/>
                    <a:pt x="358140" y="158750"/>
                  </a:cubicBezTo>
                  <a:cubicBezTo>
                    <a:pt x="349250" y="151130"/>
                    <a:pt x="341630" y="138430"/>
                    <a:pt x="341630" y="127000"/>
                  </a:cubicBezTo>
                  <a:cubicBezTo>
                    <a:pt x="341630" y="111760"/>
                    <a:pt x="350520" y="86360"/>
                    <a:pt x="369570" y="76200"/>
                  </a:cubicBezTo>
                  <a:cubicBezTo>
                    <a:pt x="410210" y="54610"/>
                    <a:pt x="603250" y="128270"/>
                    <a:pt x="628650" y="105410"/>
                  </a:cubicBezTo>
                  <a:cubicBezTo>
                    <a:pt x="638810" y="96520"/>
                    <a:pt x="626110" y="62230"/>
                    <a:pt x="629920" y="60960"/>
                  </a:cubicBezTo>
                  <a:cubicBezTo>
                    <a:pt x="633730" y="59690"/>
                    <a:pt x="656590" y="87630"/>
                    <a:pt x="652780" y="96520"/>
                  </a:cubicBezTo>
                  <a:cubicBezTo>
                    <a:pt x="643890" y="113030"/>
                    <a:pt x="553720" y="106680"/>
                    <a:pt x="483870" y="107950"/>
                  </a:cubicBezTo>
                  <a:cubicBezTo>
                    <a:pt x="369570" y="110490"/>
                    <a:pt x="93980" y="127000"/>
                    <a:pt x="33020" y="95250"/>
                  </a:cubicBezTo>
                  <a:cubicBezTo>
                    <a:pt x="12700" y="85090"/>
                    <a:pt x="0" y="66040"/>
                    <a:pt x="1270" y="53340"/>
                  </a:cubicBezTo>
                  <a:cubicBezTo>
                    <a:pt x="2540" y="40640"/>
                    <a:pt x="38100" y="17780"/>
                    <a:pt x="38100" y="17780"/>
                  </a:cubicBezTo>
                </a:path>
              </a:pathLst>
            </a:custGeom>
            <a:solidFill>
              <a:srgbClr val="FFFFFF"/>
            </a:solidFill>
            <a:ln>
              <a:noFill/>
            </a:ln>
          </p:spPr>
        </p:sp>
      </p:grpSp>
      <p:grpSp>
        <p:nvGrpSpPr>
          <p:cNvPr name="Group 43" id="43"/>
          <p:cNvGrpSpPr/>
          <p:nvPr/>
        </p:nvGrpSpPr>
        <p:grpSpPr>
          <a:xfrm rot="0">
            <a:off x="10779737" y="6007042"/>
            <a:ext cx="722767" cy="226619"/>
            <a:chOff x="0" y="0"/>
            <a:chExt cx="684530" cy="214630"/>
          </a:xfrm>
        </p:grpSpPr>
        <p:sp>
          <p:nvSpPr>
            <p:cNvPr name="Freeform 44" id="44"/>
            <p:cNvSpPr/>
            <p:nvPr/>
          </p:nvSpPr>
          <p:spPr>
            <a:xfrm flipH="false" flipV="false">
              <a:off x="46990" y="38100"/>
              <a:ext cx="589280" cy="138430"/>
            </a:xfrm>
            <a:custGeom>
              <a:avLst/>
              <a:gdLst/>
              <a:ahLst/>
              <a:cxnLst/>
              <a:rect r="r" b="b" t="t" l="l"/>
              <a:pathLst>
                <a:path h="138430" w="589280">
                  <a:moveTo>
                    <a:pt x="542290" y="111760"/>
                  </a:moveTo>
                  <a:cubicBezTo>
                    <a:pt x="332740" y="92710"/>
                    <a:pt x="208280" y="100330"/>
                    <a:pt x="143510" y="107950"/>
                  </a:cubicBezTo>
                  <a:cubicBezTo>
                    <a:pt x="104140" y="113030"/>
                    <a:pt x="73660" y="128270"/>
                    <a:pt x="50800" y="125730"/>
                  </a:cubicBezTo>
                  <a:cubicBezTo>
                    <a:pt x="36830" y="124460"/>
                    <a:pt x="26670" y="120650"/>
                    <a:pt x="19050" y="113030"/>
                  </a:cubicBezTo>
                  <a:cubicBezTo>
                    <a:pt x="10160" y="104140"/>
                    <a:pt x="1270" y="83820"/>
                    <a:pt x="3810" y="71120"/>
                  </a:cubicBezTo>
                  <a:cubicBezTo>
                    <a:pt x="6350" y="57150"/>
                    <a:pt x="17780" y="40640"/>
                    <a:pt x="40640" y="30480"/>
                  </a:cubicBezTo>
                  <a:cubicBezTo>
                    <a:pt x="109220" y="0"/>
                    <a:pt x="450850" y="1270"/>
                    <a:pt x="525780" y="26670"/>
                  </a:cubicBezTo>
                  <a:cubicBezTo>
                    <a:pt x="552450" y="35560"/>
                    <a:pt x="566420" y="49530"/>
                    <a:pt x="572770" y="62230"/>
                  </a:cubicBezTo>
                  <a:cubicBezTo>
                    <a:pt x="577850" y="71120"/>
                    <a:pt x="576580" y="83820"/>
                    <a:pt x="571500" y="92710"/>
                  </a:cubicBezTo>
                  <a:cubicBezTo>
                    <a:pt x="566420" y="104140"/>
                    <a:pt x="548640" y="118110"/>
                    <a:pt x="537210" y="121920"/>
                  </a:cubicBezTo>
                  <a:cubicBezTo>
                    <a:pt x="527050" y="124460"/>
                    <a:pt x="515620" y="124460"/>
                    <a:pt x="506730" y="119380"/>
                  </a:cubicBezTo>
                  <a:cubicBezTo>
                    <a:pt x="495300" y="113030"/>
                    <a:pt x="481330" y="96520"/>
                    <a:pt x="478790" y="83820"/>
                  </a:cubicBezTo>
                  <a:cubicBezTo>
                    <a:pt x="476250" y="71120"/>
                    <a:pt x="482600" y="49530"/>
                    <a:pt x="492760" y="40640"/>
                  </a:cubicBezTo>
                  <a:cubicBezTo>
                    <a:pt x="502920" y="31750"/>
                    <a:pt x="523240" y="26670"/>
                    <a:pt x="535940" y="27940"/>
                  </a:cubicBezTo>
                  <a:cubicBezTo>
                    <a:pt x="546100" y="29210"/>
                    <a:pt x="556260" y="35560"/>
                    <a:pt x="562610" y="44450"/>
                  </a:cubicBezTo>
                  <a:cubicBezTo>
                    <a:pt x="570230" y="54610"/>
                    <a:pt x="575310" y="74930"/>
                    <a:pt x="572770" y="87630"/>
                  </a:cubicBezTo>
                  <a:cubicBezTo>
                    <a:pt x="571500" y="97790"/>
                    <a:pt x="563880" y="106680"/>
                    <a:pt x="556260" y="113030"/>
                  </a:cubicBezTo>
                  <a:cubicBezTo>
                    <a:pt x="548640" y="119380"/>
                    <a:pt x="543560" y="120650"/>
                    <a:pt x="527050" y="123190"/>
                  </a:cubicBezTo>
                  <a:cubicBezTo>
                    <a:pt x="464820" y="133350"/>
                    <a:pt x="115570" y="138430"/>
                    <a:pt x="50800" y="125730"/>
                  </a:cubicBezTo>
                  <a:cubicBezTo>
                    <a:pt x="33020" y="121920"/>
                    <a:pt x="26670" y="121920"/>
                    <a:pt x="19050" y="113030"/>
                  </a:cubicBezTo>
                  <a:cubicBezTo>
                    <a:pt x="10160" y="101600"/>
                    <a:pt x="0" y="73660"/>
                    <a:pt x="6350" y="59690"/>
                  </a:cubicBezTo>
                  <a:cubicBezTo>
                    <a:pt x="12700" y="43180"/>
                    <a:pt x="34290" y="33020"/>
                    <a:pt x="62230" y="24130"/>
                  </a:cubicBezTo>
                  <a:cubicBezTo>
                    <a:pt x="128270" y="3810"/>
                    <a:pt x="328930" y="5080"/>
                    <a:pt x="422910" y="12700"/>
                  </a:cubicBezTo>
                  <a:cubicBezTo>
                    <a:pt x="483870" y="17780"/>
                    <a:pt x="551180" y="21590"/>
                    <a:pt x="574040" y="41910"/>
                  </a:cubicBezTo>
                  <a:cubicBezTo>
                    <a:pt x="586740" y="53340"/>
                    <a:pt x="589280" y="73660"/>
                    <a:pt x="586740" y="85090"/>
                  </a:cubicBezTo>
                  <a:cubicBezTo>
                    <a:pt x="585470" y="93980"/>
                    <a:pt x="577850" y="101600"/>
                    <a:pt x="570230" y="106680"/>
                  </a:cubicBezTo>
                  <a:cubicBezTo>
                    <a:pt x="562610" y="111760"/>
                    <a:pt x="542290" y="111760"/>
                    <a:pt x="542290" y="111760"/>
                  </a:cubicBezTo>
                </a:path>
              </a:pathLst>
            </a:custGeom>
            <a:solidFill>
              <a:srgbClr val="FFFFFF"/>
            </a:solidFill>
            <a:ln>
              <a:noFill/>
            </a:ln>
          </p:spPr>
        </p:sp>
      </p:grpSp>
      <p:sp>
        <p:nvSpPr>
          <p:cNvPr name="TextBox 45" id="45"/>
          <p:cNvSpPr txBox="true"/>
          <p:nvPr/>
        </p:nvSpPr>
        <p:spPr>
          <a:xfrm rot="0">
            <a:off x="9203008" y="5494421"/>
            <a:ext cx="3330199" cy="296745"/>
          </a:xfrm>
          <a:prstGeom prst="rect">
            <a:avLst/>
          </a:prstGeom>
        </p:spPr>
        <p:txBody>
          <a:bodyPr anchor="t" rtlCol="false" tIns="0" lIns="0" bIns="0" rIns="0">
            <a:spAutoFit/>
          </a:bodyPr>
          <a:lstStyle/>
          <a:p>
            <a:pPr>
              <a:lnSpc>
                <a:spcPts val="2177"/>
              </a:lnSpc>
            </a:pPr>
            <a:r>
              <a:rPr lang="en-US" sz="2199">
                <a:solidFill>
                  <a:srgbClr val="000000"/>
                </a:solidFill>
                <a:latin typeface="Chewy"/>
              </a:rPr>
              <a:t>Class Contact: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18910" y="838200"/>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pic>
        <p:nvPicPr>
          <p:cNvPr name="Picture 20" id="20"/>
          <p:cNvPicPr>
            <a:picLocks noChangeAspect="true"/>
          </p:cNvPicPr>
          <p:nvPr/>
        </p:nvPicPr>
        <p:blipFill>
          <a:blip r:embed="rId10"/>
          <a:srcRect l="10093" t="4849" r="8570" b="3872"/>
          <a:stretch>
            <a:fillRect/>
          </a:stretch>
        </p:blipFill>
        <p:spPr>
          <a:xfrm flipH="false" flipV="false" rot="0">
            <a:off x="2453734" y="3017795"/>
            <a:ext cx="6560710" cy="5447521"/>
          </a:xfrm>
          <a:prstGeom prst="rect">
            <a:avLst/>
          </a:prstGeom>
        </p:spPr>
      </p:pic>
      <p:sp>
        <p:nvSpPr>
          <p:cNvPr name="TextBox 21" id="21"/>
          <p:cNvSpPr txBox="true"/>
          <p:nvPr/>
        </p:nvSpPr>
        <p:spPr>
          <a:xfrm rot="0">
            <a:off x="2151634" y="1373866"/>
            <a:ext cx="11766300"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Classes and associations: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00770" y="1028700"/>
            <a:ext cx="15450629" cy="8252475"/>
            <a:chOff x="0" y="0"/>
            <a:chExt cx="4682009" cy="2500750"/>
          </a:xfrm>
        </p:grpSpPr>
        <p:sp>
          <p:nvSpPr>
            <p:cNvPr name="Freeform 3" id="3"/>
            <p:cNvSpPr/>
            <p:nvPr/>
          </p:nvSpPr>
          <p:spPr>
            <a:xfrm flipH="false" flipV="false">
              <a:off x="10160" y="16510"/>
              <a:ext cx="4659149" cy="2472810"/>
            </a:xfrm>
            <a:custGeom>
              <a:avLst/>
              <a:gdLst/>
              <a:ahLst/>
              <a:cxnLst/>
              <a:rect r="r" b="b" t="t" l="l"/>
              <a:pathLst>
                <a:path h="2472810" w="4659149">
                  <a:moveTo>
                    <a:pt x="4659149" y="2472810"/>
                  </a:moveTo>
                  <a:lnTo>
                    <a:pt x="0" y="2465190"/>
                  </a:lnTo>
                  <a:lnTo>
                    <a:pt x="0" y="870862"/>
                  </a:lnTo>
                  <a:lnTo>
                    <a:pt x="17780" y="19050"/>
                  </a:lnTo>
                  <a:lnTo>
                    <a:pt x="2321306" y="0"/>
                  </a:lnTo>
                  <a:lnTo>
                    <a:pt x="4640099" y="5080"/>
                  </a:lnTo>
                  <a:close/>
                </a:path>
              </a:pathLst>
            </a:custGeom>
            <a:solidFill>
              <a:srgbClr val="AEE259"/>
            </a:solidFill>
          </p:spPr>
        </p:sp>
        <p:sp>
          <p:nvSpPr>
            <p:cNvPr name="Freeform 4" id="4"/>
            <p:cNvSpPr/>
            <p:nvPr/>
          </p:nvSpPr>
          <p:spPr>
            <a:xfrm flipH="false" flipV="false">
              <a:off x="-3810" y="0"/>
              <a:ext cx="4688359" cy="2499480"/>
            </a:xfrm>
            <a:custGeom>
              <a:avLst/>
              <a:gdLst/>
              <a:ahLst/>
              <a:cxnLst/>
              <a:rect r="r" b="b" t="t" l="l"/>
              <a:pathLst>
                <a:path h="2499480" w="4688359">
                  <a:moveTo>
                    <a:pt x="4654069" y="21590"/>
                  </a:moveTo>
                  <a:cubicBezTo>
                    <a:pt x="4655339" y="34290"/>
                    <a:pt x="4655339" y="44450"/>
                    <a:pt x="4656609" y="54610"/>
                  </a:cubicBezTo>
                  <a:cubicBezTo>
                    <a:pt x="4659149" y="101066"/>
                    <a:pt x="4660419" y="154246"/>
                    <a:pt x="4662959" y="205527"/>
                  </a:cubicBezTo>
                  <a:cubicBezTo>
                    <a:pt x="4662959" y="279599"/>
                    <a:pt x="4675659" y="1740154"/>
                    <a:pt x="4682009" y="1814226"/>
                  </a:cubicBezTo>
                  <a:cubicBezTo>
                    <a:pt x="4688359" y="1926284"/>
                    <a:pt x="4684549" y="2040242"/>
                    <a:pt x="4684549" y="2152300"/>
                  </a:cubicBezTo>
                  <a:cubicBezTo>
                    <a:pt x="4684549" y="2251063"/>
                    <a:pt x="4685819" y="2342229"/>
                    <a:pt x="4687089" y="2438520"/>
                  </a:cubicBezTo>
                  <a:cubicBezTo>
                    <a:pt x="4687089" y="2460110"/>
                    <a:pt x="4687089" y="2474080"/>
                    <a:pt x="4687089" y="2498210"/>
                  </a:cubicBezTo>
                  <a:cubicBezTo>
                    <a:pt x="4664229" y="2498210"/>
                    <a:pt x="4643909" y="2499480"/>
                    <a:pt x="4613943" y="2498210"/>
                  </a:cubicBezTo>
                  <a:cubicBezTo>
                    <a:pt x="4378094" y="2493130"/>
                    <a:pt x="4138616" y="2499480"/>
                    <a:pt x="3902767" y="2494400"/>
                  </a:cubicBezTo>
                  <a:cubicBezTo>
                    <a:pt x="3761257" y="2490590"/>
                    <a:pt x="3623376" y="2493130"/>
                    <a:pt x="3481866" y="2490590"/>
                  </a:cubicBezTo>
                  <a:cubicBezTo>
                    <a:pt x="3416554" y="2489320"/>
                    <a:pt x="3351242" y="2488050"/>
                    <a:pt x="3285930" y="2486780"/>
                  </a:cubicBezTo>
                  <a:cubicBezTo>
                    <a:pt x="3246017" y="2486780"/>
                    <a:pt x="3209733" y="2488050"/>
                    <a:pt x="3169819" y="2488050"/>
                  </a:cubicBezTo>
                  <a:cubicBezTo>
                    <a:pt x="3068223" y="2486780"/>
                    <a:pt x="2788832" y="2488050"/>
                    <a:pt x="2687236" y="2486780"/>
                  </a:cubicBezTo>
                  <a:cubicBezTo>
                    <a:pt x="2614667" y="2485510"/>
                    <a:pt x="1163286" y="2494400"/>
                    <a:pt x="1090717" y="2493130"/>
                  </a:cubicBezTo>
                  <a:cubicBezTo>
                    <a:pt x="1072575" y="2493130"/>
                    <a:pt x="1050804" y="2494400"/>
                    <a:pt x="1032662" y="2494400"/>
                  </a:cubicBezTo>
                  <a:cubicBezTo>
                    <a:pt x="989121" y="2494400"/>
                    <a:pt x="949208" y="2495670"/>
                    <a:pt x="905666" y="2495670"/>
                  </a:cubicBezTo>
                  <a:cubicBezTo>
                    <a:pt x="796813" y="2495670"/>
                    <a:pt x="691588" y="2494400"/>
                    <a:pt x="582734" y="2493130"/>
                  </a:cubicBezTo>
                  <a:cubicBezTo>
                    <a:pt x="517422" y="2491860"/>
                    <a:pt x="452110" y="2490590"/>
                    <a:pt x="390426" y="2489320"/>
                  </a:cubicBezTo>
                  <a:cubicBezTo>
                    <a:pt x="274316" y="2488050"/>
                    <a:pt x="158206" y="2486780"/>
                    <a:pt x="48260" y="2486780"/>
                  </a:cubicBezTo>
                  <a:cubicBezTo>
                    <a:pt x="38100" y="2486780"/>
                    <a:pt x="29210" y="2486780"/>
                    <a:pt x="19050" y="2485510"/>
                  </a:cubicBezTo>
                  <a:cubicBezTo>
                    <a:pt x="10160" y="2484240"/>
                    <a:pt x="5080" y="2477890"/>
                    <a:pt x="7620" y="2469000"/>
                  </a:cubicBezTo>
                  <a:cubicBezTo>
                    <a:pt x="16510" y="2437193"/>
                    <a:pt x="12700" y="2389711"/>
                    <a:pt x="11430" y="2340330"/>
                  </a:cubicBezTo>
                  <a:cubicBezTo>
                    <a:pt x="10160" y="2239667"/>
                    <a:pt x="6350" y="2140904"/>
                    <a:pt x="7620" y="2040242"/>
                  </a:cubicBezTo>
                  <a:cubicBezTo>
                    <a:pt x="5080" y="1914889"/>
                    <a:pt x="0" y="363168"/>
                    <a:pt x="7620" y="235915"/>
                  </a:cubicBezTo>
                  <a:cubicBezTo>
                    <a:pt x="8890" y="211224"/>
                    <a:pt x="7620" y="184634"/>
                    <a:pt x="8890" y="159944"/>
                  </a:cubicBezTo>
                  <a:cubicBezTo>
                    <a:pt x="10160" y="120058"/>
                    <a:pt x="12700" y="76375"/>
                    <a:pt x="13970" y="44450"/>
                  </a:cubicBezTo>
                  <a:cubicBezTo>
                    <a:pt x="13970" y="41910"/>
                    <a:pt x="15240" y="39370"/>
                    <a:pt x="16510" y="38100"/>
                  </a:cubicBezTo>
                  <a:cubicBezTo>
                    <a:pt x="38100" y="35560"/>
                    <a:pt x="67494" y="30480"/>
                    <a:pt x="125550" y="29210"/>
                  </a:cubicBezTo>
                  <a:cubicBezTo>
                    <a:pt x="223518" y="25400"/>
                    <a:pt x="321486" y="22860"/>
                    <a:pt x="423083" y="20320"/>
                  </a:cubicBezTo>
                  <a:cubicBezTo>
                    <a:pt x="492023" y="17780"/>
                    <a:pt x="560964" y="16510"/>
                    <a:pt x="626276" y="13970"/>
                  </a:cubicBezTo>
                  <a:cubicBezTo>
                    <a:pt x="691588" y="11430"/>
                    <a:pt x="760528" y="8890"/>
                    <a:pt x="825841" y="8890"/>
                  </a:cubicBezTo>
                  <a:cubicBezTo>
                    <a:pt x="898410" y="7620"/>
                    <a:pt x="970979" y="10160"/>
                    <a:pt x="1043548" y="8890"/>
                  </a:cubicBezTo>
                  <a:cubicBezTo>
                    <a:pt x="1134259" y="8890"/>
                    <a:pt x="2777947" y="6350"/>
                    <a:pt x="2868658" y="5080"/>
                  </a:cubicBezTo>
                  <a:cubicBezTo>
                    <a:pt x="2955741" y="3810"/>
                    <a:pt x="3042824" y="2540"/>
                    <a:pt x="3133535" y="2540"/>
                  </a:cubicBezTo>
                  <a:cubicBezTo>
                    <a:pt x="3282302" y="1270"/>
                    <a:pt x="3427440" y="0"/>
                    <a:pt x="3576206" y="0"/>
                  </a:cubicBezTo>
                  <a:cubicBezTo>
                    <a:pt x="3637890" y="0"/>
                    <a:pt x="3703202" y="2540"/>
                    <a:pt x="3764885" y="2540"/>
                  </a:cubicBezTo>
                  <a:cubicBezTo>
                    <a:pt x="3935423" y="3810"/>
                    <a:pt x="4109588" y="5080"/>
                    <a:pt x="4280125" y="7620"/>
                  </a:cubicBezTo>
                  <a:cubicBezTo>
                    <a:pt x="4370837" y="8890"/>
                    <a:pt x="4461548" y="12700"/>
                    <a:pt x="4552259" y="16510"/>
                  </a:cubicBezTo>
                  <a:cubicBezTo>
                    <a:pt x="4574030" y="16510"/>
                    <a:pt x="4595801" y="16510"/>
                    <a:pt x="4613943" y="16510"/>
                  </a:cubicBezTo>
                  <a:cubicBezTo>
                    <a:pt x="4635019" y="17780"/>
                    <a:pt x="4643909" y="20320"/>
                    <a:pt x="4654069" y="21590"/>
                  </a:cubicBezTo>
                  <a:close/>
                  <a:moveTo>
                    <a:pt x="4664229" y="2481700"/>
                  </a:moveTo>
                  <a:cubicBezTo>
                    <a:pt x="4665499" y="2465190"/>
                    <a:pt x="4666769" y="2452490"/>
                    <a:pt x="4666769" y="2439790"/>
                  </a:cubicBezTo>
                  <a:cubicBezTo>
                    <a:pt x="4665499" y="2332733"/>
                    <a:pt x="4664229" y="2232070"/>
                    <a:pt x="4664229" y="2123810"/>
                  </a:cubicBezTo>
                  <a:cubicBezTo>
                    <a:pt x="4664229" y="2074429"/>
                    <a:pt x="4666769" y="2025047"/>
                    <a:pt x="4665499" y="1975666"/>
                  </a:cubicBezTo>
                  <a:cubicBezTo>
                    <a:pt x="4665499" y="1930083"/>
                    <a:pt x="4664229" y="1882601"/>
                    <a:pt x="4662959" y="1837018"/>
                  </a:cubicBezTo>
                  <a:cubicBezTo>
                    <a:pt x="4657879" y="1766744"/>
                    <a:pt x="4646449" y="311887"/>
                    <a:pt x="4646449" y="241613"/>
                  </a:cubicBezTo>
                  <a:cubicBezTo>
                    <a:pt x="4643909" y="182735"/>
                    <a:pt x="4641369" y="121958"/>
                    <a:pt x="4638829" y="63500"/>
                  </a:cubicBezTo>
                  <a:cubicBezTo>
                    <a:pt x="4637559" y="44450"/>
                    <a:pt x="4636289" y="43180"/>
                    <a:pt x="4603058" y="41910"/>
                  </a:cubicBezTo>
                  <a:cubicBezTo>
                    <a:pt x="4592172" y="41910"/>
                    <a:pt x="4584915" y="41910"/>
                    <a:pt x="4574030" y="40640"/>
                  </a:cubicBezTo>
                  <a:cubicBezTo>
                    <a:pt x="4483319" y="36830"/>
                    <a:pt x="4388979" y="31750"/>
                    <a:pt x="4298268" y="30480"/>
                  </a:cubicBezTo>
                  <a:cubicBezTo>
                    <a:pt x="4076932" y="26670"/>
                    <a:pt x="3851969" y="25400"/>
                    <a:pt x="3630633" y="22860"/>
                  </a:cubicBezTo>
                  <a:cubicBezTo>
                    <a:pt x="3597977" y="22860"/>
                    <a:pt x="3561692" y="22860"/>
                    <a:pt x="3529036" y="22860"/>
                  </a:cubicBezTo>
                  <a:cubicBezTo>
                    <a:pt x="3474609" y="22860"/>
                    <a:pt x="3420183" y="22860"/>
                    <a:pt x="3369384" y="22860"/>
                  </a:cubicBezTo>
                  <a:cubicBezTo>
                    <a:pt x="3253274" y="22860"/>
                    <a:pt x="3137164" y="22860"/>
                    <a:pt x="3024682" y="24130"/>
                  </a:cubicBezTo>
                  <a:cubicBezTo>
                    <a:pt x="2926713" y="25400"/>
                    <a:pt x="1275768" y="29210"/>
                    <a:pt x="1177800" y="29210"/>
                  </a:cubicBezTo>
                  <a:cubicBezTo>
                    <a:pt x="1018148" y="29210"/>
                    <a:pt x="858497" y="26670"/>
                    <a:pt x="698845" y="33020"/>
                  </a:cubicBezTo>
                  <a:cubicBezTo>
                    <a:pt x="615390" y="36830"/>
                    <a:pt x="535565" y="36830"/>
                    <a:pt x="455739" y="38100"/>
                  </a:cubicBezTo>
                  <a:cubicBezTo>
                    <a:pt x="317857" y="41910"/>
                    <a:pt x="179976" y="45720"/>
                    <a:pt x="49530" y="50800"/>
                  </a:cubicBezTo>
                  <a:cubicBezTo>
                    <a:pt x="36830" y="50800"/>
                    <a:pt x="34290" y="53340"/>
                    <a:pt x="33020" y="70677"/>
                  </a:cubicBezTo>
                  <a:cubicBezTo>
                    <a:pt x="31750" y="104864"/>
                    <a:pt x="31750" y="139051"/>
                    <a:pt x="30480" y="173239"/>
                  </a:cubicBezTo>
                  <a:cubicBezTo>
                    <a:pt x="29210" y="230217"/>
                    <a:pt x="26670" y="285297"/>
                    <a:pt x="25400" y="342276"/>
                  </a:cubicBezTo>
                  <a:cubicBezTo>
                    <a:pt x="20320" y="403053"/>
                    <a:pt x="26670" y="1888299"/>
                    <a:pt x="29210" y="1949076"/>
                  </a:cubicBezTo>
                  <a:cubicBezTo>
                    <a:pt x="29210" y="2013652"/>
                    <a:pt x="29210" y="2080127"/>
                    <a:pt x="30480" y="2144703"/>
                  </a:cubicBezTo>
                  <a:cubicBezTo>
                    <a:pt x="30480" y="2192185"/>
                    <a:pt x="33020" y="2239667"/>
                    <a:pt x="33020" y="2287150"/>
                  </a:cubicBezTo>
                  <a:cubicBezTo>
                    <a:pt x="33020" y="2338430"/>
                    <a:pt x="33020" y="2389711"/>
                    <a:pt x="31750" y="2439790"/>
                  </a:cubicBezTo>
                  <a:cubicBezTo>
                    <a:pt x="31750" y="2443600"/>
                    <a:pt x="31750" y="2446140"/>
                    <a:pt x="31750" y="2449950"/>
                  </a:cubicBezTo>
                  <a:cubicBezTo>
                    <a:pt x="31750" y="2460110"/>
                    <a:pt x="35560" y="2463920"/>
                    <a:pt x="44450" y="2463920"/>
                  </a:cubicBezTo>
                  <a:cubicBezTo>
                    <a:pt x="74751" y="2463920"/>
                    <a:pt x="125550" y="2465190"/>
                    <a:pt x="172719" y="2465190"/>
                  </a:cubicBezTo>
                  <a:cubicBezTo>
                    <a:pt x="241660" y="2465190"/>
                    <a:pt x="314229" y="2462650"/>
                    <a:pt x="383170" y="2465190"/>
                  </a:cubicBezTo>
                  <a:cubicBezTo>
                    <a:pt x="495652" y="2469000"/>
                    <a:pt x="608134" y="2471540"/>
                    <a:pt x="720615" y="2470270"/>
                  </a:cubicBezTo>
                  <a:cubicBezTo>
                    <a:pt x="793184" y="2469000"/>
                    <a:pt x="862125" y="2471540"/>
                    <a:pt x="934694" y="2471540"/>
                  </a:cubicBezTo>
                  <a:cubicBezTo>
                    <a:pt x="1039919" y="2471540"/>
                    <a:pt x="1145144" y="2470270"/>
                    <a:pt x="1250369" y="2471540"/>
                  </a:cubicBezTo>
                  <a:cubicBezTo>
                    <a:pt x="1406393" y="2472810"/>
                    <a:pt x="3119021" y="2462650"/>
                    <a:pt x="3278673" y="2465190"/>
                  </a:cubicBezTo>
                  <a:cubicBezTo>
                    <a:pt x="3347614" y="2466460"/>
                    <a:pt x="3416554" y="2467730"/>
                    <a:pt x="3481866" y="2467730"/>
                  </a:cubicBezTo>
                  <a:cubicBezTo>
                    <a:pt x="3601605" y="2470270"/>
                    <a:pt x="3717716" y="2466460"/>
                    <a:pt x="3837455" y="2470270"/>
                  </a:cubicBezTo>
                  <a:cubicBezTo>
                    <a:pt x="3935423" y="2472810"/>
                    <a:pt x="4033391" y="2472810"/>
                    <a:pt x="4131359" y="2475350"/>
                  </a:cubicBezTo>
                  <a:cubicBezTo>
                    <a:pt x="4276497" y="2479160"/>
                    <a:pt x="4421635" y="2481700"/>
                    <a:pt x="4566773" y="2482970"/>
                  </a:cubicBezTo>
                  <a:cubicBezTo>
                    <a:pt x="4621200" y="2482970"/>
                    <a:pt x="4643909" y="2481700"/>
                    <a:pt x="4664229" y="2481700"/>
                  </a:cubicBezTo>
                  <a:close/>
                </a:path>
              </a:pathLst>
            </a:custGeom>
            <a:solidFill>
              <a:srgbClr val="AEE259"/>
            </a:solidFill>
          </p:spPr>
        </p:sp>
      </p:grpSp>
      <p:grpSp>
        <p:nvGrpSpPr>
          <p:cNvPr name="Group 5" id="5"/>
          <p:cNvGrpSpPr/>
          <p:nvPr/>
        </p:nvGrpSpPr>
        <p:grpSpPr>
          <a:xfrm rot="0">
            <a:off x="1036601" y="497324"/>
            <a:ext cx="16214798" cy="9292352"/>
            <a:chOff x="0" y="0"/>
            <a:chExt cx="21619731" cy="12389802"/>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9550526" y="5566999"/>
              <a:ext cx="3203297" cy="704725"/>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5256" t="0" r="0" b="21712"/>
            <a:stretch>
              <a:fillRect/>
            </a:stretch>
          </p:blipFill>
          <p:spPr>
            <a:xfrm flipH="false" flipV="false" rot="0">
              <a:off x="18660172" y="261871"/>
              <a:ext cx="2959559" cy="5153104"/>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25842" r="9997" b="0"/>
            <a:stretch>
              <a:fillRect/>
            </a:stretch>
          </p:blipFill>
          <p:spPr>
            <a:xfrm flipH="false" flipV="false" rot="0">
              <a:off x="244339" y="6297789"/>
              <a:ext cx="7666606" cy="4881274"/>
            </a:xfrm>
            <a:prstGeom prst="rect">
              <a:avLst/>
            </a:prstGeom>
          </p:spPr>
        </p:pic>
        <p:grpSp>
          <p:nvGrpSpPr>
            <p:cNvPr name="Group 9" id="9"/>
            <p:cNvGrpSpPr/>
            <p:nvPr/>
          </p:nvGrpSpPr>
          <p:grpSpPr>
            <a:xfrm rot="0">
              <a:off x="4519496" y="0"/>
              <a:ext cx="14488169" cy="625341"/>
              <a:chOff x="0" y="0"/>
              <a:chExt cx="11769558" cy="508000"/>
            </a:xfrm>
          </p:grpSpPr>
          <p:sp>
            <p:nvSpPr>
              <p:cNvPr name="Freeform 10" id="10"/>
              <p:cNvSpPr/>
              <p:nvPr/>
            </p:nvSpPr>
            <p:spPr>
              <a:xfrm flipH="false" flipV="false">
                <a:off x="0" y="215900"/>
                <a:ext cx="11769558" cy="76200"/>
              </a:xfrm>
              <a:custGeom>
                <a:avLst/>
                <a:gdLst/>
                <a:ahLst/>
                <a:cxnLst/>
                <a:rect r="r" b="b" t="t" l="l"/>
                <a:pathLst>
                  <a:path h="76200" w="11769558">
                    <a:moveTo>
                      <a:pt x="0" y="0"/>
                    </a:moveTo>
                    <a:lnTo>
                      <a:pt x="11769558" y="0"/>
                    </a:lnTo>
                    <a:lnTo>
                      <a:pt x="11769558" y="76200"/>
                    </a:lnTo>
                    <a:lnTo>
                      <a:pt x="0" y="76200"/>
                    </a:lnTo>
                    <a:close/>
                  </a:path>
                </a:pathLst>
              </a:custGeom>
              <a:solidFill>
                <a:srgbClr val="2B3547"/>
              </a:solidFill>
            </p:spPr>
          </p:sp>
        </p:gr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50651" b="0"/>
            <a:stretch>
              <a:fillRect/>
            </a:stretch>
          </p:blipFill>
          <p:spPr>
            <a:xfrm flipH="false" flipV="false" rot="5400000">
              <a:off x="-697369" y="4273203"/>
              <a:ext cx="2112017" cy="717278"/>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4742" t="5378" r="0" b="201"/>
            <a:stretch>
              <a:fillRect/>
            </a:stretch>
          </p:blipFill>
          <p:spPr>
            <a:xfrm flipH="false" flipV="false" rot="0">
              <a:off x="18501235" y="4950806"/>
              <a:ext cx="3003302" cy="6214978"/>
            </a:xfrm>
            <a:prstGeom prst="rect">
              <a:avLst/>
            </a:prstGeom>
          </p:spPr>
        </p:pic>
        <p:grpSp>
          <p:nvGrpSpPr>
            <p:cNvPr name="Group 13" id="13"/>
            <p:cNvGrpSpPr/>
            <p:nvPr/>
          </p:nvGrpSpPr>
          <p:grpSpPr>
            <a:xfrm rot="0">
              <a:off x="7435812" y="10694747"/>
              <a:ext cx="8635384" cy="625341"/>
              <a:chOff x="0" y="0"/>
              <a:chExt cx="7015010" cy="508000"/>
            </a:xfrm>
          </p:grpSpPr>
          <p:sp>
            <p:nvSpPr>
              <p:cNvPr name="Freeform 14" id="14"/>
              <p:cNvSpPr/>
              <p:nvPr/>
            </p:nvSpPr>
            <p:spPr>
              <a:xfrm flipH="false" flipV="false">
                <a:off x="0" y="215900"/>
                <a:ext cx="7015011" cy="76200"/>
              </a:xfrm>
              <a:custGeom>
                <a:avLst/>
                <a:gdLst/>
                <a:ahLst/>
                <a:cxnLst/>
                <a:rect r="r" b="b" t="t" l="l"/>
                <a:pathLst>
                  <a:path h="76200" w="7015011">
                    <a:moveTo>
                      <a:pt x="0" y="0"/>
                    </a:moveTo>
                    <a:lnTo>
                      <a:pt x="7015011" y="0"/>
                    </a:lnTo>
                    <a:lnTo>
                      <a:pt x="7015011" y="76200"/>
                    </a:lnTo>
                    <a:lnTo>
                      <a:pt x="0" y="76200"/>
                    </a:lnTo>
                    <a:close/>
                  </a:path>
                </a:pathLst>
              </a:custGeom>
              <a:solidFill>
                <a:srgbClr val="2B3547"/>
              </a:solidFill>
            </p:spPr>
          </p:sp>
        </p:grpSp>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63677" r="82569" b="0"/>
            <a:stretch>
              <a:fillRect/>
            </a:stretch>
          </p:blipFill>
          <p:spPr>
            <a:xfrm flipH="false" flipV="false" rot="-3313118">
              <a:off x="16623612" y="9902671"/>
              <a:ext cx="1484806" cy="2390875"/>
            </a:xfrm>
            <a:prstGeom prst="rect">
              <a:avLst/>
            </a:prstGeom>
          </p:spPr>
        </p:pic>
      </p:grpSp>
      <p:grpSp>
        <p:nvGrpSpPr>
          <p:cNvPr name="Group 16" id="16"/>
          <p:cNvGrpSpPr/>
          <p:nvPr/>
        </p:nvGrpSpPr>
        <p:grpSpPr>
          <a:xfrm rot="0">
            <a:off x="961704" y="3674250"/>
            <a:ext cx="17128763" cy="2938500"/>
            <a:chOff x="0" y="0"/>
            <a:chExt cx="22838350" cy="3918000"/>
          </a:xfrm>
        </p:grpSpPr>
        <p:sp>
          <p:nvSpPr>
            <p:cNvPr name="TextBox 17" id="17"/>
            <p:cNvSpPr txBox="true"/>
            <p:nvPr/>
          </p:nvSpPr>
          <p:spPr>
            <a:xfrm rot="0">
              <a:off x="0" y="0"/>
              <a:ext cx="22838350" cy="1549997"/>
            </a:xfrm>
            <a:prstGeom prst="rect">
              <a:avLst/>
            </a:prstGeom>
          </p:spPr>
          <p:txBody>
            <a:bodyPr anchor="t" rtlCol="false" tIns="0" lIns="0" bIns="0" rIns="0">
              <a:spAutoFit/>
            </a:bodyPr>
            <a:lstStyle/>
            <a:p>
              <a:pPr algn="ctr" marL="0" indent="0" lvl="0">
                <a:lnSpc>
                  <a:spcPts val="9153"/>
                </a:lnSpc>
                <a:spcBef>
                  <a:spcPct val="0"/>
                </a:spcBef>
              </a:pPr>
              <a:r>
                <a:rPr lang="en-US" sz="7627">
                  <a:solidFill>
                    <a:srgbClr val="2B3547"/>
                  </a:solidFill>
                  <a:latin typeface="Nunito Bold"/>
                </a:rPr>
                <a:t>The End</a:t>
              </a:r>
            </a:p>
          </p:txBody>
        </p:sp>
        <p:sp>
          <p:nvSpPr>
            <p:cNvPr name="TextBox 18" id="18"/>
            <p:cNvSpPr txBox="true"/>
            <p:nvPr/>
          </p:nvSpPr>
          <p:spPr>
            <a:xfrm rot="0">
              <a:off x="1142299" y="2949902"/>
              <a:ext cx="20553753" cy="968098"/>
            </a:xfrm>
            <a:prstGeom prst="rect">
              <a:avLst/>
            </a:prstGeom>
          </p:spPr>
          <p:txBody>
            <a:bodyPr anchor="t" rtlCol="false" tIns="0" lIns="0" bIns="0" rIns="0">
              <a:spAutoFit/>
            </a:bodyPr>
            <a:lstStyle/>
            <a:p>
              <a:pPr algn="ctr" marL="0" indent="0" lvl="0">
                <a:lnSpc>
                  <a:spcPts val="5949"/>
                </a:lnSpc>
                <a:spcBef>
                  <a:spcPct val="0"/>
                </a:spcBef>
              </a:pPr>
              <a:r>
                <a:rPr lang="en-US" sz="4576">
                  <a:solidFill>
                    <a:srgbClr val="2B3547"/>
                  </a:solidFill>
                  <a:latin typeface="Nunito Bold"/>
                </a:rPr>
                <a:t>Any Questions?</a:t>
              </a:r>
            </a:p>
          </p:txBody>
        </p:sp>
      </p:grpSp>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620335">
            <a:off x="667725" y="514239"/>
            <a:ext cx="513844" cy="493290"/>
          </a:xfrm>
          <a:prstGeom prst="rect">
            <a:avLst/>
          </a:prstGeom>
        </p:spPr>
      </p:pic>
      <p:pic>
        <p:nvPicPr>
          <p:cNvPr name="Picture 20" id="2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1118703" y="731115"/>
            <a:ext cx="3096827" cy="1846806"/>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647700"/>
            <a:ext cx="15907048" cy="3184488"/>
            <a:chOff x="0" y="0"/>
            <a:chExt cx="4820318" cy="964996"/>
          </a:xfrm>
        </p:grpSpPr>
        <p:sp>
          <p:nvSpPr>
            <p:cNvPr name="Freeform 3" id="3"/>
            <p:cNvSpPr/>
            <p:nvPr/>
          </p:nvSpPr>
          <p:spPr>
            <a:xfrm flipH="false" flipV="false">
              <a:off x="10160" y="16510"/>
              <a:ext cx="4797458" cy="937056"/>
            </a:xfrm>
            <a:custGeom>
              <a:avLst/>
              <a:gdLst/>
              <a:ahLst/>
              <a:cxnLst/>
              <a:rect r="r" b="b" t="t" l="l"/>
              <a:pathLst>
                <a:path h="937056" w="4797458">
                  <a:moveTo>
                    <a:pt x="4797458" y="937056"/>
                  </a:moveTo>
                  <a:lnTo>
                    <a:pt x="0" y="929436"/>
                  </a:lnTo>
                  <a:lnTo>
                    <a:pt x="0" y="338223"/>
                  </a:lnTo>
                  <a:lnTo>
                    <a:pt x="17780" y="19050"/>
                  </a:lnTo>
                  <a:lnTo>
                    <a:pt x="2390283" y="0"/>
                  </a:lnTo>
                  <a:lnTo>
                    <a:pt x="4778408" y="5080"/>
                  </a:lnTo>
                  <a:close/>
                </a:path>
              </a:pathLst>
            </a:custGeom>
            <a:solidFill>
              <a:srgbClr val="AEE259"/>
            </a:solidFill>
          </p:spPr>
        </p:sp>
        <p:sp>
          <p:nvSpPr>
            <p:cNvPr name="Freeform 4" id="4"/>
            <p:cNvSpPr/>
            <p:nvPr/>
          </p:nvSpPr>
          <p:spPr>
            <a:xfrm flipH="false" flipV="false">
              <a:off x="-3810" y="0"/>
              <a:ext cx="4826668" cy="963726"/>
            </a:xfrm>
            <a:custGeom>
              <a:avLst/>
              <a:gdLst/>
              <a:ahLst/>
              <a:cxnLst/>
              <a:rect r="r" b="b" t="t" l="l"/>
              <a:pathLst>
                <a:path h="963726" w="4826668">
                  <a:moveTo>
                    <a:pt x="4792378" y="21590"/>
                  </a:moveTo>
                  <a:cubicBezTo>
                    <a:pt x="4793648" y="34290"/>
                    <a:pt x="4793648" y="44450"/>
                    <a:pt x="4794918" y="54610"/>
                  </a:cubicBezTo>
                  <a:cubicBezTo>
                    <a:pt x="4797458" y="77303"/>
                    <a:pt x="4798728" y="96066"/>
                    <a:pt x="4801268" y="114160"/>
                  </a:cubicBezTo>
                  <a:cubicBezTo>
                    <a:pt x="4801268" y="140294"/>
                    <a:pt x="4813968" y="655616"/>
                    <a:pt x="4820318" y="681751"/>
                  </a:cubicBezTo>
                  <a:cubicBezTo>
                    <a:pt x="4826668" y="721288"/>
                    <a:pt x="4822858" y="761495"/>
                    <a:pt x="4822858" y="801032"/>
                  </a:cubicBezTo>
                  <a:cubicBezTo>
                    <a:pt x="4822858" y="835879"/>
                    <a:pt x="4824128" y="868044"/>
                    <a:pt x="4825398" y="902766"/>
                  </a:cubicBezTo>
                  <a:cubicBezTo>
                    <a:pt x="4825398" y="924356"/>
                    <a:pt x="4825398" y="938326"/>
                    <a:pt x="4825398" y="962456"/>
                  </a:cubicBezTo>
                  <a:cubicBezTo>
                    <a:pt x="4802538" y="962456"/>
                    <a:pt x="4782218" y="963726"/>
                    <a:pt x="4751803" y="962456"/>
                  </a:cubicBezTo>
                  <a:cubicBezTo>
                    <a:pt x="4508824" y="957376"/>
                    <a:pt x="4262107" y="963726"/>
                    <a:pt x="4019128" y="958646"/>
                  </a:cubicBezTo>
                  <a:cubicBezTo>
                    <a:pt x="3873341" y="954836"/>
                    <a:pt x="3731292" y="957376"/>
                    <a:pt x="3585504" y="954836"/>
                  </a:cubicBezTo>
                  <a:cubicBezTo>
                    <a:pt x="3518218" y="953566"/>
                    <a:pt x="3450931" y="952296"/>
                    <a:pt x="3383645" y="951026"/>
                  </a:cubicBezTo>
                  <a:cubicBezTo>
                    <a:pt x="3342525" y="951026"/>
                    <a:pt x="3305144" y="952296"/>
                    <a:pt x="3264024" y="952296"/>
                  </a:cubicBezTo>
                  <a:cubicBezTo>
                    <a:pt x="3159357" y="951026"/>
                    <a:pt x="2871520" y="952296"/>
                    <a:pt x="2766852" y="951026"/>
                  </a:cubicBezTo>
                  <a:cubicBezTo>
                    <a:pt x="2692089" y="949756"/>
                    <a:pt x="1196834" y="958646"/>
                    <a:pt x="1122071" y="957376"/>
                  </a:cubicBezTo>
                  <a:cubicBezTo>
                    <a:pt x="1103381" y="957376"/>
                    <a:pt x="1080952" y="958646"/>
                    <a:pt x="1062261" y="958646"/>
                  </a:cubicBezTo>
                  <a:cubicBezTo>
                    <a:pt x="1017403" y="958646"/>
                    <a:pt x="976284" y="959916"/>
                    <a:pt x="931426" y="959916"/>
                  </a:cubicBezTo>
                  <a:cubicBezTo>
                    <a:pt x="819282" y="959916"/>
                    <a:pt x="710876" y="958646"/>
                    <a:pt x="598732" y="957376"/>
                  </a:cubicBezTo>
                  <a:cubicBezTo>
                    <a:pt x="531445" y="956106"/>
                    <a:pt x="464159" y="954836"/>
                    <a:pt x="400611" y="953566"/>
                  </a:cubicBezTo>
                  <a:cubicBezTo>
                    <a:pt x="280990" y="952296"/>
                    <a:pt x="161370" y="951026"/>
                    <a:pt x="48260" y="951026"/>
                  </a:cubicBezTo>
                  <a:cubicBezTo>
                    <a:pt x="38100" y="951026"/>
                    <a:pt x="29210" y="951026"/>
                    <a:pt x="19050" y="949756"/>
                  </a:cubicBezTo>
                  <a:cubicBezTo>
                    <a:pt x="10160" y="948486"/>
                    <a:pt x="5080" y="942136"/>
                    <a:pt x="7620" y="933246"/>
                  </a:cubicBezTo>
                  <a:cubicBezTo>
                    <a:pt x="16510" y="901550"/>
                    <a:pt x="12700" y="884797"/>
                    <a:pt x="11430" y="867374"/>
                  </a:cubicBezTo>
                  <a:cubicBezTo>
                    <a:pt x="10160" y="831858"/>
                    <a:pt x="6350" y="797012"/>
                    <a:pt x="7620" y="761495"/>
                  </a:cubicBezTo>
                  <a:cubicBezTo>
                    <a:pt x="5080" y="717267"/>
                    <a:pt x="0" y="169779"/>
                    <a:pt x="7620" y="124881"/>
                  </a:cubicBezTo>
                  <a:cubicBezTo>
                    <a:pt x="8890" y="116170"/>
                    <a:pt x="7620" y="106788"/>
                    <a:pt x="8890" y="98077"/>
                  </a:cubicBezTo>
                  <a:cubicBezTo>
                    <a:pt x="10160" y="84004"/>
                    <a:pt x="12700" y="68591"/>
                    <a:pt x="13970" y="44450"/>
                  </a:cubicBezTo>
                  <a:cubicBezTo>
                    <a:pt x="13970" y="41910"/>
                    <a:pt x="15240" y="39370"/>
                    <a:pt x="16510" y="38100"/>
                  </a:cubicBezTo>
                  <a:cubicBezTo>
                    <a:pt x="38100" y="35560"/>
                    <a:pt x="67916" y="30480"/>
                    <a:pt x="127727" y="29210"/>
                  </a:cubicBezTo>
                  <a:cubicBezTo>
                    <a:pt x="228656" y="25400"/>
                    <a:pt x="329586" y="22860"/>
                    <a:pt x="434254" y="20320"/>
                  </a:cubicBezTo>
                  <a:cubicBezTo>
                    <a:pt x="505279" y="17780"/>
                    <a:pt x="576303" y="16510"/>
                    <a:pt x="643590" y="13970"/>
                  </a:cubicBezTo>
                  <a:cubicBezTo>
                    <a:pt x="710876" y="11430"/>
                    <a:pt x="781901" y="8890"/>
                    <a:pt x="849187" y="8890"/>
                  </a:cubicBezTo>
                  <a:cubicBezTo>
                    <a:pt x="923950" y="7620"/>
                    <a:pt x="998713" y="10160"/>
                    <a:pt x="1073476" y="8890"/>
                  </a:cubicBezTo>
                  <a:cubicBezTo>
                    <a:pt x="1166929" y="8890"/>
                    <a:pt x="2860305" y="6350"/>
                    <a:pt x="2953759" y="5080"/>
                  </a:cubicBezTo>
                  <a:cubicBezTo>
                    <a:pt x="3043474" y="3810"/>
                    <a:pt x="3133190" y="2540"/>
                    <a:pt x="3226643" y="2540"/>
                  </a:cubicBezTo>
                  <a:cubicBezTo>
                    <a:pt x="3379907" y="1270"/>
                    <a:pt x="3529432" y="0"/>
                    <a:pt x="3682696" y="0"/>
                  </a:cubicBezTo>
                  <a:cubicBezTo>
                    <a:pt x="3746244" y="0"/>
                    <a:pt x="3813531" y="2540"/>
                    <a:pt x="3877079" y="2540"/>
                  </a:cubicBezTo>
                  <a:cubicBezTo>
                    <a:pt x="4052771" y="3810"/>
                    <a:pt x="4232202" y="5080"/>
                    <a:pt x="4407895" y="7620"/>
                  </a:cubicBezTo>
                  <a:cubicBezTo>
                    <a:pt x="4501348" y="8890"/>
                    <a:pt x="4594801" y="12700"/>
                    <a:pt x="4688255" y="16510"/>
                  </a:cubicBezTo>
                  <a:cubicBezTo>
                    <a:pt x="4710684" y="16510"/>
                    <a:pt x="4733112" y="16510"/>
                    <a:pt x="4751803" y="16510"/>
                  </a:cubicBezTo>
                  <a:cubicBezTo>
                    <a:pt x="4773328" y="17780"/>
                    <a:pt x="4782218" y="20320"/>
                    <a:pt x="4792378" y="21590"/>
                  </a:cubicBezTo>
                  <a:close/>
                  <a:moveTo>
                    <a:pt x="4802538" y="945946"/>
                  </a:moveTo>
                  <a:cubicBezTo>
                    <a:pt x="4803808" y="929436"/>
                    <a:pt x="4805078" y="916736"/>
                    <a:pt x="4805078" y="904036"/>
                  </a:cubicBezTo>
                  <a:cubicBezTo>
                    <a:pt x="4803808" y="864694"/>
                    <a:pt x="4802538" y="829177"/>
                    <a:pt x="4802538" y="790980"/>
                  </a:cubicBezTo>
                  <a:cubicBezTo>
                    <a:pt x="4802538" y="773557"/>
                    <a:pt x="4805078" y="756134"/>
                    <a:pt x="4803808" y="738711"/>
                  </a:cubicBezTo>
                  <a:cubicBezTo>
                    <a:pt x="4803808" y="722628"/>
                    <a:pt x="4802538" y="705875"/>
                    <a:pt x="4801268" y="689792"/>
                  </a:cubicBezTo>
                  <a:cubicBezTo>
                    <a:pt x="4796188" y="664998"/>
                    <a:pt x="4784758" y="151686"/>
                    <a:pt x="4784758" y="126892"/>
                  </a:cubicBezTo>
                  <a:cubicBezTo>
                    <a:pt x="4782218" y="106118"/>
                    <a:pt x="4779678" y="84674"/>
                    <a:pt x="4777138" y="63500"/>
                  </a:cubicBezTo>
                  <a:cubicBezTo>
                    <a:pt x="4775868" y="44450"/>
                    <a:pt x="4774598" y="43180"/>
                    <a:pt x="4740589" y="41910"/>
                  </a:cubicBezTo>
                  <a:cubicBezTo>
                    <a:pt x="4729375" y="41910"/>
                    <a:pt x="4721898" y="41910"/>
                    <a:pt x="4710684" y="40640"/>
                  </a:cubicBezTo>
                  <a:cubicBezTo>
                    <a:pt x="4617230" y="36830"/>
                    <a:pt x="4520039" y="31750"/>
                    <a:pt x="4426585" y="30480"/>
                  </a:cubicBezTo>
                  <a:cubicBezTo>
                    <a:pt x="4198559" y="26670"/>
                    <a:pt x="3966794" y="25400"/>
                    <a:pt x="3738768" y="22860"/>
                  </a:cubicBezTo>
                  <a:cubicBezTo>
                    <a:pt x="3705125" y="22860"/>
                    <a:pt x="3667743" y="22860"/>
                    <a:pt x="3634100" y="22860"/>
                  </a:cubicBezTo>
                  <a:cubicBezTo>
                    <a:pt x="3578028" y="22860"/>
                    <a:pt x="3521956" y="22860"/>
                    <a:pt x="3469622" y="22860"/>
                  </a:cubicBezTo>
                  <a:cubicBezTo>
                    <a:pt x="3350002" y="22860"/>
                    <a:pt x="3230381" y="22860"/>
                    <a:pt x="3114499" y="24130"/>
                  </a:cubicBezTo>
                  <a:cubicBezTo>
                    <a:pt x="3013569" y="25400"/>
                    <a:pt x="1312716" y="29210"/>
                    <a:pt x="1211787" y="29210"/>
                  </a:cubicBezTo>
                  <a:cubicBezTo>
                    <a:pt x="1047309" y="29210"/>
                    <a:pt x="882831" y="26670"/>
                    <a:pt x="718352" y="33020"/>
                  </a:cubicBezTo>
                  <a:cubicBezTo>
                    <a:pt x="632375" y="36830"/>
                    <a:pt x="550136" y="36830"/>
                    <a:pt x="467897" y="38100"/>
                  </a:cubicBezTo>
                  <a:cubicBezTo>
                    <a:pt x="325848" y="41910"/>
                    <a:pt x="183799" y="45720"/>
                    <a:pt x="49530" y="50800"/>
                  </a:cubicBezTo>
                  <a:cubicBezTo>
                    <a:pt x="36830" y="50800"/>
                    <a:pt x="34290" y="53340"/>
                    <a:pt x="33020" y="66581"/>
                  </a:cubicBezTo>
                  <a:cubicBezTo>
                    <a:pt x="31750" y="78643"/>
                    <a:pt x="31750" y="90705"/>
                    <a:pt x="30480" y="102768"/>
                  </a:cubicBezTo>
                  <a:cubicBezTo>
                    <a:pt x="29210" y="122871"/>
                    <a:pt x="26670" y="142305"/>
                    <a:pt x="25400" y="162408"/>
                  </a:cubicBezTo>
                  <a:cubicBezTo>
                    <a:pt x="20320" y="183852"/>
                    <a:pt x="26670" y="707886"/>
                    <a:pt x="29210" y="729330"/>
                  </a:cubicBezTo>
                  <a:cubicBezTo>
                    <a:pt x="29210" y="752114"/>
                    <a:pt x="29210" y="775568"/>
                    <a:pt x="30480" y="798352"/>
                  </a:cubicBezTo>
                  <a:cubicBezTo>
                    <a:pt x="30480" y="815105"/>
                    <a:pt x="33020" y="831858"/>
                    <a:pt x="33020" y="848611"/>
                  </a:cubicBezTo>
                  <a:cubicBezTo>
                    <a:pt x="33020" y="866704"/>
                    <a:pt x="33020" y="884797"/>
                    <a:pt x="31750" y="904036"/>
                  </a:cubicBezTo>
                  <a:cubicBezTo>
                    <a:pt x="31750" y="907846"/>
                    <a:pt x="31750" y="910386"/>
                    <a:pt x="31750" y="914196"/>
                  </a:cubicBezTo>
                  <a:cubicBezTo>
                    <a:pt x="31750" y="924356"/>
                    <a:pt x="35560" y="928166"/>
                    <a:pt x="44450" y="928166"/>
                  </a:cubicBezTo>
                  <a:cubicBezTo>
                    <a:pt x="75393" y="928166"/>
                    <a:pt x="127727" y="929436"/>
                    <a:pt x="176322" y="929436"/>
                  </a:cubicBezTo>
                  <a:cubicBezTo>
                    <a:pt x="247347" y="929436"/>
                    <a:pt x="322110" y="926896"/>
                    <a:pt x="393134" y="929436"/>
                  </a:cubicBezTo>
                  <a:cubicBezTo>
                    <a:pt x="509017" y="933246"/>
                    <a:pt x="624899" y="935786"/>
                    <a:pt x="740781" y="934516"/>
                  </a:cubicBezTo>
                  <a:cubicBezTo>
                    <a:pt x="815544" y="933246"/>
                    <a:pt x="886569" y="935786"/>
                    <a:pt x="961331" y="935786"/>
                  </a:cubicBezTo>
                  <a:cubicBezTo>
                    <a:pt x="1069737" y="935786"/>
                    <a:pt x="1178143" y="934516"/>
                    <a:pt x="1286549" y="935786"/>
                  </a:cubicBezTo>
                  <a:cubicBezTo>
                    <a:pt x="1447289" y="937056"/>
                    <a:pt x="3211691" y="926896"/>
                    <a:pt x="3376168" y="929436"/>
                  </a:cubicBezTo>
                  <a:cubicBezTo>
                    <a:pt x="3447193" y="930706"/>
                    <a:pt x="3518218" y="931976"/>
                    <a:pt x="3585504" y="931976"/>
                  </a:cubicBezTo>
                  <a:cubicBezTo>
                    <a:pt x="3708863" y="934516"/>
                    <a:pt x="3828483" y="930706"/>
                    <a:pt x="3951842" y="934516"/>
                  </a:cubicBezTo>
                  <a:cubicBezTo>
                    <a:pt x="4052771" y="937056"/>
                    <a:pt x="4153701" y="937056"/>
                    <a:pt x="4254631" y="939596"/>
                  </a:cubicBezTo>
                  <a:cubicBezTo>
                    <a:pt x="4404157" y="943406"/>
                    <a:pt x="4553682" y="945946"/>
                    <a:pt x="4703208" y="947216"/>
                  </a:cubicBezTo>
                  <a:cubicBezTo>
                    <a:pt x="4759280" y="947216"/>
                    <a:pt x="4782218" y="945946"/>
                    <a:pt x="4802538" y="945946"/>
                  </a:cubicBezTo>
                  <a:close/>
                </a:path>
              </a:pathLst>
            </a:custGeom>
            <a:solidFill>
              <a:srgbClr val="AEE259"/>
            </a:solidFill>
          </p:spPr>
        </p:sp>
      </p:grpSp>
      <p:grpSp>
        <p:nvGrpSpPr>
          <p:cNvPr name="Group 5" id="5"/>
          <p:cNvGrpSpPr/>
          <p:nvPr/>
        </p:nvGrpSpPr>
        <p:grpSpPr>
          <a:xfrm rot="0">
            <a:off x="819782" y="747397"/>
            <a:ext cx="16648437" cy="8792205"/>
            <a:chOff x="0" y="0"/>
            <a:chExt cx="22197916" cy="11722940"/>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712"/>
            <a:stretch>
              <a:fillRect/>
            </a:stretch>
          </p:blipFill>
          <p:spPr>
            <a:xfrm flipH="false" flipV="false" rot="0">
              <a:off x="18967810" y="350583"/>
              <a:ext cx="2959559" cy="515310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551977" y="6199899"/>
              <a:ext cx="7792439" cy="5067876"/>
            </a:xfrm>
            <a:prstGeom prst="rect">
              <a:avLst/>
            </a:prstGeom>
          </p:spPr>
        </p:pic>
        <p:grpSp>
          <p:nvGrpSpPr>
            <p:cNvPr name="Group 8" id="8"/>
            <p:cNvGrpSpPr/>
            <p:nvPr/>
          </p:nvGrpSpPr>
          <p:grpSpPr>
            <a:xfrm rot="0">
              <a:off x="7926954" y="10839072"/>
              <a:ext cx="7638184" cy="625341"/>
              <a:chOff x="0" y="0"/>
              <a:chExt cx="6204928" cy="508000"/>
            </a:xfrm>
          </p:grpSpPr>
          <p:sp>
            <p:nvSpPr>
              <p:cNvPr name="Freeform 9" id="9"/>
              <p:cNvSpPr/>
              <p:nvPr/>
            </p:nvSpPr>
            <p:spPr>
              <a:xfrm flipH="false" flipV="false">
                <a:off x="0" y="215900"/>
                <a:ext cx="6204928" cy="76200"/>
              </a:xfrm>
              <a:custGeom>
                <a:avLst/>
                <a:gdLst/>
                <a:ahLst/>
                <a:cxnLst/>
                <a:rect r="r" b="b" t="t" l="l"/>
                <a:pathLst>
                  <a:path h="76200" w="6204928">
                    <a:moveTo>
                      <a:pt x="0" y="0"/>
                    </a:moveTo>
                    <a:lnTo>
                      <a:pt x="6204928" y="0"/>
                    </a:lnTo>
                    <a:lnTo>
                      <a:pt x="6204928" y="76200"/>
                    </a:lnTo>
                    <a:lnTo>
                      <a:pt x="0" y="76200"/>
                    </a:lnTo>
                    <a:close/>
                  </a:path>
                </a:pathLst>
              </a:custGeom>
              <a:solidFill>
                <a:srgbClr val="2B3547"/>
              </a:solidFill>
            </p:spPr>
          </p:sp>
        </p:grpSp>
        <p:grpSp>
          <p:nvGrpSpPr>
            <p:cNvPr name="Group 10" id="10"/>
            <p:cNvGrpSpPr/>
            <p:nvPr/>
          </p:nvGrpSpPr>
          <p:grpSpPr>
            <a:xfrm rot="0">
              <a:off x="7968740" y="88712"/>
              <a:ext cx="11346563" cy="625341"/>
              <a:chOff x="0" y="0"/>
              <a:chExt cx="9217454" cy="508000"/>
            </a:xfrm>
          </p:grpSpPr>
          <p:sp>
            <p:nvSpPr>
              <p:cNvPr name="Freeform 11" id="11"/>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602777" y="363283"/>
              <a:ext cx="7667927" cy="607924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770497">
              <a:off x="21469612" y="67859"/>
              <a:ext cx="685126" cy="657721"/>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734" t="6636" r="0" b="0"/>
            <a:stretch>
              <a:fillRect/>
            </a:stretch>
          </p:blipFill>
          <p:spPr>
            <a:xfrm flipH="false" flipV="false" rot="0">
              <a:off x="14037995" y="5122310"/>
              <a:ext cx="7774180" cy="6145465"/>
            </a:xfrm>
            <a:prstGeom prst="rect">
              <a:avLst/>
            </a:prstGeom>
          </p:spPr>
        </p:pic>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75824" b="0"/>
            <a:stretch>
              <a:fillRect/>
            </a:stretch>
          </p:blipFill>
          <p:spPr>
            <a:xfrm flipH="false" flipV="false" rot="0">
              <a:off x="21186816" y="4933167"/>
              <a:ext cx="695272" cy="1141040"/>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48058" b="0"/>
            <a:stretch>
              <a:fillRect/>
            </a:stretch>
          </p:blipFill>
          <p:spPr>
            <a:xfrm flipH="true" flipV="false" rot="0">
              <a:off x="312671" y="11161363"/>
              <a:ext cx="1797114" cy="561577"/>
            </a:xfrm>
            <a:prstGeom prst="rect">
              <a:avLst/>
            </a:prstGeom>
          </p:spPr>
        </p:pic>
        <p:grpSp>
          <p:nvGrpSpPr>
            <p:cNvPr name="Group 17" id="17"/>
            <p:cNvGrpSpPr/>
            <p:nvPr/>
          </p:nvGrpSpPr>
          <p:grpSpPr>
            <a:xfrm rot="-5400000">
              <a:off x="-496201" y="10355299"/>
              <a:ext cx="1617743" cy="625341"/>
              <a:chOff x="0" y="0"/>
              <a:chExt cx="1314184" cy="508000"/>
            </a:xfrm>
          </p:grpSpPr>
          <p:sp>
            <p:nvSpPr>
              <p:cNvPr name="Freeform 18" id="18"/>
              <p:cNvSpPr/>
              <p:nvPr/>
            </p:nvSpPr>
            <p:spPr>
              <a:xfrm flipH="false" flipV="false">
                <a:off x="0" y="215900"/>
                <a:ext cx="1314184" cy="76200"/>
              </a:xfrm>
              <a:custGeom>
                <a:avLst/>
                <a:gdLst/>
                <a:ahLst/>
                <a:cxnLst/>
                <a:rect r="r" b="b" t="t" l="l"/>
                <a:pathLst>
                  <a:path h="76200" w="1314184">
                    <a:moveTo>
                      <a:pt x="0" y="0"/>
                    </a:moveTo>
                    <a:lnTo>
                      <a:pt x="1314184" y="0"/>
                    </a:lnTo>
                    <a:lnTo>
                      <a:pt x="1314184" y="76200"/>
                    </a:lnTo>
                    <a:lnTo>
                      <a:pt x="0" y="76200"/>
                    </a:lnTo>
                    <a:close/>
                  </a:path>
                </a:pathLst>
              </a:custGeom>
              <a:solidFill>
                <a:srgbClr val="2B3547"/>
              </a:solidFill>
            </p:spPr>
          </p:sp>
        </p:grpSp>
        <p:pic>
          <p:nvPicPr>
            <p:cNvPr name="Picture 19" id="1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67081">
              <a:off x="9334023" y="10876210"/>
              <a:ext cx="3811301" cy="478714"/>
            </a:xfrm>
            <a:prstGeom prst="rect">
              <a:avLst/>
            </a:prstGeom>
          </p:spPr>
        </p:pic>
      </p:grpSp>
      <p:grpSp>
        <p:nvGrpSpPr>
          <p:cNvPr name="Group 20" id="20"/>
          <p:cNvGrpSpPr>
            <a:grpSpLocks noChangeAspect="true"/>
          </p:cNvGrpSpPr>
          <p:nvPr/>
        </p:nvGrpSpPr>
        <p:grpSpPr>
          <a:xfrm rot="0">
            <a:off x="6108768" y="4488732"/>
            <a:ext cx="2265345" cy="2265335"/>
            <a:chOff x="0" y="0"/>
            <a:chExt cx="6350000" cy="6349975"/>
          </a:xfrm>
        </p:grpSpPr>
        <p:sp>
          <p:nvSpPr>
            <p:cNvPr name="Freeform 21" id="21"/>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2"/>
              <a:stretch>
                <a:fillRect l="0" r="0" t="0" b="0"/>
              </a:stretch>
            </a:blipFill>
          </p:spPr>
        </p:sp>
      </p:grpSp>
      <p:grpSp>
        <p:nvGrpSpPr>
          <p:cNvPr name="Group 22" id="22"/>
          <p:cNvGrpSpPr>
            <a:grpSpLocks noChangeAspect="true"/>
          </p:cNvGrpSpPr>
          <p:nvPr/>
        </p:nvGrpSpPr>
        <p:grpSpPr>
          <a:xfrm rot="0">
            <a:off x="10242059" y="4488732"/>
            <a:ext cx="2265345" cy="2265335"/>
            <a:chOff x="0" y="0"/>
            <a:chExt cx="6350000" cy="6349975"/>
          </a:xfrm>
        </p:grpSpPr>
        <p:sp>
          <p:nvSpPr>
            <p:cNvPr name="Freeform 23" id="23"/>
            <p:cNvSpPr/>
            <p:nvPr/>
          </p:nvSpPr>
          <p:spPr>
            <a:xfrm flipH="false" flipV="false">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3"/>
              <a:stretch>
                <a:fillRect l="0" r="0" t="0" b="0"/>
              </a:stretch>
            </a:blipFill>
          </p:spPr>
        </p:sp>
      </p:grpSp>
      <p:grpSp>
        <p:nvGrpSpPr>
          <p:cNvPr name="Group 24" id="24"/>
          <p:cNvGrpSpPr/>
          <p:nvPr/>
        </p:nvGrpSpPr>
        <p:grpSpPr>
          <a:xfrm rot="0">
            <a:off x="5944385" y="7186358"/>
            <a:ext cx="2429727" cy="971565"/>
            <a:chOff x="0" y="0"/>
            <a:chExt cx="3239636" cy="1295420"/>
          </a:xfrm>
        </p:grpSpPr>
        <p:sp>
          <p:nvSpPr>
            <p:cNvPr name="TextBox 25" id="25"/>
            <p:cNvSpPr txBox="true"/>
            <p:nvPr/>
          </p:nvSpPr>
          <p:spPr>
            <a:xfrm rot="0">
              <a:off x="0" y="-28575"/>
              <a:ext cx="3239636" cy="638175"/>
            </a:xfrm>
            <a:prstGeom prst="rect">
              <a:avLst/>
            </a:prstGeom>
          </p:spPr>
          <p:txBody>
            <a:bodyPr anchor="t" rtlCol="false" tIns="0" lIns="0" bIns="0" rIns="0">
              <a:spAutoFit/>
            </a:bodyPr>
            <a:lstStyle/>
            <a:p>
              <a:pPr algn="ctr" marL="0" indent="0" lvl="0">
                <a:lnSpc>
                  <a:spcPts val="3900"/>
                </a:lnSpc>
                <a:spcBef>
                  <a:spcPct val="0"/>
                </a:spcBef>
              </a:pPr>
              <a:r>
                <a:rPr lang="en-US" sz="3000">
                  <a:solidFill>
                    <a:srgbClr val="2B3547"/>
                  </a:solidFill>
                  <a:latin typeface="Nunito Bold"/>
                </a:rPr>
                <a:t>Fahad</a:t>
              </a:r>
            </a:p>
          </p:txBody>
        </p:sp>
        <p:sp>
          <p:nvSpPr>
            <p:cNvPr name="TextBox 26" id="26"/>
            <p:cNvSpPr txBox="true"/>
            <p:nvPr/>
          </p:nvSpPr>
          <p:spPr>
            <a:xfrm rot="0">
              <a:off x="0" y="854730"/>
              <a:ext cx="3239636" cy="440690"/>
            </a:xfrm>
            <a:prstGeom prst="rect">
              <a:avLst/>
            </a:prstGeom>
          </p:spPr>
          <p:txBody>
            <a:bodyPr anchor="t" rtlCol="false" tIns="0" lIns="0" bIns="0" rIns="0">
              <a:spAutoFit/>
            </a:bodyPr>
            <a:lstStyle/>
            <a:p>
              <a:pPr algn="ctr">
                <a:lnSpc>
                  <a:spcPts val="2730"/>
                </a:lnSpc>
              </a:pPr>
              <a:r>
                <a:rPr lang="en-US" sz="2100">
                  <a:solidFill>
                    <a:srgbClr val="2B3547"/>
                  </a:solidFill>
                  <a:latin typeface="Nunito"/>
                </a:rPr>
                <a:t>CS-Student</a:t>
              </a:r>
            </a:p>
          </p:txBody>
        </p:sp>
      </p:grpSp>
      <p:grpSp>
        <p:nvGrpSpPr>
          <p:cNvPr name="Group 27" id="27"/>
          <p:cNvGrpSpPr/>
          <p:nvPr/>
        </p:nvGrpSpPr>
        <p:grpSpPr>
          <a:xfrm rot="0">
            <a:off x="10242059" y="7186358"/>
            <a:ext cx="2429727" cy="971565"/>
            <a:chOff x="0" y="0"/>
            <a:chExt cx="3239636" cy="1295420"/>
          </a:xfrm>
        </p:grpSpPr>
        <p:sp>
          <p:nvSpPr>
            <p:cNvPr name="TextBox 28" id="28"/>
            <p:cNvSpPr txBox="true"/>
            <p:nvPr/>
          </p:nvSpPr>
          <p:spPr>
            <a:xfrm rot="0">
              <a:off x="0" y="-28575"/>
              <a:ext cx="3239636" cy="638175"/>
            </a:xfrm>
            <a:prstGeom prst="rect">
              <a:avLst/>
            </a:prstGeom>
          </p:spPr>
          <p:txBody>
            <a:bodyPr anchor="t" rtlCol="false" tIns="0" lIns="0" bIns="0" rIns="0">
              <a:spAutoFit/>
            </a:bodyPr>
            <a:lstStyle/>
            <a:p>
              <a:pPr algn="ctr" marL="0" indent="0" lvl="0">
                <a:lnSpc>
                  <a:spcPts val="3900"/>
                </a:lnSpc>
                <a:spcBef>
                  <a:spcPct val="0"/>
                </a:spcBef>
              </a:pPr>
              <a:r>
                <a:rPr lang="en-US" sz="3000">
                  <a:solidFill>
                    <a:srgbClr val="2B3547"/>
                  </a:solidFill>
                  <a:latin typeface="Nunito Bold"/>
                </a:rPr>
                <a:t>Omar</a:t>
              </a:r>
            </a:p>
          </p:txBody>
        </p:sp>
        <p:sp>
          <p:nvSpPr>
            <p:cNvPr name="TextBox 29" id="29"/>
            <p:cNvSpPr txBox="true"/>
            <p:nvPr/>
          </p:nvSpPr>
          <p:spPr>
            <a:xfrm rot="0">
              <a:off x="0" y="854730"/>
              <a:ext cx="3239636" cy="440690"/>
            </a:xfrm>
            <a:prstGeom prst="rect">
              <a:avLst/>
            </a:prstGeom>
          </p:spPr>
          <p:txBody>
            <a:bodyPr anchor="t" rtlCol="false" tIns="0" lIns="0" bIns="0" rIns="0">
              <a:spAutoFit/>
            </a:bodyPr>
            <a:lstStyle/>
            <a:p>
              <a:pPr algn="ctr">
                <a:lnSpc>
                  <a:spcPts val="2730"/>
                </a:lnSpc>
              </a:pPr>
              <a:r>
                <a:rPr lang="en-US" sz="2100">
                  <a:solidFill>
                    <a:srgbClr val="2B3547"/>
                  </a:solidFill>
                  <a:latin typeface="Nunito"/>
                </a:rPr>
                <a:t>CS-Student</a:t>
              </a:r>
            </a:p>
          </p:txBody>
        </p:sp>
      </p:grpSp>
      <p:grpSp>
        <p:nvGrpSpPr>
          <p:cNvPr name="Group 30" id="30"/>
          <p:cNvGrpSpPr/>
          <p:nvPr/>
        </p:nvGrpSpPr>
        <p:grpSpPr>
          <a:xfrm rot="0">
            <a:off x="2533185" y="1475129"/>
            <a:ext cx="13053850" cy="1923140"/>
            <a:chOff x="0" y="0"/>
            <a:chExt cx="17405134" cy="2564187"/>
          </a:xfrm>
        </p:grpSpPr>
        <p:sp>
          <p:nvSpPr>
            <p:cNvPr name="TextBox 31" id="31"/>
            <p:cNvSpPr txBox="true"/>
            <p:nvPr/>
          </p:nvSpPr>
          <p:spPr>
            <a:xfrm rot="0">
              <a:off x="0" y="1889826"/>
              <a:ext cx="17405134" cy="674361"/>
            </a:xfrm>
            <a:prstGeom prst="rect">
              <a:avLst/>
            </a:prstGeom>
          </p:spPr>
          <p:txBody>
            <a:bodyPr anchor="t" rtlCol="false" tIns="0" lIns="0" bIns="0" rIns="0">
              <a:spAutoFit/>
            </a:bodyPr>
            <a:lstStyle/>
            <a:p>
              <a:pPr marL="0" indent="0" lvl="0">
                <a:lnSpc>
                  <a:spcPts val="4131"/>
                </a:lnSpc>
                <a:spcBef>
                  <a:spcPct val="0"/>
                </a:spcBef>
              </a:pPr>
            </a:p>
          </p:txBody>
        </p:sp>
        <p:sp>
          <p:nvSpPr>
            <p:cNvPr name="TextBox 32" id="32"/>
            <p:cNvSpPr txBox="true"/>
            <p:nvPr/>
          </p:nvSpPr>
          <p:spPr>
            <a:xfrm rot="0">
              <a:off x="0" y="0"/>
              <a:ext cx="17405134" cy="1722096"/>
            </a:xfrm>
            <a:prstGeom prst="rect">
              <a:avLst/>
            </a:prstGeom>
          </p:spPr>
          <p:txBody>
            <a:bodyPr anchor="t" rtlCol="false" tIns="0" lIns="0" bIns="0" rIns="0">
              <a:spAutoFit/>
            </a:bodyPr>
            <a:lstStyle/>
            <a:p>
              <a:pPr marL="0" indent="0" lvl="0">
                <a:lnSpc>
                  <a:spcPts val="10169"/>
                </a:lnSpc>
                <a:spcBef>
                  <a:spcPct val="0"/>
                </a:spcBef>
              </a:pPr>
              <a:r>
                <a:rPr lang="en-US" sz="8474" u="none">
                  <a:solidFill>
                    <a:srgbClr val="2B3547"/>
                  </a:solidFill>
                  <a:latin typeface="Amatic SC Bold"/>
                </a:rPr>
                <a:t>Team Members</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49959" y="1351077"/>
            <a:ext cx="7113199" cy="758484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791940" y="2040059"/>
            <a:ext cx="6871218" cy="6321521"/>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3149" t="2814" r="0" b="61831"/>
          <a:stretch>
            <a:fillRect/>
          </a:stretch>
        </p:blipFill>
        <p:spPr>
          <a:xfrm flipH="false" flipV="false" rot="0">
            <a:off x="15097810" y="1754412"/>
            <a:ext cx="1844948" cy="223494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999838">
            <a:off x="14451086" y="7217608"/>
            <a:ext cx="2244406" cy="493769"/>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75824" b="0"/>
          <a:stretch>
            <a:fillRect/>
          </a:stretch>
        </p:blipFill>
        <p:spPr>
          <a:xfrm flipH="false" flipV="false" rot="680020">
            <a:off x="9918146" y="4019228"/>
            <a:ext cx="363138" cy="59596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65101" r="78064" b="0"/>
          <a:stretch>
            <a:fillRect/>
          </a:stretch>
        </p:blipFill>
        <p:spPr>
          <a:xfrm flipH="false" flipV="false" rot="0">
            <a:off x="9670950" y="6457044"/>
            <a:ext cx="1507213" cy="2206092"/>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518027">
            <a:off x="11574147" y="2891264"/>
            <a:ext cx="3306803" cy="4114800"/>
          </a:xfrm>
          <a:prstGeom prst="rect">
            <a:avLst/>
          </a:prstGeom>
        </p:spPr>
      </p:pic>
      <p:grpSp>
        <p:nvGrpSpPr>
          <p:cNvPr name="Group 9" id="9"/>
          <p:cNvGrpSpPr/>
          <p:nvPr/>
        </p:nvGrpSpPr>
        <p:grpSpPr>
          <a:xfrm rot="0">
            <a:off x="1461718" y="4082076"/>
            <a:ext cx="7533892" cy="3478015"/>
            <a:chOff x="0" y="0"/>
            <a:chExt cx="10045190" cy="4637353"/>
          </a:xfrm>
        </p:grpSpPr>
        <p:sp>
          <p:nvSpPr>
            <p:cNvPr name="TextBox 10" id="10"/>
            <p:cNvSpPr txBox="true"/>
            <p:nvPr/>
          </p:nvSpPr>
          <p:spPr>
            <a:xfrm rot="0">
              <a:off x="0" y="3921620"/>
              <a:ext cx="7744468" cy="715733"/>
            </a:xfrm>
            <a:prstGeom prst="rect">
              <a:avLst/>
            </a:prstGeom>
          </p:spPr>
          <p:txBody>
            <a:bodyPr anchor="t" rtlCol="false" tIns="0" lIns="0" bIns="0" rIns="0">
              <a:spAutoFit/>
            </a:bodyPr>
            <a:lstStyle/>
            <a:p>
              <a:pPr marL="0" indent="0" lvl="0">
                <a:lnSpc>
                  <a:spcPts val="4396"/>
                </a:lnSpc>
                <a:spcBef>
                  <a:spcPct val="0"/>
                </a:spcBef>
              </a:pPr>
            </a:p>
          </p:txBody>
        </p:sp>
        <p:sp>
          <p:nvSpPr>
            <p:cNvPr name="TextBox 11" id="11"/>
            <p:cNvSpPr txBox="true"/>
            <p:nvPr/>
          </p:nvSpPr>
          <p:spPr>
            <a:xfrm rot="0">
              <a:off x="0" y="152400"/>
              <a:ext cx="10045190" cy="3049564"/>
            </a:xfrm>
            <a:prstGeom prst="rect">
              <a:avLst/>
            </a:prstGeom>
          </p:spPr>
          <p:txBody>
            <a:bodyPr anchor="t" rtlCol="false" tIns="0" lIns="0" bIns="0" rIns="0">
              <a:spAutoFit/>
            </a:bodyPr>
            <a:lstStyle/>
            <a:p>
              <a:pPr>
                <a:lnSpc>
                  <a:spcPts val="17359"/>
                </a:lnSpc>
              </a:pPr>
              <a:r>
                <a:rPr lang="en-US" sz="15781">
                  <a:solidFill>
                    <a:srgbClr val="2B3547"/>
                  </a:solidFill>
                  <a:latin typeface="Amatic SC Bold"/>
                </a:rPr>
                <a:t>Thank you!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693880"/>
            <a:ext cx="13300499" cy="2150731"/>
            <a:chOff x="0" y="0"/>
            <a:chExt cx="4030454" cy="651737"/>
          </a:xfrm>
        </p:grpSpPr>
        <p:sp>
          <p:nvSpPr>
            <p:cNvPr name="Freeform 3" id="3"/>
            <p:cNvSpPr/>
            <p:nvPr/>
          </p:nvSpPr>
          <p:spPr>
            <a:xfrm flipH="false" flipV="false">
              <a:off x="10160" y="16510"/>
              <a:ext cx="4007594" cy="623797"/>
            </a:xfrm>
            <a:custGeom>
              <a:avLst/>
              <a:gdLst/>
              <a:ahLst/>
              <a:cxnLst/>
              <a:rect r="r" b="b" t="t" l="l"/>
              <a:pathLst>
                <a:path h="623797" w="4007594">
                  <a:moveTo>
                    <a:pt x="4007594" y="623797"/>
                  </a:moveTo>
                  <a:lnTo>
                    <a:pt x="0" y="616177"/>
                  </a:lnTo>
                  <a:lnTo>
                    <a:pt x="0" y="229576"/>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0467"/>
            </a:xfrm>
            <a:custGeom>
              <a:avLst/>
              <a:gdLst/>
              <a:ahLst/>
              <a:cxnLst/>
              <a:rect r="r" b="b" t="t" l="l"/>
              <a:pathLst>
                <a:path h="650467" w="4036804">
                  <a:moveTo>
                    <a:pt x="4002514" y="21590"/>
                  </a:moveTo>
                  <a:cubicBezTo>
                    <a:pt x="4003784" y="34290"/>
                    <a:pt x="4003784" y="44450"/>
                    <a:pt x="4005054" y="54610"/>
                  </a:cubicBezTo>
                  <a:cubicBezTo>
                    <a:pt x="4007594" y="72456"/>
                    <a:pt x="4008864" y="84199"/>
                    <a:pt x="4011404" y="95523"/>
                  </a:cubicBezTo>
                  <a:cubicBezTo>
                    <a:pt x="4011404" y="111879"/>
                    <a:pt x="4024104" y="434395"/>
                    <a:pt x="4030454" y="450751"/>
                  </a:cubicBezTo>
                  <a:cubicBezTo>
                    <a:pt x="4036804" y="475496"/>
                    <a:pt x="4032994" y="500659"/>
                    <a:pt x="4032994" y="525404"/>
                  </a:cubicBezTo>
                  <a:cubicBezTo>
                    <a:pt x="4032994" y="547212"/>
                    <a:pt x="4034264" y="567343"/>
                    <a:pt x="4035534" y="589507"/>
                  </a:cubicBezTo>
                  <a:cubicBezTo>
                    <a:pt x="4035534" y="611097"/>
                    <a:pt x="4035534" y="625067"/>
                    <a:pt x="4035534" y="649197"/>
                  </a:cubicBezTo>
                  <a:cubicBezTo>
                    <a:pt x="4012674" y="649197"/>
                    <a:pt x="3992354" y="650467"/>
                    <a:pt x="3964502" y="649197"/>
                  </a:cubicBezTo>
                  <a:cubicBezTo>
                    <a:pt x="3762240" y="644117"/>
                    <a:pt x="3556865" y="650467"/>
                    <a:pt x="3354603" y="645387"/>
                  </a:cubicBezTo>
                  <a:cubicBezTo>
                    <a:pt x="3233246" y="641577"/>
                    <a:pt x="3115000" y="644117"/>
                    <a:pt x="2993643" y="641577"/>
                  </a:cubicBezTo>
                  <a:cubicBezTo>
                    <a:pt x="2937632" y="640307"/>
                    <a:pt x="2881620" y="639037"/>
                    <a:pt x="2825609" y="637767"/>
                  </a:cubicBezTo>
                  <a:cubicBezTo>
                    <a:pt x="2791380" y="637767"/>
                    <a:pt x="2760263" y="639037"/>
                    <a:pt x="2726034" y="639037"/>
                  </a:cubicBezTo>
                  <a:cubicBezTo>
                    <a:pt x="2638906" y="637767"/>
                    <a:pt x="2399302" y="639037"/>
                    <a:pt x="2312174" y="637767"/>
                  </a:cubicBezTo>
                  <a:cubicBezTo>
                    <a:pt x="2249939" y="636497"/>
                    <a:pt x="1005248" y="645387"/>
                    <a:pt x="943014" y="644117"/>
                  </a:cubicBezTo>
                  <a:cubicBezTo>
                    <a:pt x="927455" y="644117"/>
                    <a:pt x="908785" y="645387"/>
                    <a:pt x="893226" y="645387"/>
                  </a:cubicBezTo>
                  <a:cubicBezTo>
                    <a:pt x="855885" y="645387"/>
                    <a:pt x="821656" y="646657"/>
                    <a:pt x="784315" y="646657"/>
                  </a:cubicBezTo>
                  <a:cubicBezTo>
                    <a:pt x="690964" y="646657"/>
                    <a:pt x="600723" y="645387"/>
                    <a:pt x="507372" y="644117"/>
                  </a:cubicBezTo>
                  <a:cubicBezTo>
                    <a:pt x="451361" y="642847"/>
                    <a:pt x="395349" y="641577"/>
                    <a:pt x="342450" y="640307"/>
                  </a:cubicBezTo>
                  <a:cubicBezTo>
                    <a:pt x="242875" y="639037"/>
                    <a:pt x="143299" y="637767"/>
                    <a:pt x="48260" y="637767"/>
                  </a:cubicBezTo>
                  <a:cubicBezTo>
                    <a:pt x="38100" y="637767"/>
                    <a:pt x="29210" y="637767"/>
                    <a:pt x="19050" y="636497"/>
                  </a:cubicBezTo>
                  <a:cubicBezTo>
                    <a:pt x="10160" y="635227"/>
                    <a:pt x="5080" y="628877"/>
                    <a:pt x="7620" y="619987"/>
                  </a:cubicBezTo>
                  <a:cubicBezTo>
                    <a:pt x="16510" y="588313"/>
                    <a:pt x="12700" y="577828"/>
                    <a:pt x="11430" y="566924"/>
                  </a:cubicBezTo>
                  <a:cubicBezTo>
                    <a:pt x="10160" y="544696"/>
                    <a:pt x="6350" y="522887"/>
                    <a:pt x="7620" y="500659"/>
                  </a:cubicBezTo>
                  <a:cubicBezTo>
                    <a:pt x="5080" y="472979"/>
                    <a:pt x="0" y="130333"/>
                    <a:pt x="7620" y="102233"/>
                  </a:cubicBezTo>
                  <a:cubicBezTo>
                    <a:pt x="8890" y="96781"/>
                    <a:pt x="7620" y="90909"/>
                    <a:pt x="8890" y="85457"/>
                  </a:cubicBezTo>
                  <a:cubicBezTo>
                    <a:pt x="10160" y="76650"/>
                    <a:pt x="12700" y="67004"/>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32687"/>
                  </a:moveTo>
                  <a:cubicBezTo>
                    <a:pt x="4013944" y="616177"/>
                    <a:pt x="4015214" y="603477"/>
                    <a:pt x="4015214" y="590777"/>
                  </a:cubicBezTo>
                  <a:cubicBezTo>
                    <a:pt x="4013944" y="565246"/>
                    <a:pt x="4012674" y="543018"/>
                    <a:pt x="4012674" y="519113"/>
                  </a:cubicBezTo>
                  <a:cubicBezTo>
                    <a:pt x="4012674" y="508209"/>
                    <a:pt x="4015214" y="497304"/>
                    <a:pt x="4013944" y="486400"/>
                  </a:cubicBezTo>
                  <a:cubicBezTo>
                    <a:pt x="4013944" y="476334"/>
                    <a:pt x="4012674" y="465850"/>
                    <a:pt x="4011404" y="455784"/>
                  </a:cubicBezTo>
                  <a:cubicBezTo>
                    <a:pt x="4006324" y="440266"/>
                    <a:pt x="3994894" y="119009"/>
                    <a:pt x="3994894" y="103491"/>
                  </a:cubicBezTo>
                  <a:cubicBezTo>
                    <a:pt x="3992354" y="90490"/>
                    <a:pt x="3989814" y="77069"/>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46"/>
                  </a:cubicBezTo>
                  <a:cubicBezTo>
                    <a:pt x="31750" y="73295"/>
                    <a:pt x="31750" y="80844"/>
                    <a:pt x="30480" y="88393"/>
                  </a:cubicBezTo>
                  <a:cubicBezTo>
                    <a:pt x="29210" y="100975"/>
                    <a:pt x="26670" y="113137"/>
                    <a:pt x="25400" y="125719"/>
                  </a:cubicBezTo>
                  <a:cubicBezTo>
                    <a:pt x="20320" y="139140"/>
                    <a:pt x="26670" y="467108"/>
                    <a:pt x="29210" y="480528"/>
                  </a:cubicBezTo>
                  <a:cubicBezTo>
                    <a:pt x="29210" y="494788"/>
                    <a:pt x="29210" y="509467"/>
                    <a:pt x="30480" y="523726"/>
                  </a:cubicBezTo>
                  <a:cubicBezTo>
                    <a:pt x="30480" y="534211"/>
                    <a:pt x="33020" y="544696"/>
                    <a:pt x="33020" y="555181"/>
                  </a:cubicBezTo>
                  <a:cubicBezTo>
                    <a:pt x="33020" y="566505"/>
                    <a:pt x="33020" y="577828"/>
                    <a:pt x="31750" y="590777"/>
                  </a:cubicBezTo>
                  <a:cubicBezTo>
                    <a:pt x="31750" y="594587"/>
                    <a:pt x="31750" y="597127"/>
                    <a:pt x="31750" y="600937"/>
                  </a:cubicBezTo>
                  <a:cubicBezTo>
                    <a:pt x="31750" y="611097"/>
                    <a:pt x="35560" y="614907"/>
                    <a:pt x="44450" y="614907"/>
                  </a:cubicBezTo>
                  <a:cubicBezTo>
                    <a:pt x="71730" y="614907"/>
                    <a:pt x="115294" y="616177"/>
                    <a:pt x="155746" y="616177"/>
                  </a:cubicBezTo>
                  <a:cubicBezTo>
                    <a:pt x="214869" y="616177"/>
                    <a:pt x="277104" y="613637"/>
                    <a:pt x="336227" y="616177"/>
                  </a:cubicBezTo>
                  <a:cubicBezTo>
                    <a:pt x="432690" y="619987"/>
                    <a:pt x="529154" y="622527"/>
                    <a:pt x="625617" y="621257"/>
                  </a:cubicBezTo>
                  <a:cubicBezTo>
                    <a:pt x="687852" y="619987"/>
                    <a:pt x="746975" y="622527"/>
                    <a:pt x="809209" y="622527"/>
                  </a:cubicBezTo>
                  <a:cubicBezTo>
                    <a:pt x="899449" y="622527"/>
                    <a:pt x="989690" y="621257"/>
                    <a:pt x="1079930" y="622527"/>
                  </a:cubicBezTo>
                  <a:cubicBezTo>
                    <a:pt x="1213734" y="623797"/>
                    <a:pt x="2682470" y="613637"/>
                    <a:pt x="2819386" y="616177"/>
                  </a:cubicBezTo>
                  <a:cubicBezTo>
                    <a:pt x="2878509" y="617447"/>
                    <a:pt x="2937632" y="618717"/>
                    <a:pt x="2993643" y="618717"/>
                  </a:cubicBezTo>
                  <a:cubicBezTo>
                    <a:pt x="3096330" y="621257"/>
                    <a:pt x="3195905" y="617447"/>
                    <a:pt x="3298592" y="621257"/>
                  </a:cubicBezTo>
                  <a:cubicBezTo>
                    <a:pt x="3382609" y="623797"/>
                    <a:pt x="3466625" y="623797"/>
                    <a:pt x="3550642" y="626337"/>
                  </a:cubicBezTo>
                  <a:cubicBezTo>
                    <a:pt x="3675111" y="630147"/>
                    <a:pt x="3799580" y="632687"/>
                    <a:pt x="3924049" y="633957"/>
                  </a:cubicBezTo>
                  <a:cubicBezTo>
                    <a:pt x="3970725" y="633957"/>
                    <a:pt x="3992354" y="632687"/>
                    <a:pt x="4012674" y="632687"/>
                  </a:cubicBezTo>
                  <a:close/>
                </a:path>
              </a:pathLst>
            </a:custGeom>
            <a:solidFill>
              <a:srgbClr val="AEE259"/>
            </a:solidFill>
          </p:spPr>
        </p:sp>
      </p:grpSp>
      <p:grpSp>
        <p:nvGrpSpPr>
          <p:cNvPr name="Group 5" id="5"/>
          <p:cNvGrpSpPr/>
          <p:nvPr/>
        </p:nvGrpSpPr>
        <p:grpSpPr>
          <a:xfrm rot="0">
            <a:off x="1123465" y="877612"/>
            <a:ext cx="16041069" cy="8531776"/>
            <a:chOff x="0" y="0"/>
            <a:chExt cx="21388092" cy="11375701"/>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415833" y="261871"/>
              <a:ext cx="2959559" cy="617783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0" y="6111187"/>
              <a:ext cx="7792439" cy="5067876"/>
            </a:xfrm>
            <a:prstGeom prst="rect">
              <a:avLst/>
            </a:prstGeom>
          </p:spPr>
        </p:pic>
        <p:grpSp>
          <p:nvGrpSpPr>
            <p:cNvPr name="Group 8" id="8"/>
            <p:cNvGrpSpPr/>
            <p:nvPr/>
          </p:nvGrpSpPr>
          <p:grpSpPr>
            <a:xfrm rot="0">
              <a:off x="7374977" y="10750360"/>
              <a:ext cx="11560262" cy="625341"/>
              <a:chOff x="0" y="0"/>
              <a:chExt cx="9391053" cy="508000"/>
            </a:xfrm>
          </p:grpSpPr>
          <p:sp>
            <p:nvSpPr>
              <p:cNvPr name="Freeform 9" id="9"/>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0" id="10"/>
            <p:cNvGrpSpPr/>
            <p:nvPr/>
          </p:nvGrpSpPr>
          <p:grpSpPr>
            <a:xfrm rot="0">
              <a:off x="7416763" y="0"/>
              <a:ext cx="11346563" cy="625341"/>
              <a:chOff x="0" y="0"/>
              <a:chExt cx="9217454" cy="508000"/>
            </a:xfrm>
          </p:grpSpPr>
          <p:sp>
            <p:nvSpPr>
              <p:cNvPr name="Freeform 11" id="11"/>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50800" y="274571"/>
              <a:ext cx="7667927" cy="607924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597211" y="4009384"/>
              <a:ext cx="790881" cy="790881"/>
            </a:xfrm>
            <a:prstGeom prst="rect">
              <a:avLst/>
            </a:prstGeom>
          </p:spPr>
        </p:pic>
      </p:gr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086600" y="3086100"/>
            <a:ext cx="4114800" cy="4114800"/>
          </a:xfrm>
          <a:prstGeom prst="rect">
            <a:avLst/>
          </a:prstGeom>
        </p:spPr>
      </p:pic>
      <p:grpSp>
        <p:nvGrpSpPr>
          <p:cNvPr name="Group 16" id="16"/>
          <p:cNvGrpSpPr/>
          <p:nvPr/>
        </p:nvGrpSpPr>
        <p:grpSpPr>
          <a:xfrm rot="0">
            <a:off x="2151634" y="3746581"/>
            <a:ext cx="11283362" cy="3218744"/>
            <a:chOff x="0" y="0"/>
            <a:chExt cx="15044483" cy="4291659"/>
          </a:xfrm>
        </p:grpSpPr>
        <p:sp>
          <p:nvSpPr>
            <p:cNvPr name="TextBox 17" id="17"/>
            <p:cNvSpPr txBox="true"/>
            <p:nvPr/>
          </p:nvSpPr>
          <p:spPr>
            <a:xfrm rot="0">
              <a:off x="0" y="-28575"/>
              <a:ext cx="15044483" cy="638175"/>
            </a:xfrm>
            <a:prstGeom prst="rect">
              <a:avLst/>
            </a:prstGeom>
          </p:spPr>
          <p:txBody>
            <a:bodyPr anchor="t" rtlCol="false" tIns="0" lIns="0" bIns="0" rIns="0">
              <a:spAutoFit/>
            </a:bodyPr>
            <a:lstStyle/>
            <a:p>
              <a:pPr algn="l" marL="0" indent="0" lvl="0">
                <a:lnSpc>
                  <a:spcPts val="3900"/>
                </a:lnSpc>
                <a:spcBef>
                  <a:spcPct val="0"/>
                </a:spcBef>
              </a:pPr>
            </a:p>
          </p:txBody>
        </p:sp>
        <p:sp>
          <p:nvSpPr>
            <p:cNvPr name="TextBox 18" id="18"/>
            <p:cNvSpPr txBox="true"/>
            <p:nvPr/>
          </p:nvSpPr>
          <p:spPr>
            <a:xfrm rot="0">
              <a:off x="0" y="1160473"/>
              <a:ext cx="13993075" cy="3131185"/>
            </a:xfrm>
            <a:prstGeom prst="rect">
              <a:avLst/>
            </a:prstGeom>
          </p:spPr>
          <p:txBody>
            <a:bodyPr anchor="t" rtlCol="false" tIns="0" lIns="0" bIns="0" rIns="0">
              <a:spAutoFit/>
            </a:bodyPr>
            <a:lstStyle/>
            <a:p>
              <a:pPr>
                <a:lnSpc>
                  <a:spcPts val="3779"/>
                </a:lnSpc>
              </a:pPr>
              <a:r>
                <a:rPr lang="en-US" sz="2699">
                  <a:solidFill>
                    <a:srgbClr val="2B3547"/>
                  </a:solidFill>
                  <a:latin typeface="Nunito Bold"/>
                </a:rPr>
                <a:t>WhatsApp is a popular mobile messaging application that was first launched in 2009. It is now owned by Facebook and has over 2 billion active users worldwide. WhatsApp allows users to send text messages, voice messages, make voice and video calls, as well as share images, videos, and documents with other users</a:t>
              </a:r>
            </a:p>
          </p:txBody>
        </p:sp>
      </p:grpSp>
      <p:pic>
        <p:nvPicPr>
          <p:cNvPr name="Picture 19" id="1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466827" y="6206983"/>
            <a:ext cx="2498827" cy="2471567"/>
          </a:xfrm>
          <a:prstGeom prst="rect">
            <a:avLst/>
          </a:prstGeom>
        </p:spPr>
      </p:pic>
      <p:sp>
        <p:nvSpPr>
          <p:cNvPr name="TextBox 20" id="20"/>
          <p:cNvSpPr txBox="true"/>
          <p:nvPr/>
        </p:nvSpPr>
        <p:spPr>
          <a:xfrm rot="0">
            <a:off x="2151634" y="1373866"/>
            <a:ext cx="1144879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Introduction to WhatsApp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693880"/>
            <a:ext cx="13300499" cy="2150731"/>
            <a:chOff x="0" y="0"/>
            <a:chExt cx="4030454" cy="651737"/>
          </a:xfrm>
        </p:grpSpPr>
        <p:sp>
          <p:nvSpPr>
            <p:cNvPr name="Freeform 3" id="3"/>
            <p:cNvSpPr/>
            <p:nvPr/>
          </p:nvSpPr>
          <p:spPr>
            <a:xfrm flipH="false" flipV="false">
              <a:off x="10160" y="16510"/>
              <a:ext cx="4007594" cy="623797"/>
            </a:xfrm>
            <a:custGeom>
              <a:avLst/>
              <a:gdLst/>
              <a:ahLst/>
              <a:cxnLst/>
              <a:rect r="r" b="b" t="t" l="l"/>
              <a:pathLst>
                <a:path h="623797" w="4007594">
                  <a:moveTo>
                    <a:pt x="4007594" y="623797"/>
                  </a:moveTo>
                  <a:lnTo>
                    <a:pt x="0" y="616177"/>
                  </a:lnTo>
                  <a:lnTo>
                    <a:pt x="0" y="229576"/>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0467"/>
            </a:xfrm>
            <a:custGeom>
              <a:avLst/>
              <a:gdLst/>
              <a:ahLst/>
              <a:cxnLst/>
              <a:rect r="r" b="b" t="t" l="l"/>
              <a:pathLst>
                <a:path h="650467" w="4036804">
                  <a:moveTo>
                    <a:pt x="4002514" y="21590"/>
                  </a:moveTo>
                  <a:cubicBezTo>
                    <a:pt x="4003784" y="34290"/>
                    <a:pt x="4003784" y="44450"/>
                    <a:pt x="4005054" y="54610"/>
                  </a:cubicBezTo>
                  <a:cubicBezTo>
                    <a:pt x="4007594" y="72456"/>
                    <a:pt x="4008864" y="84199"/>
                    <a:pt x="4011404" y="95523"/>
                  </a:cubicBezTo>
                  <a:cubicBezTo>
                    <a:pt x="4011404" y="111879"/>
                    <a:pt x="4024104" y="434395"/>
                    <a:pt x="4030454" y="450751"/>
                  </a:cubicBezTo>
                  <a:cubicBezTo>
                    <a:pt x="4036804" y="475496"/>
                    <a:pt x="4032994" y="500659"/>
                    <a:pt x="4032994" y="525404"/>
                  </a:cubicBezTo>
                  <a:cubicBezTo>
                    <a:pt x="4032994" y="547212"/>
                    <a:pt x="4034264" y="567343"/>
                    <a:pt x="4035534" y="589507"/>
                  </a:cubicBezTo>
                  <a:cubicBezTo>
                    <a:pt x="4035534" y="611097"/>
                    <a:pt x="4035534" y="625067"/>
                    <a:pt x="4035534" y="649197"/>
                  </a:cubicBezTo>
                  <a:cubicBezTo>
                    <a:pt x="4012674" y="649197"/>
                    <a:pt x="3992354" y="650467"/>
                    <a:pt x="3964502" y="649197"/>
                  </a:cubicBezTo>
                  <a:cubicBezTo>
                    <a:pt x="3762240" y="644117"/>
                    <a:pt x="3556865" y="650467"/>
                    <a:pt x="3354603" y="645387"/>
                  </a:cubicBezTo>
                  <a:cubicBezTo>
                    <a:pt x="3233246" y="641577"/>
                    <a:pt x="3115000" y="644117"/>
                    <a:pt x="2993643" y="641577"/>
                  </a:cubicBezTo>
                  <a:cubicBezTo>
                    <a:pt x="2937632" y="640307"/>
                    <a:pt x="2881620" y="639037"/>
                    <a:pt x="2825609" y="637767"/>
                  </a:cubicBezTo>
                  <a:cubicBezTo>
                    <a:pt x="2791380" y="637767"/>
                    <a:pt x="2760263" y="639037"/>
                    <a:pt x="2726034" y="639037"/>
                  </a:cubicBezTo>
                  <a:cubicBezTo>
                    <a:pt x="2638906" y="637767"/>
                    <a:pt x="2399302" y="639037"/>
                    <a:pt x="2312174" y="637767"/>
                  </a:cubicBezTo>
                  <a:cubicBezTo>
                    <a:pt x="2249939" y="636497"/>
                    <a:pt x="1005248" y="645387"/>
                    <a:pt x="943014" y="644117"/>
                  </a:cubicBezTo>
                  <a:cubicBezTo>
                    <a:pt x="927455" y="644117"/>
                    <a:pt x="908785" y="645387"/>
                    <a:pt x="893226" y="645387"/>
                  </a:cubicBezTo>
                  <a:cubicBezTo>
                    <a:pt x="855885" y="645387"/>
                    <a:pt x="821656" y="646657"/>
                    <a:pt x="784315" y="646657"/>
                  </a:cubicBezTo>
                  <a:cubicBezTo>
                    <a:pt x="690964" y="646657"/>
                    <a:pt x="600723" y="645387"/>
                    <a:pt x="507372" y="644117"/>
                  </a:cubicBezTo>
                  <a:cubicBezTo>
                    <a:pt x="451361" y="642847"/>
                    <a:pt x="395349" y="641577"/>
                    <a:pt x="342450" y="640307"/>
                  </a:cubicBezTo>
                  <a:cubicBezTo>
                    <a:pt x="242875" y="639037"/>
                    <a:pt x="143299" y="637767"/>
                    <a:pt x="48260" y="637767"/>
                  </a:cubicBezTo>
                  <a:cubicBezTo>
                    <a:pt x="38100" y="637767"/>
                    <a:pt x="29210" y="637767"/>
                    <a:pt x="19050" y="636497"/>
                  </a:cubicBezTo>
                  <a:cubicBezTo>
                    <a:pt x="10160" y="635227"/>
                    <a:pt x="5080" y="628877"/>
                    <a:pt x="7620" y="619987"/>
                  </a:cubicBezTo>
                  <a:cubicBezTo>
                    <a:pt x="16510" y="588313"/>
                    <a:pt x="12700" y="577828"/>
                    <a:pt x="11430" y="566924"/>
                  </a:cubicBezTo>
                  <a:cubicBezTo>
                    <a:pt x="10160" y="544696"/>
                    <a:pt x="6350" y="522887"/>
                    <a:pt x="7620" y="500659"/>
                  </a:cubicBezTo>
                  <a:cubicBezTo>
                    <a:pt x="5080" y="472979"/>
                    <a:pt x="0" y="130333"/>
                    <a:pt x="7620" y="102233"/>
                  </a:cubicBezTo>
                  <a:cubicBezTo>
                    <a:pt x="8890" y="96781"/>
                    <a:pt x="7620" y="90909"/>
                    <a:pt x="8890" y="85457"/>
                  </a:cubicBezTo>
                  <a:cubicBezTo>
                    <a:pt x="10160" y="76650"/>
                    <a:pt x="12700" y="67004"/>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32687"/>
                  </a:moveTo>
                  <a:cubicBezTo>
                    <a:pt x="4013944" y="616177"/>
                    <a:pt x="4015214" y="603477"/>
                    <a:pt x="4015214" y="590777"/>
                  </a:cubicBezTo>
                  <a:cubicBezTo>
                    <a:pt x="4013944" y="565246"/>
                    <a:pt x="4012674" y="543018"/>
                    <a:pt x="4012674" y="519113"/>
                  </a:cubicBezTo>
                  <a:cubicBezTo>
                    <a:pt x="4012674" y="508209"/>
                    <a:pt x="4015214" y="497304"/>
                    <a:pt x="4013944" y="486400"/>
                  </a:cubicBezTo>
                  <a:cubicBezTo>
                    <a:pt x="4013944" y="476334"/>
                    <a:pt x="4012674" y="465850"/>
                    <a:pt x="4011404" y="455784"/>
                  </a:cubicBezTo>
                  <a:cubicBezTo>
                    <a:pt x="4006324" y="440266"/>
                    <a:pt x="3994894" y="119009"/>
                    <a:pt x="3994894" y="103491"/>
                  </a:cubicBezTo>
                  <a:cubicBezTo>
                    <a:pt x="3992354" y="90490"/>
                    <a:pt x="3989814" y="77069"/>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46"/>
                  </a:cubicBezTo>
                  <a:cubicBezTo>
                    <a:pt x="31750" y="73295"/>
                    <a:pt x="31750" y="80844"/>
                    <a:pt x="30480" y="88393"/>
                  </a:cubicBezTo>
                  <a:cubicBezTo>
                    <a:pt x="29210" y="100975"/>
                    <a:pt x="26670" y="113137"/>
                    <a:pt x="25400" y="125719"/>
                  </a:cubicBezTo>
                  <a:cubicBezTo>
                    <a:pt x="20320" y="139140"/>
                    <a:pt x="26670" y="467108"/>
                    <a:pt x="29210" y="480528"/>
                  </a:cubicBezTo>
                  <a:cubicBezTo>
                    <a:pt x="29210" y="494788"/>
                    <a:pt x="29210" y="509467"/>
                    <a:pt x="30480" y="523726"/>
                  </a:cubicBezTo>
                  <a:cubicBezTo>
                    <a:pt x="30480" y="534211"/>
                    <a:pt x="33020" y="544696"/>
                    <a:pt x="33020" y="555181"/>
                  </a:cubicBezTo>
                  <a:cubicBezTo>
                    <a:pt x="33020" y="566505"/>
                    <a:pt x="33020" y="577828"/>
                    <a:pt x="31750" y="590777"/>
                  </a:cubicBezTo>
                  <a:cubicBezTo>
                    <a:pt x="31750" y="594587"/>
                    <a:pt x="31750" y="597127"/>
                    <a:pt x="31750" y="600937"/>
                  </a:cubicBezTo>
                  <a:cubicBezTo>
                    <a:pt x="31750" y="611097"/>
                    <a:pt x="35560" y="614907"/>
                    <a:pt x="44450" y="614907"/>
                  </a:cubicBezTo>
                  <a:cubicBezTo>
                    <a:pt x="71730" y="614907"/>
                    <a:pt x="115294" y="616177"/>
                    <a:pt x="155746" y="616177"/>
                  </a:cubicBezTo>
                  <a:cubicBezTo>
                    <a:pt x="214869" y="616177"/>
                    <a:pt x="277104" y="613637"/>
                    <a:pt x="336227" y="616177"/>
                  </a:cubicBezTo>
                  <a:cubicBezTo>
                    <a:pt x="432690" y="619987"/>
                    <a:pt x="529154" y="622527"/>
                    <a:pt x="625617" y="621257"/>
                  </a:cubicBezTo>
                  <a:cubicBezTo>
                    <a:pt x="687852" y="619987"/>
                    <a:pt x="746975" y="622527"/>
                    <a:pt x="809209" y="622527"/>
                  </a:cubicBezTo>
                  <a:cubicBezTo>
                    <a:pt x="899449" y="622527"/>
                    <a:pt x="989690" y="621257"/>
                    <a:pt x="1079930" y="622527"/>
                  </a:cubicBezTo>
                  <a:cubicBezTo>
                    <a:pt x="1213734" y="623797"/>
                    <a:pt x="2682470" y="613637"/>
                    <a:pt x="2819386" y="616177"/>
                  </a:cubicBezTo>
                  <a:cubicBezTo>
                    <a:pt x="2878509" y="617447"/>
                    <a:pt x="2937632" y="618717"/>
                    <a:pt x="2993643" y="618717"/>
                  </a:cubicBezTo>
                  <a:cubicBezTo>
                    <a:pt x="3096330" y="621257"/>
                    <a:pt x="3195905" y="617447"/>
                    <a:pt x="3298592" y="621257"/>
                  </a:cubicBezTo>
                  <a:cubicBezTo>
                    <a:pt x="3382609" y="623797"/>
                    <a:pt x="3466625" y="623797"/>
                    <a:pt x="3550642" y="626337"/>
                  </a:cubicBezTo>
                  <a:cubicBezTo>
                    <a:pt x="3675111" y="630147"/>
                    <a:pt x="3799580" y="632687"/>
                    <a:pt x="3924049" y="633957"/>
                  </a:cubicBezTo>
                  <a:cubicBezTo>
                    <a:pt x="3970725" y="633957"/>
                    <a:pt x="3992354" y="632687"/>
                    <a:pt x="4012674" y="632687"/>
                  </a:cubicBezTo>
                  <a:close/>
                </a:path>
              </a:pathLst>
            </a:custGeom>
            <a:solidFill>
              <a:srgbClr val="AEE259"/>
            </a:solidFill>
          </p:spPr>
        </p:sp>
      </p:grpSp>
      <p:grpSp>
        <p:nvGrpSpPr>
          <p:cNvPr name="Group 5" id="5"/>
          <p:cNvGrpSpPr/>
          <p:nvPr/>
        </p:nvGrpSpPr>
        <p:grpSpPr>
          <a:xfrm rot="0">
            <a:off x="1123465" y="877612"/>
            <a:ext cx="16041069" cy="8531776"/>
            <a:chOff x="0" y="0"/>
            <a:chExt cx="21388092" cy="11375701"/>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415833" y="261871"/>
              <a:ext cx="2959559" cy="617783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0" y="6111187"/>
              <a:ext cx="7792439" cy="5067876"/>
            </a:xfrm>
            <a:prstGeom prst="rect">
              <a:avLst/>
            </a:prstGeom>
          </p:spPr>
        </p:pic>
        <p:grpSp>
          <p:nvGrpSpPr>
            <p:cNvPr name="Group 8" id="8"/>
            <p:cNvGrpSpPr/>
            <p:nvPr/>
          </p:nvGrpSpPr>
          <p:grpSpPr>
            <a:xfrm rot="0">
              <a:off x="7374977" y="10750360"/>
              <a:ext cx="11560262" cy="625341"/>
              <a:chOff x="0" y="0"/>
              <a:chExt cx="9391053" cy="508000"/>
            </a:xfrm>
          </p:grpSpPr>
          <p:sp>
            <p:nvSpPr>
              <p:cNvPr name="Freeform 9" id="9"/>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0" id="10"/>
            <p:cNvGrpSpPr/>
            <p:nvPr/>
          </p:nvGrpSpPr>
          <p:grpSpPr>
            <a:xfrm rot="0">
              <a:off x="7416763" y="0"/>
              <a:ext cx="11346563" cy="625341"/>
              <a:chOff x="0" y="0"/>
              <a:chExt cx="9217454" cy="508000"/>
            </a:xfrm>
          </p:grpSpPr>
          <p:sp>
            <p:nvSpPr>
              <p:cNvPr name="Freeform 11" id="11"/>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50800" y="274571"/>
              <a:ext cx="7667927" cy="607924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597211" y="4009384"/>
              <a:ext cx="790881" cy="790881"/>
            </a:xfrm>
            <a:prstGeom prst="rect">
              <a:avLst/>
            </a:prstGeom>
          </p:spPr>
        </p:pic>
      </p:gr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086600" y="3086100"/>
            <a:ext cx="4114800" cy="4114800"/>
          </a:xfrm>
          <a:prstGeom prst="rect">
            <a:avLst/>
          </a:prstGeom>
        </p:spPr>
      </p:pic>
      <p:sp>
        <p:nvSpPr>
          <p:cNvPr name="TextBox 16" id="16"/>
          <p:cNvSpPr txBox="true"/>
          <p:nvPr/>
        </p:nvSpPr>
        <p:spPr>
          <a:xfrm rot="0">
            <a:off x="2151634" y="4000687"/>
            <a:ext cx="10494806" cy="3789045"/>
          </a:xfrm>
          <a:prstGeom prst="rect">
            <a:avLst/>
          </a:prstGeom>
        </p:spPr>
        <p:txBody>
          <a:bodyPr anchor="t" rtlCol="false" tIns="0" lIns="0" bIns="0" rIns="0">
            <a:spAutoFit/>
          </a:bodyPr>
          <a:lstStyle/>
          <a:p>
            <a:pPr>
              <a:lnSpc>
                <a:spcPts val="3779"/>
              </a:lnSpc>
            </a:pPr>
            <a:r>
              <a:rPr lang="en-US" sz="2699">
                <a:solidFill>
                  <a:srgbClr val="2B3547"/>
                </a:solidFill>
                <a:latin typeface="Nunito Bold"/>
              </a:rPr>
              <a:t>Before WhatsApp, traditional SMS messaging was the primary means of communication on mobile devices. SMS messages were limited to 160 characters, and users were charged per message sent. This made it expensive and impractical to have extended conversations via text message. With the rise of internet-enabled smartphones, WhatsApp was developed to provide a cost-effective alternative to SMS and bring the convenience of instant messaging to mobile devices.</a:t>
            </a:r>
          </a:p>
        </p:txBody>
      </p:sp>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466827" y="6206983"/>
            <a:ext cx="2498827" cy="2471567"/>
          </a:xfrm>
          <a:prstGeom prst="rect">
            <a:avLst/>
          </a:prstGeom>
        </p:spPr>
      </p:pic>
      <p:sp>
        <p:nvSpPr>
          <p:cNvPr name="TextBox 18" id="18"/>
          <p:cNvSpPr txBox="true"/>
          <p:nvPr/>
        </p:nvSpPr>
        <p:spPr>
          <a:xfrm rot="0">
            <a:off x="2151634" y="1373866"/>
            <a:ext cx="1144879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Problem Solved by WhatsApp:</a:t>
            </a:r>
            <a:r>
              <a:rPr lang="en-US" sz="8000">
                <a:solidFill>
                  <a:srgbClr val="2B3547"/>
                </a:solidFill>
                <a:latin typeface="Amatic SC Bold"/>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693880"/>
            <a:ext cx="13300499" cy="2150731"/>
            <a:chOff x="0" y="0"/>
            <a:chExt cx="4030454" cy="651737"/>
          </a:xfrm>
        </p:grpSpPr>
        <p:sp>
          <p:nvSpPr>
            <p:cNvPr name="Freeform 3" id="3"/>
            <p:cNvSpPr/>
            <p:nvPr/>
          </p:nvSpPr>
          <p:spPr>
            <a:xfrm flipH="false" flipV="false">
              <a:off x="10160" y="16510"/>
              <a:ext cx="4007594" cy="623797"/>
            </a:xfrm>
            <a:custGeom>
              <a:avLst/>
              <a:gdLst/>
              <a:ahLst/>
              <a:cxnLst/>
              <a:rect r="r" b="b" t="t" l="l"/>
              <a:pathLst>
                <a:path h="623797" w="4007594">
                  <a:moveTo>
                    <a:pt x="4007594" y="623797"/>
                  </a:moveTo>
                  <a:lnTo>
                    <a:pt x="0" y="616177"/>
                  </a:lnTo>
                  <a:lnTo>
                    <a:pt x="0" y="229576"/>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0467"/>
            </a:xfrm>
            <a:custGeom>
              <a:avLst/>
              <a:gdLst/>
              <a:ahLst/>
              <a:cxnLst/>
              <a:rect r="r" b="b" t="t" l="l"/>
              <a:pathLst>
                <a:path h="650467" w="4036804">
                  <a:moveTo>
                    <a:pt x="4002514" y="21590"/>
                  </a:moveTo>
                  <a:cubicBezTo>
                    <a:pt x="4003784" y="34290"/>
                    <a:pt x="4003784" y="44450"/>
                    <a:pt x="4005054" y="54610"/>
                  </a:cubicBezTo>
                  <a:cubicBezTo>
                    <a:pt x="4007594" y="72456"/>
                    <a:pt x="4008864" y="84199"/>
                    <a:pt x="4011404" y="95523"/>
                  </a:cubicBezTo>
                  <a:cubicBezTo>
                    <a:pt x="4011404" y="111879"/>
                    <a:pt x="4024104" y="434395"/>
                    <a:pt x="4030454" y="450751"/>
                  </a:cubicBezTo>
                  <a:cubicBezTo>
                    <a:pt x="4036804" y="475496"/>
                    <a:pt x="4032994" y="500659"/>
                    <a:pt x="4032994" y="525404"/>
                  </a:cubicBezTo>
                  <a:cubicBezTo>
                    <a:pt x="4032994" y="547212"/>
                    <a:pt x="4034264" y="567343"/>
                    <a:pt x="4035534" y="589507"/>
                  </a:cubicBezTo>
                  <a:cubicBezTo>
                    <a:pt x="4035534" y="611097"/>
                    <a:pt x="4035534" y="625067"/>
                    <a:pt x="4035534" y="649197"/>
                  </a:cubicBezTo>
                  <a:cubicBezTo>
                    <a:pt x="4012674" y="649197"/>
                    <a:pt x="3992354" y="650467"/>
                    <a:pt x="3964502" y="649197"/>
                  </a:cubicBezTo>
                  <a:cubicBezTo>
                    <a:pt x="3762240" y="644117"/>
                    <a:pt x="3556865" y="650467"/>
                    <a:pt x="3354603" y="645387"/>
                  </a:cubicBezTo>
                  <a:cubicBezTo>
                    <a:pt x="3233246" y="641577"/>
                    <a:pt x="3115000" y="644117"/>
                    <a:pt x="2993643" y="641577"/>
                  </a:cubicBezTo>
                  <a:cubicBezTo>
                    <a:pt x="2937632" y="640307"/>
                    <a:pt x="2881620" y="639037"/>
                    <a:pt x="2825609" y="637767"/>
                  </a:cubicBezTo>
                  <a:cubicBezTo>
                    <a:pt x="2791380" y="637767"/>
                    <a:pt x="2760263" y="639037"/>
                    <a:pt x="2726034" y="639037"/>
                  </a:cubicBezTo>
                  <a:cubicBezTo>
                    <a:pt x="2638906" y="637767"/>
                    <a:pt x="2399302" y="639037"/>
                    <a:pt x="2312174" y="637767"/>
                  </a:cubicBezTo>
                  <a:cubicBezTo>
                    <a:pt x="2249939" y="636497"/>
                    <a:pt x="1005248" y="645387"/>
                    <a:pt x="943014" y="644117"/>
                  </a:cubicBezTo>
                  <a:cubicBezTo>
                    <a:pt x="927455" y="644117"/>
                    <a:pt x="908785" y="645387"/>
                    <a:pt x="893226" y="645387"/>
                  </a:cubicBezTo>
                  <a:cubicBezTo>
                    <a:pt x="855885" y="645387"/>
                    <a:pt x="821656" y="646657"/>
                    <a:pt x="784315" y="646657"/>
                  </a:cubicBezTo>
                  <a:cubicBezTo>
                    <a:pt x="690964" y="646657"/>
                    <a:pt x="600723" y="645387"/>
                    <a:pt x="507372" y="644117"/>
                  </a:cubicBezTo>
                  <a:cubicBezTo>
                    <a:pt x="451361" y="642847"/>
                    <a:pt x="395349" y="641577"/>
                    <a:pt x="342450" y="640307"/>
                  </a:cubicBezTo>
                  <a:cubicBezTo>
                    <a:pt x="242875" y="639037"/>
                    <a:pt x="143299" y="637767"/>
                    <a:pt x="48260" y="637767"/>
                  </a:cubicBezTo>
                  <a:cubicBezTo>
                    <a:pt x="38100" y="637767"/>
                    <a:pt x="29210" y="637767"/>
                    <a:pt x="19050" y="636497"/>
                  </a:cubicBezTo>
                  <a:cubicBezTo>
                    <a:pt x="10160" y="635227"/>
                    <a:pt x="5080" y="628877"/>
                    <a:pt x="7620" y="619987"/>
                  </a:cubicBezTo>
                  <a:cubicBezTo>
                    <a:pt x="16510" y="588313"/>
                    <a:pt x="12700" y="577828"/>
                    <a:pt x="11430" y="566924"/>
                  </a:cubicBezTo>
                  <a:cubicBezTo>
                    <a:pt x="10160" y="544696"/>
                    <a:pt x="6350" y="522887"/>
                    <a:pt x="7620" y="500659"/>
                  </a:cubicBezTo>
                  <a:cubicBezTo>
                    <a:pt x="5080" y="472979"/>
                    <a:pt x="0" y="130333"/>
                    <a:pt x="7620" y="102233"/>
                  </a:cubicBezTo>
                  <a:cubicBezTo>
                    <a:pt x="8890" y="96781"/>
                    <a:pt x="7620" y="90909"/>
                    <a:pt x="8890" y="85457"/>
                  </a:cubicBezTo>
                  <a:cubicBezTo>
                    <a:pt x="10160" y="76650"/>
                    <a:pt x="12700" y="67004"/>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32687"/>
                  </a:moveTo>
                  <a:cubicBezTo>
                    <a:pt x="4013944" y="616177"/>
                    <a:pt x="4015214" y="603477"/>
                    <a:pt x="4015214" y="590777"/>
                  </a:cubicBezTo>
                  <a:cubicBezTo>
                    <a:pt x="4013944" y="565246"/>
                    <a:pt x="4012674" y="543018"/>
                    <a:pt x="4012674" y="519113"/>
                  </a:cubicBezTo>
                  <a:cubicBezTo>
                    <a:pt x="4012674" y="508209"/>
                    <a:pt x="4015214" y="497304"/>
                    <a:pt x="4013944" y="486400"/>
                  </a:cubicBezTo>
                  <a:cubicBezTo>
                    <a:pt x="4013944" y="476334"/>
                    <a:pt x="4012674" y="465850"/>
                    <a:pt x="4011404" y="455784"/>
                  </a:cubicBezTo>
                  <a:cubicBezTo>
                    <a:pt x="4006324" y="440266"/>
                    <a:pt x="3994894" y="119009"/>
                    <a:pt x="3994894" y="103491"/>
                  </a:cubicBezTo>
                  <a:cubicBezTo>
                    <a:pt x="3992354" y="90490"/>
                    <a:pt x="3989814" y="77069"/>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46"/>
                  </a:cubicBezTo>
                  <a:cubicBezTo>
                    <a:pt x="31750" y="73295"/>
                    <a:pt x="31750" y="80844"/>
                    <a:pt x="30480" y="88393"/>
                  </a:cubicBezTo>
                  <a:cubicBezTo>
                    <a:pt x="29210" y="100975"/>
                    <a:pt x="26670" y="113137"/>
                    <a:pt x="25400" y="125719"/>
                  </a:cubicBezTo>
                  <a:cubicBezTo>
                    <a:pt x="20320" y="139140"/>
                    <a:pt x="26670" y="467108"/>
                    <a:pt x="29210" y="480528"/>
                  </a:cubicBezTo>
                  <a:cubicBezTo>
                    <a:pt x="29210" y="494788"/>
                    <a:pt x="29210" y="509467"/>
                    <a:pt x="30480" y="523726"/>
                  </a:cubicBezTo>
                  <a:cubicBezTo>
                    <a:pt x="30480" y="534211"/>
                    <a:pt x="33020" y="544696"/>
                    <a:pt x="33020" y="555181"/>
                  </a:cubicBezTo>
                  <a:cubicBezTo>
                    <a:pt x="33020" y="566505"/>
                    <a:pt x="33020" y="577828"/>
                    <a:pt x="31750" y="590777"/>
                  </a:cubicBezTo>
                  <a:cubicBezTo>
                    <a:pt x="31750" y="594587"/>
                    <a:pt x="31750" y="597127"/>
                    <a:pt x="31750" y="600937"/>
                  </a:cubicBezTo>
                  <a:cubicBezTo>
                    <a:pt x="31750" y="611097"/>
                    <a:pt x="35560" y="614907"/>
                    <a:pt x="44450" y="614907"/>
                  </a:cubicBezTo>
                  <a:cubicBezTo>
                    <a:pt x="71730" y="614907"/>
                    <a:pt x="115294" y="616177"/>
                    <a:pt x="155746" y="616177"/>
                  </a:cubicBezTo>
                  <a:cubicBezTo>
                    <a:pt x="214869" y="616177"/>
                    <a:pt x="277104" y="613637"/>
                    <a:pt x="336227" y="616177"/>
                  </a:cubicBezTo>
                  <a:cubicBezTo>
                    <a:pt x="432690" y="619987"/>
                    <a:pt x="529154" y="622527"/>
                    <a:pt x="625617" y="621257"/>
                  </a:cubicBezTo>
                  <a:cubicBezTo>
                    <a:pt x="687852" y="619987"/>
                    <a:pt x="746975" y="622527"/>
                    <a:pt x="809209" y="622527"/>
                  </a:cubicBezTo>
                  <a:cubicBezTo>
                    <a:pt x="899449" y="622527"/>
                    <a:pt x="989690" y="621257"/>
                    <a:pt x="1079930" y="622527"/>
                  </a:cubicBezTo>
                  <a:cubicBezTo>
                    <a:pt x="1213734" y="623797"/>
                    <a:pt x="2682470" y="613637"/>
                    <a:pt x="2819386" y="616177"/>
                  </a:cubicBezTo>
                  <a:cubicBezTo>
                    <a:pt x="2878509" y="617447"/>
                    <a:pt x="2937632" y="618717"/>
                    <a:pt x="2993643" y="618717"/>
                  </a:cubicBezTo>
                  <a:cubicBezTo>
                    <a:pt x="3096330" y="621257"/>
                    <a:pt x="3195905" y="617447"/>
                    <a:pt x="3298592" y="621257"/>
                  </a:cubicBezTo>
                  <a:cubicBezTo>
                    <a:pt x="3382609" y="623797"/>
                    <a:pt x="3466625" y="623797"/>
                    <a:pt x="3550642" y="626337"/>
                  </a:cubicBezTo>
                  <a:cubicBezTo>
                    <a:pt x="3675111" y="630147"/>
                    <a:pt x="3799580" y="632687"/>
                    <a:pt x="3924049" y="633957"/>
                  </a:cubicBezTo>
                  <a:cubicBezTo>
                    <a:pt x="3970725" y="633957"/>
                    <a:pt x="3992354" y="632687"/>
                    <a:pt x="4012674" y="632687"/>
                  </a:cubicBezTo>
                  <a:close/>
                </a:path>
              </a:pathLst>
            </a:custGeom>
            <a:solidFill>
              <a:srgbClr val="AEE259"/>
            </a:solidFill>
          </p:spPr>
        </p:sp>
      </p:grpSp>
      <p:grpSp>
        <p:nvGrpSpPr>
          <p:cNvPr name="Group 5" id="5"/>
          <p:cNvGrpSpPr/>
          <p:nvPr/>
        </p:nvGrpSpPr>
        <p:grpSpPr>
          <a:xfrm rot="0">
            <a:off x="1123465" y="877612"/>
            <a:ext cx="16041069" cy="8531776"/>
            <a:chOff x="0" y="0"/>
            <a:chExt cx="21388092" cy="11375701"/>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415833" y="261871"/>
              <a:ext cx="2959559" cy="617783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0" y="6111187"/>
              <a:ext cx="7792439" cy="5067876"/>
            </a:xfrm>
            <a:prstGeom prst="rect">
              <a:avLst/>
            </a:prstGeom>
          </p:spPr>
        </p:pic>
        <p:grpSp>
          <p:nvGrpSpPr>
            <p:cNvPr name="Group 8" id="8"/>
            <p:cNvGrpSpPr/>
            <p:nvPr/>
          </p:nvGrpSpPr>
          <p:grpSpPr>
            <a:xfrm rot="0">
              <a:off x="7374977" y="10750360"/>
              <a:ext cx="11560262" cy="625341"/>
              <a:chOff x="0" y="0"/>
              <a:chExt cx="9391053" cy="508000"/>
            </a:xfrm>
          </p:grpSpPr>
          <p:sp>
            <p:nvSpPr>
              <p:cNvPr name="Freeform 9" id="9"/>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0" id="10"/>
            <p:cNvGrpSpPr/>
            <p:nvPr/>
          </p:nvGrpSpPr>
          <p:grpSpPr>
            <a:xfrm rot="0">
              <a:off x="7416763" y="0"/>
              <a:ext cx="11346563" cy="625341"/>
              <a:chOff x="0" y="0"/>
              <a:chExt cx="9217454" cy="508000"/>
            </a:xfrm>
          </p:grpSpPr>
          <p:sp>
            <p:nvSpPr>
              <p:cNvPr name="Freeform 11" id="11"/>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50800" y="274571"/>
              <a:ext cx="7667927" cy="607924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597211" y="4009384"/>
              <a:ext cx="790881" cy="790881"/>
            </a:xfrm>
            <a:prstGeom prst="rect">
              <a:avLst/>
            </a:prstGeom>
          </p:spPr>
        </p:pic>
      </p:gr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086600" y="3086100"/>
            <a:ext cx="4114800" cy="4114800"/>
          </a:xfrm>
          <a:prstGeom prst="rect">
            <a:avLst/>
          </a:prstGeom>
        </p:spPr>
      </p:pic>
      <p:sp>
        <p:nvSpPr>
          <p:cNvPr name="TextBox 16" id="16"/>
          <p:cNvSpPr txBox="true"/>
          <p:nvPr/>
        </p:nvSpPr>
        <p:spPr>
          <a:xfrm rot="0">
            <a:off x="2151634" y="4529421"/>
            <a:ext cx="11624981" cy="2310787"/>
          </a:xfrm>
          <a:prstGeom prst="rect">
            <a:avLst/>
          </a:prstGeom>
        </p:spPr>
        <p:txBody>
          <a:bodyPr anchor="t" rtlCol="false" tIns="0" lIns="0" bIns="0" rIns="0">
            <a:spAutoFit/>
          </a:bodyPr>
          <a:lstStyle/>
          <a:p>
            <a:pPr>
              <a:lnSpc>
                <a:spcPts val="3721"/>
              </a:lnSpc>
            </a:pPr>
            <a:r>
              <a:rPr lang="en-US" sz="2658">
                <a:solidFill>
                  <a:srgbClr val="2B3547"/>
                </a:solidFill>
                <a:latin typeface="Nunito Bold"/>
              </a:rPr>
              <a:t>WhatsApp was founded by two former Yahoo employees, Brian Acton and Jan Koum. The company was initially started as a way to help people stay in touch with their families and friends, particularly those living in different countries. The app quickly gained popularity and was acquired by Facebook in 2014 for $19 billion.</a:t>
            </a:r>
          </a:p>
        </p:txBody>
      </p:sp>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466827" y="6206983"/>
            <a:ext cx="2498827" cy="2471567"/>
          </a:xfrm>
          <a:prstGeom prst="rect">
            <a:avLst/>
          </a:prstGeom>
        </p:spPr>
      </p:pic>
      <p:sp>
        <p:nvSpPr>
          <p:cNvPr name="TextBox 18" id="18"/>
          <p:cNvSpPr txBox="true"/>
          <p:nvPr/>
        </p:nvSpPr>
        <p:spPr>
          <a:xfrm rot="0">
            <a:off x="2151634" y="1373866"/>
            <a:ext cx="1144879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Background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693880"/>
            <a:ext cx="13300499" cy="2150731"/>
            <a:chOff x="0" y="0"/>
            <a:chExt cx="4030454" cy="651737"/>
          </a:xfrm>
        </p:grpSpPr>
        <p:sp>
          <p:nvSpPr>
            <p:cNvPr name="Freeform 3" id="3"/>
            <p:cNvSpPr/>
            <p:nvPr/>
          </p:nvSpPr>
          <p:spPr>
            <a:xfrm flipH="false" flipV="false">
              <a:off x="10160" y="16510"/>
              <a:ext cx="4007594" cy="623797"/>
            </a:xfrm>
            <a:custGeom>
              <a:avLst/>
              <a:gdLst/>
              <a:ahLst/>
              <a:cxnLst/>
              <a:rect r="r" b="b" t="t" l="l"/>
              <a:pathLst>
                <a:path h="623797" w="4007594">
                  <a:moveTo>
                    <a:pt x="4007594" y="623797"/>
                  </a:moveTo>
                  <a:lnTo>
                    <a:pt x="0" y="616177"/>
                  </a:lnTo>
                  <a:lnTo>
                    <a:pt x="0" y="229576"/>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0467"/>
            </a:xfrm>
            <a:custGeom>
              <a:avLst/>
              <a:gdLst/>
              <a:ahLst/>
              <a:cxnLst/>
              <a:rect r="r" b="b" t="t" l="l"/>
              <a:pathLst>
                <a:path h="650467" w="4036804">
                  <a:moveTo>
                    <a:pt x="4002514" y="21590"/>
                  </a:moveTo>
                  <a:cubicBezTo>
                    <a:pt x="4003784" y="34290"/>
                    <a:pt x="4003784" y="44450"/>
                    <a:pt x="4005054" y="54610"/>
                  </a:cubicBezTo>
                  <a:cubicBezTo>
                    <a:pt x="4007594" y="72456"/>
                    <a:pt x="4008864" y="84199"/>
                    <a:pt x="4011404" y="95523"/>
                  </a:cubicBezTo>
                  <a:cubicBezTo>
                    <a:pt x="4011404" y="111879"/>
                    <a:pt x="4024104" y="434395"/>
                    <a:pt x="4030454" y="450751"/>
                  </a:cubicBezTo>
                  <a:cubicBezTo>
                    <a:pt x="4036804" y="475496"/>
                    <a:pt x="4032994" y="500659"/>
                    <a:pt x="4032994" y="525404"/>
                  </a:cubicBezTo>
                  <a:cubicBezTo>
                    <a:pt x="4032994" y="547212"/>
                    <a:pt x="4034264" y="567343"/>
                    <a:pt x="4035534" y="589507"/>
                  </a:cubicBezTo>
                  <a:cubicBezTo>
                    <a:pt x="4035534" y="611097"/>
                    <a:pt x="4035534" y="625067"/>
                    <a:pt x="4035534" y="649197"/>
                  </a:cubicBezTo>
                  <a:cubicBezTo>
                    <a:pt x="4012674" y="649197"/>
                    <a:pt x="3992354" y="650467"/>
                    <a:pt x="3964502" y="649197"/>
                  </a:cubicBezTo>
                  <a:cubicBezTo>
                    <a:pt x="3762240" y="644117"/>
                    <a:pt x="3556865" y="650467"/>
                    <a:pt x="3354603" y="645387"/>
                  </a:cubicBezTo>
                  <a:cubicBezTo>
                    <a:pt x="3233246" y="641577"/>
                    <a:pt x="3115000" y="644117"/>
                    <a:pt x="2993643" y="641577"/>
                  </a:cubicBezTo>
                  <a:cubicBezTo>
                    <a:pt x="2937632" y="640307"/>
                    <a:pt x="2881620" y="639037"/>
                    <a:pt x="2825609" y="637767"/>
                  </a:cubicBezTo>
                  <a:cubicBezTo>
                    <a:pt x="2791380" y="637767"/>
                    <a:pt x="2760263" y="639037"/>
                    <a:pt x="2726034" y="639037"/>
                  </a:cubicBezTo>
                  <a:cubicBezTo>
                    <a:pt x="2638906" y="637767"/>
                    <a:pt x="2399302" y="639037"/>
                    <a:pt x="2312174" y="637767"/>
                  </a:cubicBezTo>
                  <a:cubicBezTo>
                    <a:pt x="2249939" y="636497"/>
                    <a:pt x="1005248" y="645387"/>
                    <a:pt x="943014" y="644117"/>
                  </a:cubicBezTo>
                  <a:cubicBezTo>
                    <a:pt x="927455" y="644117"/>
                    <a:pt x="908785" y="645387"/>
                    <a:pt x="893226" y="645387"/>
                  </a:cubicBezTo>
                  <a:cubicBezTo>
                    <a:pt x="855885" y="645387"/>
                    <a:pt x="821656" y="646657"/>
                    <a:pt x="784315" y="646657"/>
                  </a:cubicBezTo>
                  <a:cubicBezTo>
                    <a:pt x="690964" y="646657"/>
                    <a:pt x="600723" y="645387"/>
                    <a:pt x="507372" y="644117"/>
                  </a:cubicBezTo>
                  <a:cubicBezTo>
                    <a:pt x="451361" y="642847"/>
                    <a:pt x="395349" y="641577"/>
                    <a:pt x="342450" y="640307"/>
                  </a:cubicBezTo>
                  <a:cubicBezTo>
                    <a:pt x="242875" y="639037"/>
                    <a:pt x="143299" y="637767"/>
                    <a:pt x="48260" y="637767"/>
                  </a:cubicBezTo>
                  <a:cubicBezTo>
                    <a:pt x="38100" y="637767"/>
                    <a:pt x="29210" y="637767"/>
                    <a:pt x="19050" y="636497"/>
                  </a:cubicBezTo>
                  <a:cubicBezTo>
                    <a:pt x="10160" y="635227"/>
                    <a:pt x="5080" y="628877"/>
                    <a:pt x="7620" y="619987"/>
                  </a:cubicBezTo>
                  <a:cubicBezTo>
                    <a:pt x="16510" y="588313"/>
                    <a:pt x="12700" y="577828"/>
                    <a:pt x="11430" y="566924"/>
                  </a:cubicBezTo>
                  <a:cubicBezTo>
                    <a:pt x="10160" y="544696"/>
                    <a:pt x="6350" y="522887"/>
                    <a:pt x="7620" y="500659"/>
                  </a:cubicBezTo>
                  <a:cubicBezTo>
                    <a:pt x="5080" y="472979"/>
                    <a:pt x="0" y="130333"/>
                    <a:pt x="7620" y="102233"/>
                  </a:cubicBezTo>
                  <a:cubicBezTo>
                    <a:pt x="8890" y="96781"/>
                    <a:pt x="7620" y="90909"/>
                    <a:pt x="8890" y="85457"/>
                  </a:cubicBezTo>
                  <a:cubicBezTo>
                    <a:pt x="10160" y="76650"/>
                    <a:pt x="12700" y="67004"/>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32687"/>
                  </a:moveTo>
                  <a:cubicBezTo>
                    <a:pt x="4013944" y="616177"/>
                    <a:pt x="4015214" y="603477"/>
                    <a:pt x="4015214" y="590777"/>
                  </a:cubicBezTo>
                  <a:cubicBezTo>
                    <a:pt x="4013944" y="565246"/>
                    <a:pt x="4012674" y="543018"/>
                    <a:pt x="4012674" y="519113"/>
                  </a:cubicBezTo>
                  <a:cubicBezTo>
                    <a:pt x="4012674" y="508209"/>
                    <a:pt x="4015214" y="497304"/>
                    <a:pt x="4013944" y="486400"/>
                  </a:cubicBezTo>
                  <a:cubicBezTo>
                    <a:pt x="4013944" y="476334"/>
                    <a:pt x="4012674" y="465850"/>
                    <a:pt x="4011404" y="455784"/>
                  </a:cubicBezTo>
                  <a:cubicBezTo>
                    <a:pt x="4006324" y="440266"/>
                    <a:pt x="3994894" y="119009"/>
                    <a:pt x="3994894" y="103491"/>
                  </a:cubicBezTo>
                  <a:cubicBezTo>
                    <a:pt x="3992354" y="90490"/>
                    <a:pt x="3989814" y="77069"/>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46"/>
                  </a:cubicBezTo>
                  <a:cubicBezTo>
                    <a:pt x="31750" y="73295"/>
                    <a:pt x="31750" y="80844"/>
                    <a:pt x="30480" y="88393"/>
                  </a:cubicBezTo>
                  <a:cubicBezTo>
                    <a:pt x="29210" y="100975"/>
                    <a:pt x="26670" y="113137"/>
                    <a:pt x="25400" y="125719"/>
                  </a:cubicBezTo>
                  <a:cubicBezTo>
                    <a:pt x="20320" y="139140"/>
                    <a:pt x="26670" y="467108"/>
                    <a:pt x="29210" y="480528"/>
                  </a:cubicBezTo>
                  <a:cubicBezTo>
                    <a:pt x="29210" y="494788"/>
                    <a:pt x="29210" y="509467"/>
                    <a:pt x="30480" y="523726"/>
                  </a:cubicBezTo>
                  <a:cubicBezTo>
                    <a:pt x="30480" y="534211"/>
                    <a:pt x="33020" y="544696"/>
                    <a:pt x="33020" y="555181"/>
                  </a:cubicBezTo>
                  <a:cubicBezTo>
                    <a:pt x="33020" y="566505"/>
                    <a:pt x="33020" y="577828"/>
                    <a:pt x="31750" y="590777"/>
                  </a:cubicBezTo>
                  <a:cubicBezTo>
                    <a:pt x="31750" y="594587"/>
                    <a:pt x="31750" y="597127"/>
                    <a:pt x="31750" y="600937"/>
                  </a:cubicBezTo>
                  <a:cubicBezTo>
                    <a:pt x="31750" y="611097"/>
                    <a:pt x="35560" y="614907"/>
                    <a:pt x="44450" y="614907"/>
                  </a:cubicBezTo>
                  <a:cubicBezTo>
                    <a:pt x="71730" y="614907"/>
                    <a:pt x="115294" y="616177"/>
                    <a:pt x="155746" y="616177"/>
                  </a:cubicBezTo>
                  <a:cubicBezTo>
                    <a:pt x="214869" y="616177"/>
                    <a:pt x="277104" y="613637"/>
                    <a:pt x="336227" y="616177"/>
                  </a:cubicBezTo>
                  <a:cubicBezTo>
                    <a:pt x="432690" y="619987"/>
                    <a:pt x="529154" y="622527"/>
                    <a:pt x="625617" y="621257"/>
                  </a:cubicBezTo>
                  <a:cubicBezTo>
                    <a:pt x="687852" y="619987"/>
                    <a:pt x="746975" y="622527"/>
                    <a:pt x="809209" y="622527"/>
                  </a:cubicBezTo>
                  <a:cubicBezTo>
                    <a:pt x="899449" y="622527"/>
                    <a:pt x="989690" y="621257"/>
                    <a:pt x="1079930" y="622527"/>
                  </a:cubicBezTo>
                  <a:cubicBezTo>
                    <a:pt x="1213734" y="623797"/>
                    <a:pt x="2682470" y="613637"/>
                    <a:pt x="2819386" y="616177"/>
                  </a:cubicBezTo>
                  <a:cubicBezTo>
                    <a:pt x="2878509" y="617447"/>
                    <a:pt x="2937632" y="618717"/>
                    <a:pt x="2993643" y="618717"/>
                  </a:cubicBezTo>
                  <a:cubicBezTo>
                    <a:pt x="3096330" y="621257"/>
                    <a:pt x="3195905" y="617447"/>
                    <a:pt x="3298592" y="621257"/>
                  </a:cubicBezTo>
                  <a:cubicBezTo>
                    <a:pt x="3382609" y="623797"/>
                    <a:pt x="3466625" y="623797"/>
                    <a:pt x="3550642" y="626337"/>
                  </a:cubicBezTo>
                  <a:cubicBezTo>
                    <a:pt x="3675111" y="630147"/>
                    <a:pt x="3799580" y="632687"/>
                    <a:pt x="3924049" y="633957"/>
                  </a:cubicBezTo>
                  <a:cubicBezTo>
                    <a:pt x="3970725" y="633957"/>
                    <a:pt x="3992354" y="632687"/>
                    <a:pt x="4012674" y="632687"/>
                  </a:cubicBezTo>
                  <a:close/>
                </a:path>
              </a:pathLst>
            </a:custGeom>
            <a:solidFill>
              <a:srgbClr val="AEE259"/>
            </a:solidFill>
          </p:spPr>
        </p:sp>
      </p:grpSp>
      <p:grpSp>
        <p:nvGrpSpPr>
          <p:cNvPr name="Group 5" id="5"/>
          <p:cNvGrpSpPr/>
          <p:nvPr/>
        </p:nvGrpSpPr>
        <p:grpSpPr>
          <a:xfrm rot="0">
            <a:off x="1123465" y="877612"/>
            <a:ext cx="16041069" cy="8531776"/>
            <a:chOff x="0" y="0"/>
            <a:chExt cx="21388092" cy="11375701"/>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415833" y="261871"/>
              <a:ext cx="2959559" cy="6177834"/>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0" y="6111187"/>
              <a:ext cx="7792439" cy="5067876"/>
            </a:xfrm>
            <a:prstGeom prst="rect">
              <a:avLst/>
            </a:prstGeom>
          </p:spPr>
        </p:pic>
        <p:grpSp>
          <p:nvGrpSpPr>
            <p:cNvPr name="Group 8" id="8"/>
            <p:cNvGrpSpPr/>
            <p:nvPr/>
          </p:nvGrpSpPr>
          <p:grpSpPr>
            <a:xfrm rot="0">
              <a:off x="7374977" y="10750360"/>
              <a:ext cx="11560262" cy="625341"/>
              <a:chOff x="0" y="0"/>
              <a:chExt cx="9391053" cy="508000"/>
            </a:xfrm>
          </p:grpSpPr>
          <p:sp>
            <p:nvSpPr>
              <p:cNvPr name="Freeform 9" id="9"/>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0" id="10"/>
            <p:cNvGrpSpPr/>
            <p:nvPr/>
          </p:nvGrpSpPr>
          <p:grpSpPr>
            <a:xfrm rot="0">
              <a:off x="7416763" y="0"/>
              <a:ext cx="11346563" cy="625341"/>
              <a:chOff x="0" y="0"/>
              <a:chExt cx="9217454" cy="508000"/>
            </a:xfrm>
          </p:grpSpPr>
          <p:sp>
            <p:nvSpPr>
              <p:cNvPr name="Freeform 11" id="11"/>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50800" y="274571"/>
              <a:ext cx="7667927" cy="6079240"/>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0597211" y="4009384"/>
              <a:ext cx="790881" cy="790881"/>
            </a:xfrm>
            <a:prstGeom prst="rect">
              <a:avLst/>
            </a:prstGeom>
          </p:spPr>
        </p:pic>
      </p:gr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086600" y="3086100"/>
            <a:ext cx="4114800" cy="4114800"/>
          </a:xfrm>
          <a:prstGeom prst="rect">
            <a:avLst/>
          </a:prstGeom>
        </p:spPr>
      </p:pic>
      <p:sp>
        <p:nvSpPr>
          <p:cNvPr name="TextBox 16" id="16"/>
          <p:cNvSpPr txBox="true"/>
          <p:nvPr/>
        </p:nvSpPr>
        <p:spPr>
          <a:xfrm rot="0">
            <a:off x="2151634" y="4213914"/>
            <a:ext cx="11624981" cy="2310787"/>
          </a:xfrm>
          <a:prstGeom prst="rect">
            <a:avLst/>
          </a:prstGeom>
        </p:spPr>
        <p:txBody>
          <a:bodyPr anchor="t" rtlCol="false" tIns="0" lIns="0" bIns="0" rIns="0">
            <a:spAutoFit/>
          </a:bodyPr>
          <a:lstStyle/>
          <a:p>
            <a:pPr>
              <a:lnSpc>
                <a:spcPts val="3721"/>
              </a:lnSpc>
            </a:pPr>
            <a:r>
              <a:rPr lang="en-US" sz="2658">
                <a:solidFill>
                  <a:srgbClr val="2B3547"/>
                </a:solidFill>
                <a:latin typeface="Nunito Bold"/>
              </a:rPr>
              <a:t>To develop a WhatsApp-like messaging application, several steps need to be followed. These include identifying the target audience and their needs, selecting the appropriate technology stack, designing the user interface, developing the core messaging functionality, and testing and debugging the application.</a:t>
            </a:r>
            <a:r>
              <a:rPr lang="en-US" sz="2658">
                <a:solidFill>
                  <a:srgbClr val="2B3547"/>
                </a:solidFill>
                <a:latin typeface="Nunito Bold"/>
              </a:rPr>
              <a:t> </a:t>
            </a:r>
          </a:p>
        </p:txBody>
      </p:sp>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466827" y="6206983"/>
            <a:ext cx="2498827" cy="2471567"/>
          </a:xfrm>
          <a:prstGeom prst="rect">
            <a:avLst/>
          </a:prstGeom>
        </p:spPr>
      </p:pic>
      <p:sp>
        <p:nvSpPr>
          <p:cNvPr name="TextBox 18" id="18"/>
          <p:cNvSpPr txBox="true"/>
          <p:nvPr/>
        </p:nvSpPr>
        <p:spPr>
          <a:xfrm rot="0">
            <a:off x="2151634" y="1373866"/>
            <a:ext cx="1144879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Work Plan: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1047" y="837883"/>
            <a:ext cx="16185907" cy="8611234"/>
            <a:chOff x="0" y="0"/>
            <a:chExt cx="21581209" cy="1148164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30039" r="7528" b="0"/>
            <a:stretch>
              <a:fillRect/>
            </a:stretch>
          </p:blipFill>
          <p:spPr>
            <a:xfrm flipH="false" flipV="false" rot="0">
              <a:off x="305484" y="6502231"/>
              <a:ext cx="7876909" cy="4604975"/>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25" t="7414" r="0" b="0"/>
            <a:stretch>
              <a:fillRect/>
            </a:stretch>
          </p:blipFill>
          <p:spPr>
            <a:xfrm flipH="false" flipV="false" rot="0">
              <a:off x="13241420" y="5063765"/>
              <a:ext cx="7809064" cy="6094242"/>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75824" b="0"/>
            <a:stretch>
              <a:fillRect/>
            </a:stretch>
          </p:blipFill>
          <p:spPr>
            <a:xfrm flipH="false" flipV="false" rot="0">
              <a:off x="20429847" y="7762635"/>
              <a:ext cx="479498" cy="786924"/>
            </a:xfrm>
            <a:prstGeom prst="rect">
              <a:avLst/>
            </a:prstGeom>
          </p:spPr>
        </p:pic>
        <p:grpSp>
          <p:nvGrpSpPr>
            <p:cNvPr name="Group 6" id="6"/>
            <p:cNvGrpSpPr/>
            <p:nvPr/>
          </p:nvGrpSpPr>
          <p:grpSpPr>
            <a:xfrm rot="0">
              <a:off x="6822761" y="10856304"/>
              <a:ext cx="7904165" cy="625341"/>
              <a:chOff x="0" y="0"/>
              <a:chExt cx="6420999" cy="508000"/>
            </a:xfrm>
          </p:grpSpPr>
          <p:sp>
            <p:nvSpPr>
              <p:cNvPr name="Freeform 7" id="7"/>
              <p:cNvSpPr/>
              <p:nvPr/>
            </p:nvSpPr>
            <p:spPr>
              <a:xfrm flipH="false" flipV="false">
                <a:off x="0" y="215900"/>
                <a:ext cx="6421000" cy="76200"/>
              </a:xfrm>
              <a:custGeom>
                <a:avLst/>
                <a:gdLst/>
                <a:ahLst/>
                <a:cxnLst/>
                <a:rect r="r" b="b" t="t" l="l"/>
                <a:pathLst>
                  <a:path h="76200" w="6421000">
                    <a:moveTo>
                      <a:pt x="0" y="0"/>
                    </a:moveTo>
                    <a:lnTo>
                      <a:pt x="6421000" y="0"/>
                    </a:lnTo>
                    <a:lnTo>
                      <a:pt x="6421000" y="76200"/>
                    </a:lnTo>
                    <a:lnTo>
                      <a:pt x="0" y="76200"/>
                    </a:lnTo>
                    <a:close/>
                  </a:path>
                </a:pathLst>
              </a:custGeom>
              <a:solidFill>
                <a:srgbClr val="2B3547"/>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21593"/>
            <a:stretch>
              <a:fillRect/>
            </a:stretch>
          </p:blipFill>
          <p:spPr>
            <a:xfrm flipH="false" flipV="false" rot="0">
              <a:off x="18179825" y="407647"/>
              <a:ext cx="2959559" cy="5160940"/>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19605" b="0"/>
            <a:stretch>
              <a:fillRect/>
            </a:stretch>
          </p:blipFill>
          <p:spPr>
            <a:xfrm flipH="false" flipV="true" rot="0">
              <a:off x="4841615" y="135875"/>
              <a:ext cx="3084194" cy="622680"/>
            </a:xfrm>
            <a:prstGeom prst="rect">
              <a:avLst/>
            </a:prstGeom>
          </p:spPr>
        </p:pic>
        <p:grpSp>
          <p:nvGrpSpPr>
            <p:cNvPr name="Group 10" id="10"/>
            <p:cNvGrpSpPr/>
            <p:nvPr/>
          </p:nvGrpSpPr>
          <p:grpSpPr>
            <a:xfrm rot="0">
              <a:off x="6407346" y="147244"/>
              <a:ext cx="12362563" cy="625341"/>
              <a:chOff x="0" y="0"/>
              <a:chExt cx="10042808" cy="508000"/>
            </a:xfrm>
          </p:grpSpPr>
          <p:sp>
            <p:nvSpPr>
              <p:cNvPr name="Freeform 11" id="11"/>
              <p:cNvSpPr/>
              <p:nvPr/>
            </p:nvSpPr>
            <p:spPr>
              <a:xfrm flipH="false" flipV="false">
                <a:off x="0" y="215900"/>
                <a:ext cx="10042808" cy="76200"/>
              </a:xfrm>
              <a:custGeom>
                <a:avLst/>
                <a:gdLst/>
                <a:ahLst/>
                <a:cxnLst/>
                <a:rect r="r" b="b" t="t" l="l"/>
                <a:pathLst>
                  <a:path h="76200" w="10042808">
                    <a:moveTo>
                      <a:pt x="0" y="0"/>
                    </a:moveTo>
                    <a:lnTo>
                      <a:pt x="10042808" y="0"/>
                    </a:lnTo>
                    <a:lnTo>
                      <a:pt x="10042808" y="76200"/>
                    </a:lnTo>
                    <a:lnTo>
                      <a:pt x="0" y="76200"/>
                    </a:lnTo>
                    <a:close/>
                  </a:path>
                </a:pathLst>
              </a:custGeom>
              <a:solidFill>
                <a:srgbClr val="2B3547"/>
              </a:solidFill>
            </p:spPr>
          </p:sp>
        </p:gr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5774850"/>
              <a:ext cx="790881" cy="790881"/>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304225" y="176773"/>
              <a:ext cx="3811301" cy="478714"/>
            </a:xfrm>
            <a:prstGeom prst="rect">
              <a:avLst/>
            </a:prstGeom>
          </p:spPr>
        </p:pic>
        <p:pic>
          <p:nvPicPr>
            <p:cNvPr name="Picture 14" id="14"/>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5400000">
              <a:off x="20909786" y="13703"/>
              <a:ext cx="685126" cy="657721"/>
            </a:xfrm>
            <a:prstGeom prst="rect">
              <a:avLst/>
            </a:prstGeom>
          </p:spPr>
        </p:pic>
      </p:grpSp>
      <p:sp>
        <p:nvSpPr>
          <p:cNvPr name="TextBox 15" id="15"/>
          <p:cNvSpPr txBox="true"/>
          <p:nvPr/>
        </p:nvSpPr>
        <p:spPr>
          <a:xfrm rot="0">
            <a:off x="3546804" y="4465266"/>
            <a:ext cx="11194392" cy="1356468"/>
          </a:xfrm>
          <a:prstGeom prst="rect">
            <a:avLst/>
          </a:prstGeom>
        </p:spPr>
        <p:txBody>
          <a:bodyPr anchor="t" rtlCol="false" tIns="0" lIns="0" bIns="0" rIns="0">
            <a:spAutoFit/>
          </a:bodyPr>
          <a:lstStyle/>
          <a:p>
            <a:pPr algn="ctr" marL="0" indent="0" lvl="0">
              <a:lnSpc>
                <a:spcPts val="10680"/>
              </a:lnSpc>
              <a:spcBef>
                <a:spcPct val="0"/>
              </a:spcBef>
            </a:pPr>
            <a:r>
              <a:rPr lang="en-US" sz="8900">
                <a:solidFill>
                  <a:srgbClr val="2B3547"/>
                </a:solidFill>
                <a:latin typeface="Amatic SC Bold"/>
              </a:rPr>
              <a:t>Requirements</a:t>
            </a:r>
          </a:p>
        </p:txBody>
      </p:sp>
      <p:grpSp>
        <p:nvGrpSpPr>
          <p:cNvPr name="Group 16" id="16"/>
          <p:cNvGrpSpPr/>
          <p:nvPr/>
        </p:nvGrpSpPr>
        <p:grpSpPr>
          <a:xfrm rot="-536019">
            <a:off x="866817" y="1048017"/>
            <a:ext cx="2934389" cy="2919448"/>
            <a:chOff x="0" y="0"/>
            <a:chExt cx="1086475" cy="1080943"/>
          </a:xfrm>
        </p:grpSpPr>
        <p:sp>
          <p:nvSpPr>
            <p:cNvPr name="Freeform 17" id="17"/>
            <p:cNvSpPr/>
            <p:nvPr/>
          </p:nvSpPr>
          <p:spPr>
            <a:xfrm flipH="false" flipV="false">
              <a:off x="10160" y="16510"/>
              <a:ext cx="1063615" cy="1053003"/>
            </a:xfrm>
            <a:custGeom>
              <a:avLst/>
              <a:gdLst/>
              <a:ahLst/>
              <a:cxnLst/>
              <a:rect r="r" b="b" t="t" l="l"/>
              <a:pathLst>
                <a:path h="1053003" w="1063615">
                  <a:moveTo>
                    <a:pt x="1063615" y="1053003"/>
                  </a:moveTo>
                  <a:lnTo>
                    <a:pt x="0" y="1045383"/>
                  </a:lnTo>
                  <a:lnTo>
                    <a:pt x="0" y="378436"/>
                  </a:lnTo>
                  <a:lnTo>
                    <a:pt x="17780" y="19050"/>
                  </a:lnTo>
                  <a:lnTo>
                    <a:pt x="528162" y="0"/>
                  </a:lnTo>
                  <a:lnTo>
                    <a:pt x="1044565" y="5080"/>
                  </a:lnTo>
                  <a:close/>
                </a:path>
              </a:pathLst>
            </a:custGeom>
            <a:solidFill>
              <a:srgbClr val="AEE259"/>
            </a:solidFill>
          </p:spPr>
        </p:sp>
        <p:sp>
          <p:nvSpPr>
            <p:cNvPr name="Freeform 18" id="18"/>
            <p:cNvSpPr/>
            <p:nvPr/>
          </p:nvSpPr>
          <p:spPr>
            <a:xfrm flipH="false" flipV="false">
              <a:off x="-3810" y="0"/>
              <a:ext cx="1092825" cy="1079673"/>
            </a:xfrm>
            <a:custGeom>
              <a:avLst/>
              <a:gdLst/>
              <a:ahLst/>
              <a:cxnLst/>
              <a:rect r="r" b="b" t="t" l="l"/>
              <a:pathLst>
                <a:path h="1079673" w="1092825">
                  <a:moveTo>
                    <a:pt x="1058535" y="21590"/>
                  </a:moveTo>
                  <a:cubicBezTo>
                    <a:pt x="1059805" y="34290"/>
                    <a:pt x="1059805" y="44450"/>
                    <a:pt x="1061075" y="54610"/>
                  </a:cubicBezTo>
                  <a:cubicBezTo>
                    <a:pt x="1063615" y="79097"/>
                    <a:pt x="1064885" y="100459"/>
                    <a:pt x="1067425" y="121058"/>
                  </a:cubicBezTo>
                  <a:cubicBezTo>
                    <a:pt x="1067425" y="150812"/>
                    <a:pt x="1080125" y="737497"/>
                    <a:pt x="1086475" y="767251"/>
                  </a:cubicBezTo>
                  <a:cubicBezTo>
                    <a:pt x="1092825" y="812263"/>
                    <a:pt x="1089015" y="858038"/>
                    <a:pt x="1089015" y="903051"/>
                  </a:cubicBezTo>
                  <a:cubicBezTo>
                    <a:pt x="1089015" y="942723"/>
                    <a:pt x="1090285" y="979343"/>
                    <a:pt x="1091555" y="1018713"/>
                  </a:cubicBezTo>
                  <a:cubicBezTo>
                    <a:pt x="1091555" y="1040303"/>
                    <a:pt x="1091555" y="1054273"/>
                    <a:pt x="1091555" y="1078403"/>
                  </a:cubicBezTo>
                  <a:cubicBezTo>
                    <a:pt x="1068695" y="1078403"/>
                    <a:pt x="1048375" y="1079673"/>
                    <a:pt x="1030071" y="1078403"/>
                  </a:cubicBezTo>
                  <a:cubicBezTo>
                    <a:pt x="979568" y="1073323"/>
                    <a:pt x="928288" y="1079673"/>
                    <a:pt x="877785" y="1074593"/>
                  </a:cubicBezTo>
                  <a:cubicBezTo>
                    <a:pt x="847483" y="1070783"/>
                    <a:pt x="817958" y="1073323"/>
                    <a:pt x="787656" y="1070783"/>
                  </a:cubicBezTo>
                  <a:cubicBezTo>
                    <a:pt x="773670" y="1069513"/>
                    <a:pt x="759685" y="1068243"/>
                    <a:pt x="745699" y="1066973"/>
                  </a:cubicBezTo>
                  <a:cubicBezTo>
                    <a:pt x="737152" y="1066973"/>
                    <a:pt x="729383" y="1068243"/>
                    <a:pt x="720836" y="1068243"/>
                  </a:cubicBezTo>
                  <a:cubicBezTo>
                    <a:pt x="699080" y="1066973"/>
                    <a:pt x="639254" y="1068243"/>
                    <a:pt x="617498" y="1066973"/>
                  </a:cubicBezTo>
                  <a:cubicBezTo>
                    <a:pt x="601959" y="1065703"/>
                    <a:pt x="291169" y="1074593"/>
                    <a:pt x="275630" y="1073323"/>
                  </a:cubicBezTo>
                  <a:cubicBezTo>
                    <a:pt x="271745" y="1073323"/>
                    <a:pt x="267083" y="1074593"/>
                    <a:pt x="263198" y="1074593"/>
                  </a:cubicBezTo>
                  <a:cubicBezTo>
                    <a:pt x="253874" y="1074593"/>
                    <a:pt x="245328" y="1075863"/>
                    <a:pt x="236004" y="1075863"/>
                  </a:cubicBezTo>
                  <a:cubicBezTo>
                    <a:pt x="212695" y="1075863"/>
                    <a:pt x="190163" y="1074593"/>
                    <a:pt x="166853" y="1073323"/>
                  </a:cubicBezTo>
                  <a:cubicBezTo>
                    <a:pt x="152868" y="1072053"/>
                    <a:pt x="138882" y="1070783"/>
                    <a:pt x="125674" y="1069513"/>
                  </a:cubicBezTo>
                  <a:cubicBezTo>
                    <a:pt x="100811" y="1068243"/>
                    <a:pt x="75947" y="1066973"/>
                    <a:pt x="48260" y="1066973"/>
                  </a:cubicBezTo>
                  <a:cubicBezTo>
                    <a:pt x="38100" y="1066973"/>
                    <a:pt x="29210" y="1066973"/>
                    <a:pt x="19050" y="1065703"/>
                  </a:cubicBezTo>
                  <a:cubicBezTo>
                    <a:pt x="10160" y="1064433"/>
                    <a:pt x="5080" y="1058083"/>
                    <a:pt x="7620" y="1049193"/>
                  </a:cubicBezTo>
                  <a:cubicBezTo>
                    <a:pt x="16510" y="1017489"/>
                    <a:pt x="12700" y="998416"/>
                    <a:pt x="11430" y="978580"/>
                  </a:cubicBezTo>
                  <a:cubicBezTo>
                    <a:pt x="10160" y="938145"/>
                    <a:pt x="6350" y="898473"/>
                    <a:pt x="7620" y="858038"/>
                  </a:cubicBezTo>
                  <a:cubicBezTo>
                    <a:pt x="5080" y="807686"/>
                    <a:pt x="0" y="184380"/>
                    <a:pt x="7620" y="133264"/>
                  </a:cubicBezTo>
                  <a:cubicBezTo>
                    <a:pt x="8890" y="123346"/>
                    <a:pt x="7620" y="112665"/>
                    <a:pt x="8890" y="102748"/>
                  </a:cubicBezTo>
                  <a:cubicBezTo>
                    <a:pt x="10160" y="86726"/>
                    <a:pt x="12700" y="69179"/>
                    <a:pt x="13970" y="44450"/>
                  </a:cubicBezTo>
                  <a:cubicBezTo>
                    <a:pt x="13970" y="41910"/>
                    <a:pt x="15240" y="39370"/>
                    <a:pt x="16510" y="38100"/>
                  </a:cubicBezTo>
                  <a:cubicBezTo>
                    <a:pt x="38100" y="35560"/>
                    <a:pt x="56523" y="30480"/>
                    <a:pt x="68955" y="29210"/>
                  </a:cubicBezTo>
                  <a:cubicBezTo>
                    <a:pt x="89933" y="25400"/>
                    <a:pt x="110911" y="22860"/>
                    <a:pt x="132666" y="20320"/>
                  </a:cubicBezTo>
                  <a:cubicBezTo>
                    <a:pt x="147429" y="17780"/>
                    <a:pt x="162191" y="16510"/>
                    <a:pt x="176177" y="13970"/>
                  </a:cubicBezTo>
                  <a:cubicBezTo>
                    <a:pt x="190163" y="11430"/>
                    <a:pt x="204925" y="8890"/>
                    <a:pt x="218911" y="8890"/>
                  </a:cubicBezTo>
                  <a:cubicBezTo>
                    <a:pt x="234450" y="7620"/>
                    <a:pt x="249990" y="10160"/>
                    <a:pt x="265529" y="8890"/>
                  </a:cubicBezTo>
                  <a:cubicBezTo>
                    <a:pt x="284953" y="8890"/>
                    <a:pt x="636923" y="6350"/>
                    <a:pt x="656347" y="5080"/>
                  </a:cubicBezTo>
                  <a:cubicBezTo>
                    <a:pt x="674994" y="3810"/>
                    <a:pt x="693642" y="2540"/>
                    <a:pt x="713066" y="2540"/>
                  </a:cubicBezTo>
                  <a:cubicBezTo>
                    <a:pt x="744922" y="1270"/>
                    <a:pt x="776001" y="0"/>
                    <a:pt x="807857" y="0"/>
                  </a:cubicBezTo>
                  <a:cubicBezTo>
                    <a:pt x="821065" y="0"/>
                    <a:pt x="835051" y="2540"/>
                    <a:pt x="848260" y="2540"/>
                  </a:cubicBezTo>
                  <a:cubicBezTo>
                    <a:pt x="884777" y="3810"/>
                    <a:pt x="922072" y="5080"/>
                    <a:pt x="958590" y="7620"/>
                  </a:cubicBezTo>
                  <a:cubicBezTo>
                    <a:pt x="978014" y="8890"/>
                    <a:pt x="997438" y="12700"/>
                    <a:pt x="1016863" y="16510"/>
                  </a:cubicBezTo>
                  <a:cubicBezTo>
                    <a:pt x="1021525" y="16510"/>
                    <a:pt x="1026187" y="16510"/>
                    <a:pt x="1030071" y="16510"/>
                  </a:cubicBezTo>
                  <a:cubicBezTo>
                    <a:pt x="1039485" y="17780"/>
                    <a:pt x="1048375" y="20320"/>
                    <a:pt x="1058535" y="21590"/>
                  </a:cubicBezTo>
                  <a:close/>
                  <a:moveTo>
                    <a:pt x="1068695" y="1061893"/>
                  </a:moveTo>
                  <a:cubicBezTo>
                    <a:pt x="1069965" y="1045383"/>
                    <a:pt x="1071235" y="1032683"/>
                    <a:pt x="1071235" y="1019983"/>
                  </a:cubicBezTo>
                  <a:cubicBezTo>
                    <a:pt x="1069965" y="975528"/>
                    <a:pt x="1068695" y="935093"/>
                    <a:pt x="1068695" y="891607"/>
                  </a:cubicBezTo>
                  <a:cubicBezTo>
                    <a:pt x="1068695" y="871771"/>
                    <a:pt x="1071235" y="851935"/>
                    <a:pt x="1069965" y="832099"/>
                  </a:cubicBezTo>
                  <a:cubicBezTo>
                    <a:pt x="1069965" y="813789"/>
                    <a:pt x="1068695" y="794716"/>
                    <a:pt x="1067425" y="776406"/>
                  </a:cubicBezTo>
                  <a:cubicBezTo>
                    <a:pt x="1062345" y="748178"/>
                    <a:pt x="1050915" y="163781"/>
                    <a:pt x="1050915" y="135553"/>
                  </a:cubicBezTo>
                  <a:cubicBezTo>
                    <a:pt x="1048375" y="111903"/>
                    <a:pt x="1045835" y="87489"/>
                    <a:pt x="1043295" y="63500"/>
                  </a:cubicBezTo>
                  <a:cubicBezTo>
                    <a:pt x="1042025" y="44450"/>
                    <a:pt x="1040755" y="43180"/>
                    <a:pt x="1027741" y="41910"/>
                  </a:cubicBezTo>
                  <a:cubicBezTo>
                    <a:pt x="1025410" y="41910"/>
                    <a:pt x="1023856" y="41910"/>
                    <a:pt x="1021525" y="40640"/>
                  </a:cubicBezTo>
                  <a:cubicBezTo>
                    <a:pt x="1002100" y="36830"/>
                    <a:pt x="981899" y="31750"/>
                    <a:pt x="962475" y="30480"/>
                  </a:cubicBezTo>
                  <a:cubicBezTo>
                    <a:pt x="915079" y="26670"/>
                    <a:pt x="866907" y="25400"/>
                    <a:pt x="819512" y="22860"/>
                  </a:cubicBezTo>
                  <a:cubicBezTo>
                    <a:pt x="812519" y="22860"/>
                    <a:pt x="804749" y="22860"/>
                    <a:pt x="797756" y="22860"/>
                  </a:cubicBezTo>
                  <a:cubicBezTo>
                    <a:pt x="786102" y="22860"/>
                    <a:pt x="774447" y="22860"/>
                    <a:pt x="763569" y="22860"/>
                  </a:cubicBezTo>
                  <a:cubicBezTo>
                    <a:pt x="738706" y="22860"/>
                    <a:pt x="713843" y="22860"/>
                    <a:pt x="689757" y="24130"/>
                  </a:cubicBezTo>
                  <a:cubicBezTo>
                    <a:pt x="668779" y="25400"/>
                    <a:pt x="315255" y="29210"/>
                    <a:pt x="294277" y="29210"/>
                  </a:cubicBezTo>
                  <a:cubicBezTo>
                    <a:pt x="260090" y="29210"/>
                    <a:pt x="225903" y="26670"/>
                    <a:pt x="191717" y="33020"/>
                  </a:cubicBezTo>
                  <a:cubicBezTo>
                    <a:pt x="173846" y="36830"/>
                    <a:pt x="156753" y="36830"/>
                    <a:pt x="139659" y="38100"/>
                  </a:cubicBezTo>
                  <a:cubicBezTo>
                    <a:pt x="110134" y="41910"/>
                    <a:pt x="80609" y="45720"/>
                    <a:pt x="49530" y="50800"/>
                  </a:cubicBezTo>
                  <a:cubicBezTo>
                    <a:pt x="36830" y="50800"/>
                    <a:pt x="34290" y="53340"/>
                    <a:pt x="33020" y="66890"/>
                  </a:cubicBezTo>
                  <a:cubicBezTo>
                    <a:pt x="31750" y="80623"/>
                    <a:pt x="31750" y="94355"/>
                    <a:pt x="30480" y="108088"/>
                  </a:cubicBezTo>
                  <a:cubicBezTo>
                    <a:pt x="29210" y="130976"/>
                    <a:pt x="26670" y="153100"/>
                    <a:pt x="25400" y="175988"/>
                  </a:cubicBezTo>
                  <a:cubicBezTo>
                    <a:pt x="20320" y="200401"/>
                    <a:pt x="26670" y="797005"/>
                    <a:pt x="29210" y="821418"/>
                  </a:cubicBezTo>
                  <a:cubicBezTo>
                    <a:pt x="29210" y="847358"/>
                    <a:pt x="29210" y="874060"/>
                    <a:pt x="30480" y="899999"/>
                  </a:cubicBezTo>
                  <a:cubicBezTo>
                    <a:pt x="30480" y="919072"/>
                    <a:pt x="33020" y="938145"/>
                    <a:pt x="33020" y="957218"/>
                  </a:cubicBezTo>
                  <a:cubicBezTo>
                    <a:pt x="33020" y="977817"/>
                    <a:pt x="33020" y="998416"/>
                    <a:pt x="31750" y="1019983"/>
                  </a:cubicBezTo>
                  <a:cubicBezTo>
                    <a:pt x="31750" y="1023793"/>
                    <a:pt x="31750" y="1026333"/>
                    <a:pt x="31750" y="1030143"/>
                  </a:cubicBezTo>
                  <a:cubicBezTo>
                    <a:pt x="31750" y="1040303"/>
                    <a:pt x="35560" y="1044113"/>
                    <a:pt x="44450" y="1044113"/>
                  </a:cubicBezTo>
                  <a:cubicBezTo>
                    <a:pt x="58077" y="1044113"/>
                    <a:pt x="68955" y="1045383"/>
                    <a:pt x="79055" y="1045383"/>
                  </a:cubicBezTo>
                  <a:cubicBezTo>
                    <a:pt x="93818" y="1045383"/>
                    <a:pt x="109357" y="1042843"/>
                    <a:pt x="124120" y="1045383"/>
                  </a:cubicBezTo>
                  <a:cubicBezTo>
                    <a:pt x="148206" y="1049193"/>
                    <a:pt x="172292" y="1051733"/>
                    <a:pt x="196378" y="1050463"/>
                  </a:cubicBezTo>
                  <a:cubicBezTo>
                    <a:pt x="211918" y="1049193"/>
                    <a:pt x="226680" y="1051733"/>
                    <a:pt x="242220" y="1051733"/>
                  </a:cubicBezTo>
                  <a:cubicBezTo>
                    <a:pt x="264752" y="1051733"/>
                    <a:pt x="287284" y="1050463"/>
                    <a:pt x="309817" y="1051733"/>
                  </a:cubicBezTo>
                  <a:cubicBezTo>
                    <a:pt x="343226" y="1053003"/>
                    <a:pt x="709958" y="1042843"/>
                    <a:pt x="744145" y="1045383"/>
                  </a:cubicBezTo>
                  <a:cubicBezTo>
                    <a:pt x="758908" y="1046653"/>
                    <a:pt x="773670" y="1047923"/>
                    <a:pt x="787656" y="1047923"/>
                  </a:cubicBezTo>
                  <a:cubicBezTo>
                    <a:pt x="813296" y="1050463"/>
                    <a:pt x="838159" y="1046653"/>
                    <a:pt x="863799" y="1050463"/>
                  </a:cubicBezTo>
                  <a:cubicBezTo>
                    <a:pt x="884777" y="1053003"/>
                    <a:pt x="905756" y="1053003"/>
                    <a:pt x="926734" y="1055543"/>
                  </a:cubicBezTo>
                  <a:cubicBezTo>
                    <a:pt x="957813" y="1059353"/>
                    <a:pt x="988892" y="1061893"/>
                    <a:pt x="1019971" y="1063163"/>
                  </a:cubicBezTo>
                  <a:cubicBezTo>
                    <a:pt x="1031625" y="1063163"/>
                    <a:pt x="1048375" y="1061893"/>
                    <a:pt x="1068695" y="1061893"/>
                  </a:cubicBezTo>
                  <a:close/>
                </a:path>
              </a:pathLst>
            </a:custGeom>
            <a:solidFill>
              <a:srgbClr val="AEE259"/>
            </a:solidFill>
          </p:spPr>
        </p:sp>
      </p:grpSp>
      <p:sp>
        <p:nvSpPr>
          <p:cNvPr name="TextBox 19" id="19"/>
          <p:cNvSpPr txBox="true"/>
          <p:nvPr/>
        </p:nvSpPr>
        <p:spPr>
          <a:xfrm rot="0">
            <a:off x="1716878" y="1595074"/>
            <a:ext cx="1234267" cy="1825333"/>
          </a:xfrm>
          <a:prstGeom prst="rect">
            <a:avLst/>
          </a:prstGeom>
        </p:spPr>
        <p:txBody>
          <a:bodyPr anchor="t" rtlCol="false" tIns="0" lIns="0" bIns="0" rIns="0">
            <a:spAutoFit/>
          </a:bodyPr>
          <a:lstStyle/>
          <a:p>
            <a:pPr algn="ctr" marL="0" indent="0" lvl="0">
              <a:lnSpc>
                <a:spcPts val="14372"/>
              </a:lnSpc>
              <a:spcBef>
                <a:spcPct val="0"/>
              </a:spcBef>
            </a:pPr>
            <a:r>
              <a:rPr lang="en-US" sz="11977">
                <a:solidFill>
                  <a:srgbClr val="2B3547"/>
                </a:solidFill>
                <a:latin typeface="Amatic SC Bold"/>
              </a:rPr>
              <a:t>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sp>
        <p:nvSpPr>
          <p:cNvPr name="TextBox 20" id="20"/>
          <p:cNvSpPr txBox="true"/>
          <p:nvPr/>
        </p:nvSpPr>
        <p:spPr>
          <a:xfrm rot="0">
            <a:off x="2098762" y="4006047"/>
            <a:ext cx="3996737" cy="24669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2B3547"/>
                </a:solidFill>
                <a:latin typeface="Nunito Bold"/>
              </a:rPr>
              <a:t>1.The user should be able to register for the application using their email or phone number.</a:t>
            </a:r>
            <a:r>
              <a:rPr lang="en-US" sz="3000">
                <a:solidFill>
                  <a:srgbClr val="2B3547"/>
                </a:solidFill>
                <a:latin typeface="Nunito Bold"/>
              </a:rPr>
              <a:t> </a:t>
            </a:r>
          </a:p>
        </p:txBody>
      </p:sp>
      <p:sp>
        <p:nvSpPr>
          <p:cNvPr name="TextBox 21" id="21"/>
          <p:cNvSpPr txBox="true"/>
          <p:nvPr/>
        </p:nvSpPr>
        <p:spPr>
          <a:xfrm rot="0">
            <a:off x="6895278" y="4006047"/>
            <a:ext cx="3996737" cy="24669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2B3547"/>
                </a:solidFill>
                <a:latin typeface="Nunito Bold"/>
              </a:rPr>
              <a:t>2.The user should be able to create, edit, and delete contacts and groups for easier communication.</a:t>
            </a:r>
          </a:p>
        </p:txBody>
      </p:sp>
      <p:sp>
        <p:nvSpPr>
          <p:cNvPr name="TextBox 22" id="22"/>
          <p:cNvSpPr txBox="true"/>
          <p:nvPr/>
        </p:nvSpPr>
        <p:spPr>
          <a:xfrm rot="0">
            <a:off x="2151634" y="1373866"/>
            <a:ext cx="1353689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example for Functional Requirements: </a:t>
            </a:r>
          </a:p>
        </p:txBody>
      </p:sp>
      <p:sp>
        <p:nvSpPr>
          <p:cNvPr name="TextBox 23" id="23"/>
          <p:cNvSpPr txBox="true"/>
          <p:nvPr/>
        </p:nvSpPr>
        <p:spPr>
          <a:xfrm rot="0">
            <a:off x="11691794" y="4006047"/>
            <a:ext cx="3996737" cy="29622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2B3547"/>
                </a:solidFill>
                <a:latin typeface="Nunito Bold"/>
              </a:rPr>
              <a:t>3.The user should be able to send and receive text messages, voice messages, images, videos, and documents.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6328" y="838200"/>
            <a:ext cx="13300499" cy="2179595"/>
            <a:chOff x="0" y="0"/>
            <a:chExt cx="4030454" cy="660483"/>
          </a:xfrm>
        </p:grpSpPr>
        <p:sp>
          <p:nvSpPr>
            <p:cNvPr name="Freeform 3" id="3"/>
            <p:cNvSpPr/>
            <p:nvPr/>
          </p:nvSpPr>
          <p:spPr>
            <a:xfrm flipH="false" flipV="false">
              <a:off x="10160" y="16510"/>
              <a:ext cx="4007594" cy="632543"/>
            </a:xfrm>
            <a:custGeom>
              <a:avLst/>
              <a:gdLst/>
              <a:ahLst/>
              <a:cxnLst/>
              <a:rect r="r" b="b" t="t" l="l"/>
              <a:pathLst>
                <a:path h="632543" w="4007594">
                  <a:moveTo>
                    <a:pt x="4007594" y="632543"/>
                  </a:moveTo>
                  <a:lnTo>
                    <a:pt x="0" y="624923"/>
                  </a:lnTo>
                  <a:lnTo>
                    <a:pt x="0" y="232610"/>
                  </a:lnTo>
                  <a:lnTo>
                    <a:pt x="17780" y="19050"/>
                  </a:lnTo>
                  <a:lnTo>
                    <a:pt x="1996367" y="0"/>
                  </a:lnTo>
                  <a:lnTo>
                    <a:pt x="3988544" y="5080"/>
                  </a:lnTo>
                  <a:close/>
                </a:path>
              </a:pathLst>
            </a:custGeom>
            <a:solidFill>
              <a:srgbClr val="AEE259"/>
            </a:solidFill>
          </p:spPr>
        </p:sp>
        <p:sp>
          <p:nvSpPr>
            <p:cNvPr name="Freeform 4" id="4"/>
            <p:cNvSpPr/>
            <p:nvPr/>
          </p:nvSpPr>
          <p:spPr>
            <a:xfrm flipH="false" flipV="false">
              <a:off x="-3810" y="0"/>
              <a:ext cx="4036804" cy="659213"/>
            </a:xfrm>
            <a:custGeom>
              <a:avLst/>
              <a:gdLst/>
              <a:ahLst/>
              <a:cxnLst/>
              <a:rect r="r" b="b" t="t" l="l"/>
              <a:pathLst>
                <a:path h="659213" w="4036804">
                  <a:moveTo>
                    <a:pt x="4002514" y="21590"/>
                  </a:moveTo>
                  <a:cubicBezTo>
                    <a:pt x="4003784" y="34290"/>
                    <a:pt x="4003784" y="44450"/>
                    <a:pt x="4005054" y="54610"/>
                  </a:cubicBezTo>
                  <a:cubicBezTo>
                    <a:pt x="4007594" y="72591"/>
                    <a:pt x="4008864" y="84530"/>
                    <a:pt x="4011404" y="96043"/>
                  </a:cubicBezTo>
                  <a:cubicBezTo>
                    <a:pt x="4011404" y="112673"/>
                    <a:pt x="4024104" y="440572"/>
                    <a:pt x="4030454" y="457201"/>
                  </a:cubicBezTo>
                  <a:cubicBezTo>
                    <a:pt x="4036804" y="482358"/>
                    <a:pt x="4032994" y="507942"/>
                    <a:pt x="4032994" y="533100"/>
                  </a:cubicBezTo>
                  <a:cubicBezTo>
                    <a:pt x="4032994" y="555272"/>
                    <a:pt x="4034264" y="575739"/>
                    <a:pt x="4035534" y="598253"/>
                  </a:cubicBezTo>
                  <a:cubicBezTo>
                    <a:pt x="4035534" y="619843"/>
                    <a:pt x="4035534" y="633813"/>
                    <a:pt x="4035534" y="657943"/>
                  </a:cubicBezTo>
                  <a:cubicBezTo>
                    <a:pt x="4012674" y="657943"/>
                    <a:pt x="3992354" y="659213"/>
                    <a:pt x="3964502" y="657943"/>
                  </a:cubicBezTo>
                  <a:cubicBezTo>
                    <a:pt x="3762240" y="652863"/>
                    <a:pt x="3556865" y="659213"/>
                    <a:pt x="3354603" y="654133"/>
                  </a:cubicBezTo>
                  <a:cubicBezTo>
                    <a:pt x="3233246" y="650323"/>
                    <a:pt x="3115000" y="652863"/>
                    <a:pt x="2993643" y="650323"/>
                  </a:cubicBezTo>
                  <a:cubicBezTo>
                    <a:pt x="2937632" y="649053"/>
                    <a:pt x="2881620" y="647783"/>
                    <a:pt x="2825609" y="646513"/>
                  </a:cubicBezTo>
                  <a:cubicBezTo>
                    <a:pt x="2791380" y="646513"/>
                    <a:pt x="2760263" y="647783"/>
                    <a:pt x="2726034" y="647783"/>
                  </a:cubicBezTo>
                  <a:cubicBezTo>
                    <a:pt x="2638906" y="646513"/>
                    <a:pt x="2399302" y="647783"/>
                    <a:pt x="2312174" y="646513"/>
                  </a:cubicBezTo>
                  <a:cubicBezTo>
                    <a:pt x="2249939" y="645243"/>
                    <a:pt x="1005248" y="654133"/>
                    <a:pt x="943014" y="652863"/>
                  </a:cubicBezTo>
                  <a:cubicBezTo>
                    <a:pt x="927455" y="652863"/>
                    <a:pt x="908785" y="654133"/>
                    <a:pt x="893226" y="654133"/>
                  </a:cubicBezTo>
                  <a:cubicBezTo>
                    <a:pt x="855885" y="654133"/>
                    <a:pt x="821656" y="655403"/>
                    <a:pt x="784315" y="655403"/>
                  </a:cubicBezTo>
                  <a:cubicBezTo>
                    <a:pt x="690964" y="655403"/>
                    <a:pt x="600723" y="654133"/>
                    <a:pt x="507372" y="652863"/>
                  </a:cubicBezTo>
                  <a:cubicBezTo>
                    <a:pt x="451361" y="651593"/>
                    <a:pt x="395349" y="650323"/>
                    <a:pt x="342450" y="649053"/>
                  </a:cubicBezTo>
                  <a:cubicBezTo>
                    <a:pt x="242875" y="647783"/>
                    <a:pt x="143299" y="646513"/>
                    <a:pt x="48260" y="646513"/>
                  </a:cubicBezTo>
                  <a:cubicBezTo>
                    <a:pt x="38100" y="646513"/>
                    <a:pt x="29210" y="646513"/>
                    <a:pt x="19050" y="645243"/>
                  </a:cubicBezTo>
                  <a:cubicBezTo>
                    <a:pt x="10160" y="643973"/>
                    <a:pt x="5080" y="637623"/>
                    <a:pt x="7620" y="628733"/>
                  </a:cubicBezTo>
                  <a:cubicBezTo>
                    <a:pt x="16510" y="597059"/>
                    <a:pt x="12700" y="586399"/>
                    <a:pt x="11430" y="575313"/>
                  </a:cubicBezTo>
                  <a:cubicBezTo>
                    <a:pt x="10160" y="552714"/>
                    <a:pt x="6350" y="530541"/>
                    <a:pt x="7620" y="507942"/>
                  </a:cubicBezTo>
                  <a:cubicBezTo>
                    <a:pt x="5080" y="479800"/>
                    <a:pt x="0" y="131434"/>
                    <a:pt x="7620" y="102865"/>
                  </a:cubicBezTo>
                  <a:cubicBezTo>
                    <a:pt x="8890" y="97322"/>
                    <a:pt x="7620" y="91353"/>
                    <a:pt x="8890" y="85810"/>
                  </a:cubicBezTo>
                  <a:cubicBezTo>
                    <a:pt x="10160" y="76855"/>
                    <a:pt x="12700" y="67048"/>
                    <a:pt x="13970" y="44450"/>
                  </a:cubicBezTo>
                  <a:cubicBezTo>
                    <a:pt x="13970" y="41910"/>
                    <a:pt x="15240" y="39370"/>
                    <a:pt x="16510" y="38100"/>
                  </a:cubicBezTo>
                  <a:cubicBezTo>
                    <a:pt x="38100" y="35560"/>
                    <a:pt x="65506" y="30480"/>
                    <a:pt x="115294" y="29210"/>
                  </a:cubicBezTo>
                  <a:cubicBezTo>
                    <a:pt x="199311" y="25400"/>
                    <a:pt x="283327" y="22860"/>
                    <a:pt x="370456" y="20320"/>
                  </a:cubicBezTo>
                  <a:cubicBezTo>
                    <a:pt x="429578" y="17780"/>
                    <a:pt x="488701" y="16510"/>
                    <a:pt x="544712" y="13970"/>
                  </a:cubicBezTo>
                  <a:cubicBezTo>
                    <a:pt x="600724" y="11430"/>
                    <a:pt x="659846" y="8890"/>
                    <a:pt x="715857" y="8890"/>
                  </a:cubicBezTo>
                  <a:cubicBezTo>
                    <a:pt x="778092" y="7620"/>
                    <a:pt x="840327" y="10160"/>
                    <a:pt x="902561" y="8890"/>
                  </a:cubicBezTo>
                  <a:cubicBezTo>
                    <a:pt x="980354" y="8890"/>
                    <a:pt x="2389967" y="6350"/>
                    <a:pt x="2467760" y="5080"/>
                  </a:cubicBezTo>
                  <a:cubicBezTo>
                    <a:pt x="2542442" y="3810"/>
                    <a:pt x="2617123" y="2540"/>
                    <a:pt x="2694917" y="2540"/>
                  </a:cubicBezTo>
                  <a:cubicBezTo>
                    <a:pt x="2822497" y="1270"/>
                    <a:pt x="2946967" y="0"/>
                    <a:pt x="3074548" y="0"/>
                  </a:cubicBezTo>
                  <a:cubicBezTo>
                    <a:pt x="3127447" y="0"/>
                    <a:pt x="3183458" y="2540"/>
                    <a:pt x="3236357" y="2540"/>
                  </a:cubicBezTo>
                  <a:cubicBezTo>
                    <a:pt x="3382608" y="3810"/>
                    <a:pt x="3531971" y="5080"/>
                    <a:pt x="3678223" y="7620"/>
                  </a:cubicBezTo>
                  <a:cubicBezTo>
                    <a:pt x="3756016" y="8890"/>
                    <a:pt x="3833809" y="12700"/>
                    <a:pt x="3911602" y="16510"/>
                  </a:cubicBezTo>
                  <a:cubicBezTo>
                    <a:pt x="3930273" y="16510"/>
                    <a:pt x="3948943" y="16510"/>
                    <a:pt x="3964502" y="16510"/>
                  </a:cubicBezTo>
                  <a:cubicBezTo>
                    <a:pt x="3983464" y="17780"/>
                    <a:pt x="3992354" y="20320"/>
                    <a:pt x="4002514" y="21590"/>
                  </a:cubicBezTo>
                  <a:close/>
                  <a:moveTo>
                    <a:pt x="4012674" y="641433"/>
                  </a:moveTo>
                  <a:cubicBezTo>
                    <a:pt x="4013944" y="624923"/>
                    <a:pt x="4015214" y="612223"/>
                    <a:pt x="4015214" y="599523"/>
                  </a:cubicBezTo>
                  <a:cubicBezTo>
                    <a:pt x="4013944" y="573607"/>
                    <a:pt x="4012674" y="551008"/>
                    <a:pt x="4012674" y="526704"/>
                  </a:cubicBezTo>
                  <a:cubicBezTo>
                    <a:pt x="4012674" y="515617"/>
                    <a:pt x="4015214" y="504531"/>
                    <a:pt x="4013944" y="493445"/>
                  </a:cubicBezTo>
                  <a:cubicBezTo>
                    <a:pt x="4013944" y="483211"/>
                    <a:pt x="4012674" y="472551"/>
                    <a:pt x="4011404" y="462318"/>
                  </a:cubicBezTo>
                  <a:cubicBezTo>
                    <a:pt x="4006324" y="446541"/>
                    <a:pt x="3994894" y="119921"/>
                    <a:pt x="3994894" y="104145"/>
                  </a:cubicBezTo>
                  <a:cubicBezTo>
                    <a:pt x="3992354" y="90926"/>
                    <a:pt x="3989814" y="77282"/>
                    <a:pt x="3987274" y="63500"/>
                  </a:cubicBezTo>
                  <a:cubicBezTo>
                    <a:pt x="3986004" y="44450"/>
                    <a:pt x="3984734" y="43180"/>
                    <a:pt x="3955166" y="41910"/>
                  </a:cubicBezTo>
                  <a:cubicBezTo>
                    <a:pt x="3945831" y="41910"/>
                    <a:pt x="3939608" y="41910"/>
                    <a:pt x="3930273" y="40640"/>
                  </a:cubicBezTo>
                  <a:cubicBezTo>
                    <a:pt x="3852480" y="36830"/>
                    <a:pt x="3771575" y="31750"/>
                    <a:pt x="3693782" y="30480"/>
                  </a:cubicBezTo>
                  <a:cubicBezTo>
                    <a:pt x="3503966" y="26670"/>
                    <a:pt x="3311039" y="25400"/>
                    <a:pt x="3121224" y="22860"/>
                  </a:cubicBezTo>
                  <a:cubicBezTo>
                    <a:pt x="3093218" y="22860"/>
                    <a:pt x="3062101" y="22860"/>
                    <a:pt x="3034095" y="22860"/>
                  </a:cubicBezTo>
                  <a:cubicBezTo>
                    <a:pt x="2987419" y="22860"/>
                    <a:pt x="2940743" y="22860"/>
                    <a:pt x="2897179" y="22860"/>
                  </a:cubicBezTo>
                  <a:cubicBezTo>
                    <a:pt x="2797604" y="22860"/>
                    <a:pt x="2698028" y="22860"/>
                    <a:pt x="2601565" y="24130"/>
                  </a:cubicBezTo>
                  <a:cubicBezTo>
                    <a:pt x="2517548" y="25400"/>
                    <a:pt x="1101712" y="29210"/>
                    <a:pt x="1017695" y="29210"/>
                  </a:cubicBezTo>
                  <a:cubicBezTo>
                    <a:pt x="880779" y="29210"/>
                    <a:pt x="743863" y="26670"/>
                    <a:pt x="606947" y="33020"/>
                  </a:cubicBezTo>
                  <a:cubicBezTo>
                    <a:pt x="535377" y="36830"/>
                    <a:pt x="466919" y="36830"/>
                    <a:pt x="398461" y="38100"/>
                  </a:cubicBezTo>
                  <a:cubicBezTo>
                    <a:pt x="280215" y="41910"/>
                    <a:pt x="161970" y="45720"/>
                    <a:pt x="49530" y="50800"/>
                  </a:cubicBezTo>
                  <a:cubicBezTo>
                    <a:pt x="36830" y="50800"/>
                    <a:pt x="34290" y="53340"/>
                    <a:pt x="33020" y="65769"/>
                  </a:cubicBezTo>
                  <a:cubicBezTo>
                    <a:pt x="31750" y="73444"/>
                    <a:pt x="31750" y="81119"/>
                    <a:pt x="30480" y="88794"/>
                  </a:cubicBezTo>
                  <a:cubicBezTo>
                    <a:pt x="29210" y="101586"/>
                    <a:pt x="26670" y="113952"/>
                    <a:pt x="25400" y="126744"/>
                  </a:cubicBezTo>
                  <a:cubicBezTo>
                    <a:pt x="20320" y="140388"/>
                    <a:pt x="26670" y="473831"/>
                    <a:pt x="29210" y="487475"/>
                  </a:cubicBezTo>
                  <a:cubicBezTo>
                    <a:pt x="29210" y="501973"/>
                    <a:pt x="29210" y="516897"/>
                    <a:pt x="30480" y="531394"/>
                  </a:cubicBezTo>
                  <a:cubicBezTo>
                    <a:pt x="30480" y="542054"/>
                    <a:pt x="33020" y="552714"/>
                    <a:pt x="33020" y="563374"/>
                  </a:cubicBezTo>
                  <a:cubicBezTo>
                    <a:pt x="33020" y="574887"/>
                    <a:pt x="33020" y="586399"/>
                    <a:pt x="31750" y="599523"/>
                  </a:cubicBezTo>
                  <a:cubicBezTo>
                    <a:pt x="31750" y="603333"/>
                    <a:pt x="31750" y="605873"/>
                    <a:pt x="31750" y="609683"/>
                  </a:cubicBezTo>
                  <a:cubicBezTo>
                    <a:pt x="31750" y="619843"/>
                    <a:pt x="35560" y="623653"/>
                    <a:pt x="44450" y="623653"/>
                  </a:cubicBezTo>
                  <a:cubicBezTo>
                    <a:pt x="71730" y="623653"/>
                    <a:pt x="115294" y="624923"/>
                    <a:pt x="155746" y="624923"/>
                  </a:cubicBezTo>
                  <a:cubicBezTo>
                    <a:pt x="214869" y="624923"/>
                    <a:pt x="277104" y="622383"/>
                    <a:pt x="336227" y="624923"/>
                  </a:cubicBezTo>
                  <a:cubicBezTo>
                    <a:pt x="432690" y="628733"/>
                    <a:pt x="529154" y="631273"/>
                    <a:pt x="625617" y="630003"/>
                  </a:cubicBezTo>
                  <a:cubicBezTo>
                    <a:pt x="687852" y="628733"/>
                    <a:pt x="746975" y="631273"/>
                    <a:pt x="809209" y="631273"/>
                  </a:cubicBezTo>
                  <a:cubicBezTo>
                    <a:pt x="899449" y="631273"/>
                    <a:pt x="989690" y="630003"/>
                    <a:pt x="1079930" y="631273"/>
                  </a:cubicBezTo>
                  <a:cubicBezTo>
                    <a:pt x="1213734" y="632543"/>
                    <a:pt x="2682470" y="622383"/>
                    <a:pt x="2819386" y="624923"/>
                  </a:cubicBezTo>
                  <a:cubicBezTo>
                    <a:pt x="2878509" y="626193"/>
                    <a:pt x="2937632" y="627463"/>
                    <a:pt x="2993643" y="627463"/>
                  </a:cubicBezTo>
                  <a:cubicBezTo>
                    <a:pt x="3096330" y="630003"/>
                    <a:pt x="3195905" y="626193"/>
                    <a:pt x="3298592" y="630003"/>
                  </a:cubicBezTo>
                  <a:cubicBezTo>
                    <a:pt x="3382609" y="632543"/>
                    <a:pt x="3466625" y="632543"/>
                    <a:pt x="3550642" y="635083"/>
                  </a:cubicBezTo>
                  <a:cubicBezTo>
                    <a:pt x="3675111" y="638893"/>
                    <a:pt x="3799580" y="641433"/>
                    <a:pt x="3924049" y="642703"/>
                  </a:cubicBezTo>
                  <a:cubicBezTo>
                    <a:pt x="3970725" y="642703"/>
                    <a:pt x="3992354" y="641433"/>
                    <a:pt x="4012674" y="641433"/>
                  </a:cubicBezTo>
                  <a:close/>
                </a:path>
              </a:pathLst>
            </a:custGeom>
            <a:solidFill>
              <a:srgbClr val="AEE259"/>
            </a:solidFill>
          </p:spPr>
        </p:sp>
      </p:grpSp>
      <p:grpSp>
        <p:nvGrpSpPr>
          <p:cNvPr name="Group 5" id="5"/>
          <p:cNvGrpSpPr/>
          <p:nvPr/>
        </p:nvGrpSpPr>
        <p:grpSpPr>
          <a:xfrm rot="0">
            <a:off x="944095" y="877612"/>
            <a:ext cx="16450180" cy="8853303"/>
            <a:chOff x="0" y="0"/>
            <a:chExt cx="21933574" cy="11804404"/>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9982" b="7642"/>
            <a:stretch>
              <a:fillRect/>
            </a:stretch>
          </p:blipFill>
          <p:spPr>
            <a:xfrm flipH="false" flipV="false" rot="0">
              <a:off x="296311" y="274571"/>
              <a:ext cx="7667927" cy="6079240"/>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256" t="0" r="0" b="6144"/>
            <a:stretch>
              <a:fillRect/>
            </a:stretch>
          </p:blipFill>
          <p:spPr>
            <a:xfrm flipH="false" flipV="false" rot="0">
              <a:off x="18661344" y="261871"/>
              <a:ext cx="2959559" cy="6177834"/>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23007" r="8520" b="0"/>
            <a:stretch>
              <a:fillRect/>
            </a:stretch>
          </p:blipFill>
          <p:spPr>
            <a:xfrm flipH="false" flipV="false" rot="0">
              <a:off x="245511" y="6111187"/>
              <a:ext cx="7792439" cy="5067876"/>
            </a:xfrm>
            <a:prstGeom prst="rect">
              <a:avLst/>
            </a:prstGeom>
          </p:spPr>
        </p:pic>
        <p:grpSp>
          <p:nvGrpSpPr>
            <p:cNvPr name="Group 9" id="9"/>
            <p:cNvGrpSpPr/>
            <p:nvPr/>
          </p:nvGrpSpPr>
          <p:grpSpPr>
            <a:xfrm rot="0">
              <a:off x="7194575" y="10451245"/>
              <a:ext cx="11560262" cy="625341"/>
              <a:chOff x="0" y="0"/>
              <a:chExt cx="9391053" cy="508000"/>
            </a:xfrm>
          </p:grpSpPr>
          <p:sp>
            <p:nvSpPr>
              <p:cNvPr name="Freeform 10" id="10"/>
              <p:cNvSpPr/>
              <p:nvPr/>
            </p:nvSpPr>
            <p:spPr>
              <a:xfrm flipH="false" flipV="false">
                <a:off x="0" y="215900"/>
                <a:ext cx="9391053" cy="76200"/>
              </a:xfrm>
              <a:custGeom>
                <a:avLst/>
                <a:gdLst/>
                <a:ahLst/>
                <a:cxnLst/>
                <a:rect r="r" b="b" t="t" l="l"/>
                <a:pathLst>
                  <a:path h="76200" w="9391053">
                    <a:moveTo>
                      <a:pt x="0" y="0"/>
                    </a:moveTo>
                    <a:lnTo>
                      <a:pt x="9391053" y="0"/>
                    </a:lnTo>
                    <a:lnTo>
                      <a:pt x="9391053" y="76200"/>
                    </a:lnTo>
                    <a:lnTo>
                      <a:pt x="0" y="76200"/>
                    </a:lnTo>
                    <a:close/>
                  </a:path>
                </a:pathLst>
              </a:custGeom>
              <a:solidFill>
                <a:srgbClr val="2B3547"/>
              </a:solidFill>
            </p:spPr>
          </p:sp>
        </p:grpSp>
        <p:grpSp>
          <p:nvGrpSpPr>
            <p:cNvPr name="Group 11" id="11"/>
            <p:cNvGrpSpPr/>
            <p:nvPr/>
          </p:nvGrpSpPr>
          <p:grpSpPr>
            <a:xfrm rot="0">
              <a:off x="7662274" y="0"/>
              <a:ext cx="11346563" cy="625341"/>
              <a:chOff x="0" y="0"/>
              <a:chExt cx="9217454" cy="508000"/>
            </a:xfrm>
          </p:grpSpPr>
          <p:sp>
            <p:nvSpPr>
              <p:cNvPr name="Freeform 12" id="12"/>
              <p:cNvSpPr/>
              <p:nvPr/>
            </p:nvSpPr>
            <p:spPr>
              <a:xfrm flipH="false" flipV="false">
                <a:off x="0" y="215900"/>
                <a:ext cx="9217454" cy="76200"/>
              </a:xfrm>
              <a:custGeom>
                <a:avLst/>
                <a:gdLst/>
                <a:ahLst/>
                <a:cxnLst/>
                <a:rect r="r" b="b" t="t" l="l"/>
                <a:pathLst>
                  <a:path h="76200" w="9217454">
                    <a:moveTo>
                      <a:pt x="0" y="0"/>
                    </a:moveTo>
                    <a:lnTo>
                      <a:pt x="9217454" y="0"/>
                    </a:lnTo>
                    <a:lnTo>
                      <a:pt x="9217454" y="76200"/>
                    </a:lnTo>
                    <a:lnTo>
                      <a:pt x="0" y="76200"/>
                    </a:lnTo>
                    <a:close/>
                  </a:path>
                </a:pathLst>
              </a:custGeom>
              <a:solidFill>
                <a:srgbClr val="2B3547"/>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502952">
              <a:off x="-1609339" y="8632406"/>
              <a:ext cx="3811301" cy="478714"/>
            </a:xfrm>
            <a:prstGeom prst="rect">
              <a:avLst/>
            </a:prstGeom>
          </p:spPr>
        </p:pic>
        <p:grpSp>
          <p:nvGrpSpPr>
            <p:cNvPr name="Group 14" id="14"/>
            <p:cNvGrpSpPr/>
            <p:nvPr/>
          </p:nvGrpSpPr>
          <p:grpSpPr>
            <a:xfrm rot="-5400000">
              <a:off x="20142476" y="2097368"/>
              <a:ext cx="2956855" cy="625341"/>
              <a:chOff x="0" y="0"/>
              <a:chExt cx="2402020" cy="508000"/>
            </a:xfrm>
          </p:grpSpPr>
          <p:sp>
            <p:nvSpPr>
              <p:cNvPr name="Freeform 15" id="15"/>
              <p:cNvSpPr/>
              <p:nvPr/>
            </p:nvSpPr>
            <p:spPr>
              <a:xfrm flipH="false" flipV="false">
                <a:off x="0" y="215900"/>
                <a:ext cx="2402020" cy="76200"/>
              </a:xfrm>
              <a:custGeom>
                <a:avLst/>
                <a:gdLst/>
                <a:ahLst/>
                <a:cxnLst/>
                <a:rect r="r" b="b" t="t" l="l"/>
                <a:pathLst>
                  <a:path h="76200" w="2402020">
                    <a:moveTo>
                      <a:pt x="0" y="0"/>
                    </a:moveTo>
                    <a:lnTo>
                      <a:pt x="2402020" y="0"/>
                    </a:lnTo>
                    <a:lnTo>
                      <a:pt x="2402020" y="76200"/>
                    </a:lnTo>
                    <a:lnTo>
                      <a:pt x="0" y="76200"/>
                    </a:lnTo>
                    <a:close/>
                  </a:path>
                </a:pathLst>
              </a:custGeom>
              <a:solidFill>
                <a:srgbClr val="2B3547"/>
              </a:solidFill>
            </p:spPr>
          </p:sp>
        </p:grpSp>
        <p:grpSp>
          <p:nvGrpSpPr>
            <p:cNvPr name="Group 16" id="16"/>
            <p:cNvGrpSpPr/>
            <p:nvPr/>
          </p:nvGrpSpPr>
          <p:grpSpPr>
            <a:xfrm rot="0">
              <a:off x="6637110" y="11179063"/>
              <a:ext cx="1840764" cy="625341"/>
              <a:chOff x="0" y="0"/>
              <a:chExt cx="1495357" cy="508000"/>
            </a:xfrm>
          </p:grpSpPr>
          <p:sp>
            <p:nvSpPr>
              <p:cNvPr name="Freeform 17" id="17"/>
              <p:cNvSpPr/>
              <p:nvPr/>
            </p:nvSpPr>
            <p:spPr>
              <a:xfrm flipH="false" flipV="false">
                <a:off x="0" y="215900"/>
                <a:ext cx="1495357" cy="76200"/>
              </a:xfrm>
              <a:custGeom>
                <a:avLst/>
                <a:gdLst/>
                <a:ahLst/>
                <a:cxnLst/>
                <a:rect r="r" b="b" t="t" l="l"/>
                <a:pathLst>
                  <a:path h="76200" w="1495357">
                    <a:moveTo>
                      <a:pt x="0" y="0"/>
                    </a:moveTo>
                    <a:lnTo>
                      <a:pt x="1495357" y="0"/>
                    </a:lnTo>
                    <a:lnTo>
                      <a:pt x="1495357" y="76200"/>
                    </a:lnTo>
                    <a:lnTo>
                      <a:pt x="0" y="76200"/>
                    </a:lnTo>
                    <a:close/>
                  </a:path>
                </a:pathLst>
              </a:custGeom>
              <a:solidFill>
                <a:srgbClr val="2B3547"/>
              </a:solidFill>
            </p:spPr>
          </p:sp>
        </p:grpSp>
      </p:grpSp>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197770" y="6690621"/>
            <a:ext cx="2061530" cy="2198222"/>
          </a:xfrm>
          <a:prstGeom prst="rect">
            <a:avLst/>
          </a:prstGeom>
        </p:spPr>
      </p:pic>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794308" y="6392879"/>
            <a:ext cx="2130961" cy="2130961"/>
          </a:xfrm>
          <a:prstGeom prst="rect">
            <a:avLst/>
          </a:prstGeom>
        </p:spPr>
      </p:pic>
      <p:sp>
        <p:nvSpPr>
          <p:cNvPr name="TextBox 20" id="20"/>
          <p:cNvSpPr txBox="true"/>
          <p:nvPr/>
        </p:nvSpPr>
        <p:spPr>
          <a:xfrm rot="0">
            <a:off x="2098762" y="4006047"/>
            <a:ext cx="3996737" cy="29622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2B3547"/>
                </a:solidFill>
                <a:latin typeface="Nunito Bold"/>
              </a:rPr>
              <a:t>1.The application should be designed and optimized for high performance with minimal latency and downtime.</a:t>
            </a:r>
            <a:r>
              <a:rPr lang="en-US" sz="3000">
                <a:solidFill>
                  <a:srgbClr val="2B3547"/>
                </a:solidFill>
                <a:latin typeface="Nunito Bold"/>
              </a:rPr>
              <a:t> </a:t>
            </a:r>
          </a:p>
        </p:txBody>
      </p:sp>
      <p:sp>
        <p:nvSpPr>
          <p:cNvPr name="TextBox 21" id="21"/>
          <p:cNvSpPr txBox="true"/>
          <p:nvPr/>
        </p:nvSpPr>
        <p:spPr>
          <a:xfrm rot="0">
            <a:off x="6895278" y="4006047"/>
            <a:ext cx="3996737" cy="29622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2B3547"/>
                </a:solidFill>
                <a:latin typeface="Nunito Bold"/>
              </a:rPr>
              <a:t>2.The application should have a mechanism to collect and analyze user feedback to improve the user experience.</a:t>
            </a:r>
          </a:p>
        </p:txBody>
      </p:sp>
      <p:sp>
        <p:nvSpPr>
          <p:cNvPr name="TextBox 22" id="22"/>
          <p:cNvSpPr txBox="true"/>
          <p:nvPr/>
        </p:nvSpPr>
        <p:spPr>
          <a:xfrm rot="0">
            <a:off x="1931353" y="1318398"/>
            <a:ext cx="13536897" cy="12192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3547"/>
                </a:solidFill>
                <a:latin typeface="Amatic SC Bold"/>
              </a:rPr>
              <a:t>example for Non Functional Requirements: </a:t>
            </a:r>
          </a:p>
        </p:txBody>
      </p:sp>
      <p:sp>
        <p:nvSpPr>
          <p:cNvPr name="TextBox 23" id="23"/>
          <p:cNvSpPr txBox="true"/>
          <p:nvPr/>
        </p:nvSpPr>
        <p:spPr>
          <a:xfrm rot="0">
            <a:off x="11691794" y="4006047"/>
            <a:ext cx="3996737" cy="29622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2B3547"/>
                </a:solidFill>
                <a:latin typeface="Nunito Bold"/>
              </a:rPr>
              <a:t>3.The application should be designed to handle a large user base and be scalable as the user base grows.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DAFkIoJlzis</dc:identifier>
  <dcterms:modified xsi:type="dcterms:W3CDTF">2011-08-01T06:04:30Z</dcterms:modified>
  <cp:revision>1</cp:revision>
  <dc:title>WhatsApp app</dc:title>
</cp:coreProperties>
</file>