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6" r:id="rId1"/>
  </p:sldMasterIdLst>
  <p:sldIdLst>
    <p:sldId id="256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5" r:id="rId12"/>
    <p:sldId id="274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0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3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4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0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5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7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8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9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2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2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1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8DTSxKr9Re0Y5XA77RkJkvQdn-0Ak9d/view?usp=sharing" TargetMode="External"/><Relationship Id="rId2" Type="http://schemas.openxmlformats.org/officeDocument/2006/relationships/hyperlink" Target="https://drive.google.com/file/d/1cFs8m2S6il73rRjcwQaGb7Y70zpuW5YY/view?usp=shar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drive/folders/1OGbue3eeaVZYatZgoef2P0S28GQGy60W?usp=shar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0A85-E049-418E-812C-E646924C0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976" y="832866"/>
            <a:ext cx="11330372" cy="1884341"/>
          </a:xfrm>
        </p:spPr>
        <p:txBody>
          <a:bodyPr>
            <a:normAutofit/>
          </a:bodyPr>
          <a:lstStyle/>
          <a:p>
            <a:pPr algn="just"/>
            <a:r>
              <a:rPr lang="en-US" sz="4800" dirty="0"/>
              <a:t>Data  </a:t>
            </a:r>
            <a:r>
              <a:rPr lang="en-US" sz="4800" dirty="0" err="1"/>
              <a:t>scien`tist</a:t>
            </a:r>
            <a:r>
              <a:rPr lang="en-US" sz="4800" dirty="0"/>
              <a:t>  salary  analysis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36189-28B2-481F-92F0-56CFAE28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635" y="693350"/>
            <a:ext cx="8637072" cy="977621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Tableau Project </a:t>
            </a:r>
            <a:endParaRPr lang="en-IN" sz="4800" dirty="0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56BBE88B-82AB-41FC-850E-5B192D21B5C1}"/>
              </a:ext>
            </a:extLst>
          </p:cNvPr>
          <p:cNvSpPr txBox="1"/>
          <p:nvPr/>
        </p:nvSpPr>
        <p:spPr>
          <a:xfrm>
            <a:off x="229983" y="3479074"/>
            <a:ext cx="11946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 presentation link:</a:t>
            </a:r>
          </a:p>
          <a:p>
            <a:r>
              <a:rPr lang="en-IN" sz="2000" dirty="0">
                <a:hlinkClick r:id="rId3"/>
              </a:rPr>
              <a:t>https://drive.google.com/file/d/1b8DTSxKr9Re0Y5XA77RkJkvQdn-0Ak9d/view?usp=sharing</a:t>
            </a:r>
            <a:endParaRPr lang="en-IN" sz="2000" dirty="0"/>
          </a:p>
          <a:p>
            <a:r>
              <a:rPr lang="en-IN" sz="2000" dirty="0"/>
              <a:t>Project link: </a:t>
            </a:r>
            <a:r>
              <a:rPr lang="en-IN" sz="2000" dirty="0">
                <a:hlinkClick r:id="rId4"/>
              </a:rPr>
              <a:t>https://drive.google.com/drive/folders/1OGbue3eeaVZYatZgoef2P0S28GQGy60W?usp=sharing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6219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A2F8-8365-4517-A867-1A06E675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vise age and salary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AF3B40-B0E8-4D5F-B346-13B893696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53754"/>
            <a:ext cx="7091083" cy="4199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57FE5-5A21-49A5-AFE9-E2C44253DA38}"/>
              </a:ext>
            </a:extLst>
          </p:cNvPr>
          <p:cNvSpPr txBox="1"/>
          <p:nvPr/>
        </p:nvSpPr>
        <p:spPr>
          <a:xfrm>
            <a:off x="7091082" y="1853754"/>
            <a:ext cx="5100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Age of job title and their avg salary is  different  based on industry.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This chart shows the age and their avg salary  based on the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33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5F15-8210-4D09-8829-589DB1D8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pay City's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E5BB23-F5D5-4D48-857E-9EE81AD7F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4682"/>
            <a:ext cx="12263717" cy="4448799"/>
          </a:xfrm>
        </p:spPr>
      </p:pic>
    </p:spTree>
    <p:extLst>
      <p:ext uri="{BB962C8B-B14F-4D97-AF65-F5344CB8AC3E}">
        <p14:creationId xmlns:p14="http://schemas.microsoft.com/office/powerpoint/2010/main" val="335950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72F1-52E4-4B50-A64F-233D1744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 Scientist salary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01374-5F3A-4054-990C-8E4F98A4F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3754"/>
            <a:ext cx="12192000" cy="4199727"/>
          </a:xfrm>
        </p:spPr>
      </p:pic>
    </p:spTree>
    <p:extLst>
      <p:ext uri="{BB962C8B-B14F-4D97-AF65-F5344CB8AC3E}">
        <p14:creationId xmlns:p14="http://schemas.microsoft.com/office/powerpoint/2010/main" val="319192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5663-7F3F-476B-9273-CC6916D1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54E2-7BD3-43EC-B6E8-98C67085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1.Highest salary provide the Biotech &amp; Pharmaceuticals industry.</a:t>
            </a:r>
          </a:p>
          <a:p>
            <a:r>
              <a:rPr lang="en-US" dirty="0"/>
              <a:t>2.Master degree has highest pay scale.</a:t>
            </a:r>
          </a:p>
          <a:p>
            <a:r>
              <a:rPr lang="en-US" dirty="0"/>
              <a:t>3.Agra ,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>
                <a:effectLst/>
                <a:latin typeface="arial" panose="020B0604020202020204" pitchFamily="34" charset="0"/>
              </a:rPr>
              <a:t>Visakhapatnam</a:t>
            </a:r>
            <a:r>
              <a:rPr lang="en-US" dirty="0"/>
              <a:t>,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0" i="0" dirty="0">
                <a:effectLst/>
                <a:latin typeface="arial" panose="020B0604020202020204" pitchFamily="34" charset="0"/>
              </a:rPr>
              <a:t>Jamshedpur</a:t>
            </a:r>
            <a:r>
              <a:rPr lang="en-US" dirty="0"/>
              <a:t> has maximum opportunity in data scientist.</a:t>
            </a:r>
          </a:p>
          <a:p>
            <a:r>
              <a:rPr lang="en-US" dirty="0"/>
              <a:t>4.Seniar of data scientist has highest pay scale increase based on the seniority.</a:t>
            </a:r>
          </a:p>
          <a:p>
            <a:r>
              <a:rPr lang="en-US" dirty="0"/>
              <a:t>5. Information technology sector has highest avg salary gives master and NA degree.</a:t>
            </a:r>
          </a:p>
          <a:p>
            <a:r>
              <a:rPr lang="en-US" dirty="0"/>
              <a:t>6.“Samba Tv “ pay highest avg salary to data scientist.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25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405E-E154-4BE5-864B-C9AF37C61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8AFE7-D14C-4F39-9F7D-61126C7A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723011"/>
            <a:ext cx="8637072" cy="97868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59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850C-C0C0-4B1A-8211-94C47A75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B9CC-2598-40FF-B306-18C86CDC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project deals with descriptive  analysis of data scientist salary of India 2021 from Kaggle.com.</a:t>
            </a:r>
          </a:p>
          <a:p>
            <a:r>
              <a:rPr lang="en-US" sz="2200" dirty="0">
                <a:latin typeface="AktivGrotesk"/>
              </a:rPr>
              <a:t>Dataset row is 555 and column is 25.</a:t>
            </a:r>
          </a:p>
          <a:p>
            <a:pPr algn="l"/>
            <a:r>
              <a:rPr lang="en-US" sz="2200" b="0" i="0" dirty="0">
                <a:effectLst/>
                <a:latin typeface="Open Sans" panose="020B0606030504020204" pitchFamily="34" charset="0"/>
              </a:rPr>
              <a:t>A data scientist salary depends on several factors like Seniority, Job title ,industry, Sector ,Company Size ,Degree</a:t>
            </a:r>
            <a:r>
              <a:rPr lang="en-US" sz="2200" dirty="0">
                <a:latin typeface="Open Sans" panose="020B0606030504020204" pitchFamily="34" charset="0"/>
              </a:rPr>
              <a:t>.</a:t>
            </a:r>
            <a:endParaRPr lang="en-US" sz="2200" dirty="0">
              <a:latin typeface="AktivGrotesk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19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5D42-8359-4943-8659-98F41E15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ABAA-8ABF-4C7D-8C16-D2C4B0609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Q1.Upper and lower salary of company.</a:t>
            </a:r>
          </a:p>
          <a:p>
            <a:pPr marL="0" indent="0">
              <a:buNone/>
            </a:pPr>
            <a:r>
              <a:rPr lang="en-US" sz="2800" dirty="0"/>
              <a:t>Q2.Sector  vise peoples degree.</a:t>
            </a:r>
          </a:p>
          <a:p>
            <a:pPr marL="0" indent="0">
              <a:buNone/>
            </a:pPr>
            <a:r>
              <a:rPr lang="en-US" sz="2800" dirty="0"/>
              <a:t>Q3.Founded year and their avg salary of the company.</a:t>
            </a:r>
          </a:p>
          <a:p>
            <a:pPr marL="0" indent="0">
              <a:buNone/>
            </a:pPr>
            <a:r>
              <a:rPr lang="en-US" sz="2800" dirty="0"/>
              <a:t>Q4.Degree vise upper and lower salary.</a:t>
            </a:r>
          </a:p>
          <a:p>
            <a:pPr marL="0" indent="0">
              <a:buNone/>
            </a:pPr>
            <a:r>
              <a:rPr lang="en-US" sz="2800" dirty="0"/>
              <a:t>Q5.In Industry  age vise avg salary.</a:t>
            </a:r>
          </a:p>
          <a:p>
            <a:pPr marL="0" indent="0">
              <a:buNone/>
            </a:pPr>
            <a:r>
              <a:rPr lang="en-US" sz="2800" dirty="0"/>
              <a:t>Q6.Avg Salary city vise.</a:t>
            </a:r>
          </a:p>
          <a:p>
            <a:pPr marL="0" indent="0">
              <a:buNone/>
            </a:pPr>
            <a:r>
              <a:rPr lang="en-US" sz="2800" dirty="0"/>
              <a:t>Q7.sector vise job in excel , python ,Bi ,mongo , Sql ,Sas ,Tableau ,Google an.</a:t>
            </a:r>
          </a:p>
          <a:p>
            <a:pPr marL="0" indent="0">
              <a:buNone/>
            </a:pPr>
            <a:r>
              <a:rPr lang="en-US" sz="2800" dirty="0"/>
              <a:t>Q8.Avg salary of all company depends on job title and size of company.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7711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3466-1D63-4C88-8838-6C2CC82F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 of Company	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6F8A0E-1C02-43B8-951D-AC186104E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766047"/>
            <a:ext cx="7607430" cy="428743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8388A4-723E-41C3-B5D0-65720F6C9FC3}"/>
              </a:ext>
            </a:extLst>
          </p:cNvPr>
          <p:cNvSpPr txBox="1"/>
          <p:nvPr/>
        </p:nvSpPr>
        <p:spPr>
          <a:xfrm>
            <a:off x="7691718" y="1822377"/>
            <a:ext cx="437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data scientist salary depends on the degree.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Most of the time data scientist salary decide on the degree like master, post graduate and nothing any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Salary is categorized in upper and lower salary based on the degree.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Master degree has the upper salary in the industry.</a:t>
            </a:r>
          </a:p>
        </p:txBody>
      </p:sp>
    </p:spTree>
    <p:extLst>
      <p:ext uri="{BB962C8B-B14F-4D97-AF65-F5344CB8AC3E}">
        <p14:creationId xmlns:p14="http://schemas.microsoft.com/office/powerpoint/2010/main" val="23899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0537-8FA3-41C0-89BB-8A525C895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vise degree for job title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8538C-6E12-4B46-A912-A5476DC21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16124"/>
            <a:ext cx="7162799" cy="415159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C49F0F-5BC7-440C-84B2-62DC2324A97C}"/>
              </a:ext>
            </a:extLst>
          </p:cNvPr>
          <p:cNvSpPr txBox="1"/>
          <p:nvPr/>
        </p:nvSpPr>
        <p:spPr>
          <a:xfrm>
            <a:off x="7225553" y="2016124"/>
            <a:ext cx="4885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In the company different sector defined the salary based on the degree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 this image indicates the sectors and their degree vise salary distribution.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Information technology sector has highest avg salary gives master and NA degree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63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5B0C-2B89-49BD-A864-9421E8A0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Founded year and their avg salary of company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E558E-9E4E-4A38-9299-BF4B117C6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16125"/>
            <a:ext cx="7987553" cy="403735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60E512-08BD-412B-99D8-995323FA74A2}"/>
              </a:ext>
            </a:extLst>
          </p:cNvPr>
          <p:cNvSpPr txBox="1"/>
          <p:nvPr/>
        </p:nvSpPr>
        <p:spPr>
          <a:xfrm>
            <a:off x="8122024" y="2016125"/>
            <a:ext cx="39982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Company details founded in which year and their avg salary that gives to data scientist based on the size of the company and the industry.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00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F51E-37E1-4B61-91D3-893CBE48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 vise upper and lower salary of job </a:t>
            </a:r>
            <a:r>
              <a:rPr lang="en-US" dirty="0" err="1"/>
              <a:t>tital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32E04-D795-4E13-ADF5-F8B60C095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80" y="1853753"/>
            <a:ext cx="4453514" cy="42063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D68C4-622F-4333-9DC4-EE21640CA643}"/>
              </a:ext>
            </a:extLst>
          </p:cNvPr>
          <p:cNvSpPr txBox="1"/>
          <p:nvPr/>
        </p:nvSpPr>
        <p:spPr>
          <a:xfrm>
            <a:off x="4912659" y="2232212"/>
            <a:ext cx="6508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 This slide blue bar indicates the lower salary and orange line indicates the upper salary of the job title.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Upper and lower salary depends on the degree of the job  title.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62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FE46-BF8B-4083-8D48-501D0091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vise job in different technology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9CD42-84F0-45AC-83F6-42E289544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26477"/>
            <a:ext cx="7978588" cy="42322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D73E0F-D3AA-45D6-BAA8-34E09ADDCD39}"/>
              </a:ext>
            </a:extLst>
          </p:cNvPr>
          <p:cNvSpPr txBox="1"/>
          <p:nvPr/>
        </p:nvSpPr>
        <p:spPr>
          <a:xfrm>
            <a:off x="8077200" y="1931529"/>
            <a:ext cx="4007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 all Sector gives different technology has different pay scale.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This graph shows Excel, Sql ,Python   , Sas , BI , Tableau ,Google an, Mongo and Hadoop </a:t>
            </a:r>
          </a:p>
          <a:p>
            <a:r>
              <a:rPr lang="en-US" dirty="0"/>
              <a:t>Opportunity  to data scientist.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41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BFEA-ED43-4996-BA8B-4F95D470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 salary of companies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0EB1A-18A5-4B8A-A6A7-03F7974CB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853754"/>
            <a:ext cx="7476565" cy="41997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93EDC5-384A-4A5C-B104-FF771E584973}"/>
              </a:ext>
            </a:extLst>
          </p:cNvPr>
          <p:cNvSpPr txBox="1"/>
          <p:nvPr/>
        </p:nvSpPr>
        <p:spPr>
          <a:xfrm>
            <a:off x="7736541" y="1903059"/>
            <a:ext cx="4240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Each company pay the different salary  that depends on the size of the company and job title.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“Samba Tv “ pay highest avg salary to data scientist.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Highest PayScale depends on the seniority of title.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2156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400</TotalTime>
  <Words>584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AktivGrotesk</vt:lpstr>
      <vt:lpstr>Arial</vt:lpstr>
      <vt:lpstr>Arial</vt:lpstr>
      <vt:lpstr>Open Sans</vt:lpstr>
      <vt:lpstr>Rockwell</vt:lpstr>
      <vt:lpstr>Wingdings</vt:lpstr>
      <vt:lpstr>Gallery</vt:lpstr>
      <vt:lpstr>Data  scien`tist  salary  analysis</vt:lpstr>
      <vt:lpstr>About</vt:lpstr>
      <vt:lpstr>Problem Statement :</vt:lpstr>
      <vt:lpstr>Salary  of Company </vt:lpstr>
      <vt:lpstr>Sector vise degree for job title</vt:lpstr>
      <vt:lpstr>Founded year and their avg salary of company</vt:lpstr>
      <vt:lpstr>Degree  vise upper and lower salary of job tital</vt:lpstr>
      <vt:lpstr>Sector vise job in different technology</vt:lpstr>
      <vt:lpstr>Avg salary of companies</vt:lpstr>
      <vt:lpstr>Industry vise age and salary</vt:lpstr>
      <vt:lpstr>Maximum pay City's</vt:lpstr>
      <vt:lpstr>Analysis of data Scientist salary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traffic passenger statistics</dc:title>
  <dc:creator>avinash lonkar</dc:creator>
  <cp:lastModifiedBy>avinash lonkar</cp:lastModifiedBy>
  <cp:revision>25</cp:revision>
  <dcterms:created xsi:type="dcterms:W3CDTF">2022-02-21T15:47:04Z</dcterms:created>
  <dcterms:modified xsi:type="dcterms:W3CDTF">2022-03-21T18:35:21Z</dcterms:modified>
</cp:coreProperties>
</file>