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322" r:id="rId5"/>
  </p:sldIdLst>
  <p:sldSz cx="15544800" cy="10058400"/>
  <p:notesSz cx="9309100" cy="14795500"/>
  <p:defaultTextStyle>
    <a:defPPr>
      <a:defRPr lang="en-US"/>
    </a:defPPr>
    <a:lvl1pPr marL="0" algn="l" defTabSz="1229136" rtl="0" eaLnBrk="1" latinLnBrk="0" hangingPunct="1">
      <a:defRPr sz="2400" kern="1200">
        <a:solidFill>
          <a:schemeClr val="tx1"/>
        </a:solidFill>
        <a:latin typeface="+mn-lt"/>
        <a:ea typeface="+mn-ea"/>
        <a:cs typeface="+mn-cs"/>
      </a:defRPr>
    </a:lvl1pPr>
    <a:lvl2pPr marL="614568" algn="l" defTabSz="1229136" rtl="0" eaLnBrk="1" latinLnBrk="0" hangingPunct="1">
      <a:defRPr sz="2400" kern="1200">
        <a:solidFill>
          <a:schemeClr val="tx1"/>
        </a:solidFill>
        <a:latin typeface="+mn-lt"/>
        <a:ea typeface="+mn-ea"/>
        <a:cs typeface="+mn-cs"/>
      </a:defRPr>
    </a:lvl2pPr>
    <a:lvl3pPr marL="1229136" algn="l" defTabSz="1229136" rtl="0" eaLnBrk="1" latinLnBrk="0" hangingPunct="1">
      <a:defRPr sz="2400" kern="1200">
        <a:solidFill>
          <a:schemeClr val="tx1"/>
        </a:solidFill>
        <a:latin typeface="+mn-lt"/>
        <a:ea typeface="+mn-ea"/>
        <a:cs typeface="+mn-cs"/>
      </a:defRPr>
    </a:lvl3pPr>
    <a:lvl4pPr marL="1843705" algn="l" defTabSz="1229136" rtl="0" eaLnBrk="1" latinLnBrk="0" hangingPunct="1">
      <a:defRPr sz="2400" kern="1200">
        <a:solidFill>
          <a:schemeClr val="tx1"/>
        </a:solidFill>
        <a:latin typeface="+mn-lt"/>
        <a:ea typeface="+mn-ea"/>
        <a:cs typeface="+mn-cs"/>
      </a:defRPr>
    </a:lvl4pPr>
    <a:lvl5pPr marL="2458273" algn="l" defTabSz="1229136" rtl="0" eaLnBrk="1" latinLnBrk="0" hangingPunct="1">
      <a:defRPr sz="2400" kern="1200">
        <a:solidFill>
          <a:schemeClr val="tx1"/>
        </a:solidFill>
        <a:latin typeface="+mn-lt"/>
        <a:ea typeface="+mn-ea"/>
        <a:cs typeface="+mn-cs"/>
      </a:defRPr>
    </a:lvl5pPr>
    <a:lvl6pPr marL="3072841" algn="l" defTabSz="1229136" rtl="0" eaLnBrk="1" latinLnBrk="0" hangingPunct="1">
      <a:defRPr sz="2400" kern="1200">
        <a:solidFill>
          <a:schemeClr val="tx1"/>
        </a:solidFill>
        <a:latin typeface="+mn-lt"/>
        <a:ea typeface="+mn-ea"/>
        <a:cs typeface="+mn-cs"/>
      </a:defRPr>
    </a:lvl6pPr>
    <a:lvl7pPr marL="3687409" algn="l" defTabSz="1229136" rtl="0" eaLnBrk="1" latinLnBrk="0" hangingPunct="1">
      <a:defRPr sz="2400" kern="1200">
        <a:solidFill>
          <a:schemeClr val="tx1"/>
        </a:solidFill>
        <a:latin typeface="+mn-lt"/>
        <a:ea typeface="+mn-ea"/>
        <a:cs typeface="+mn-cs"/>
      </a:defRPr>
    </a:lvl7pPr>
    <a:lvl8pPr marL="4301978" algn="l" defTabSz="1229136" rtl="0" eaLnBrk="1" latinLnBrk="0" hangingPunct="1">
      <a:defRPr sz="2400" kern="1200">
        <a:solidFill>
          <a:schemeClr val="tx1"/>
        </a:solidFill>
        <a:latin typeface="+mn-lt"/>
        <a:ea typeface="+mn-ea"/>
        <a:cs typeface="+mn-cs"/>
      </a:defRPr>
    </a:lvl8pPr>
    <a:lvl9pPr marL="4916546" algn="l" defTabSz="122913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0">
          <p15:clr>
            <a:srgbClr val="A4A3A4"/>
          </p15:clr>
        </p15:guide>
        <p15:guide id="3" orient="horz" pos="3792">
          <p15:clr>
            <a:srgbClr val="A4A3A4"/>
          </p15:clr>
        </p15:guide>
        <p15:guide id="4" orient="horz" pos="4080">
          <p15:clr>
            <a:srgbClr val="A4A3A4"/>
          </p15:clr>
        </p15:guide>
        <p15:guide id="5" pos="383">
          <p15:clr>
            <a:srgbClr val="A4A3A4"/>
          </p15:clr>
        </p15:guide>
        <p15:guide id="6" pos="7295">
          <p15:clr>
            <a:srgbClr val="A4A3A4"/>
          </p15:clr>
        </p15:guide>
        <p15:guide id="7" pos="3839">
          <p15:clr>
            <a:srgbClr val="A4A3A4"/>
          </p15:clr>
        </p15:guide>
        <p15:guide id="8" orient="horz" pos="3168">
          <p15:clr>
            <a:srgbClr val="A4A3A4"/>
          </p15:clr>
        </p15:guide>
        <p15:guide id="9" orient="horz" pos="1408">
          <p15:clr>
            <a:srgbClr val="A4A3A4"/>
          </p15:clr>
        </p15:guide>
        <p15:guide id="10" orient="horz" pos="5562">
          <p15:clr>
            <a:srgbClr val="A4A3A4"/>
          </p15:clr>
        </p15:guide>
        <p15:guide id="11" orient="horz" pos="5984">
          <p15:clr>
            <a:srgbClr val="A4A3A4"/>
          </p15:clr>
        </p15:guide>
        <p15:guide id="12" pos="488">
          <p15:clr>
            <a:srgbClr val="A4A3A4"/>
          </p15:clr>
        </p15:guide>
        <p15:guide id="13" pos="9304">
          <p15:clr>
            <a:srgbClr val="A4A3A4"/>
          </p15:clr>
        </p15:guide>
        <p15:guide id="14" pos="48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4662">
          <p15:clr>
            <a:srgbClr val="A4A3A4"/>
          </p15:clr>
        </p15:guide>
        <p15:guide id="4" pos="29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91E"/>
    <a:srgbClr val="EFEA2C"/>
    <a:srgbClr val="F5E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4660"/>
  </p:normalViewPr>
  <p:slideViewPr>
    <p:cSldViewPr>
      <p:cViewPr varScale="1">
        <p:scale>
          <a:sx n="52" d="100"/>
          <a:sy n="52" d="100"/>
        </p:scale>
        <p:origin x="438" y="192"/>
      </p:cViewPr>
      <p:guideLst>
        <p:guide orient="horz" pos="2160"/>
        <p:guide orient="horz" pos="960"/>
        <p:guide orient="horz" pos="3792"/>
        <p:guide orient="horz" pos="4080"/>
        <p:guide pos="383"/>
        <p:guide pos="7295"/>
        <p:guide pos="3839"/>
        <p:guide orient="horz" pos="3168"/>
        <p:guide orient="horz" pos="1408"/>
        <p:guide orient="horz" pos="5562"/>
        <p:guide orient="horz" pos="5984"/>
        <p:guide pos="488"/>
        <p:guide pos="9304"/>
        <p:guide pos="4896"/>
      </p:guideLst>
    </p:cSldViewPr>
  </p:slideViewPr>
  <p:notesTextViewPr>
    <p:cViewPr>
      <p:scale>
        <a:sx n="1" d="1"/>
        <a:sy n="1" d="1"/>
      </p:scale>
      <p:origin x="0" y="0"/>
    </p:cViewPr>
  </p:notesTextViewPr>
  <p:notesViewPr>
    <p:cSldViewPr showGuides="1">
      <p:cViewPr varScale="1">
        <p:scale>
          <a:sx n="81" d="100"/>
          <a:sy n="81" d="100"/>
        </p:scale>
        <p:origin x="-3348" y="-102"/>
      </p:cViewPr>
      <p:guideLst>
        <p:guide orient="horz" pos="2880"/>
        <p:guide pos="2160"/>
        <p:guide orient="horz" pos="4662"/>
        <p:guide pos="29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033943" cy="739775"/>
          </a:xfrm>
          <a:prstGeom prst="rect">
            <a:avLst/>
          </a:prstGeom>
        </p:spPr>
        <p:txBody>
          <a:bodyPr vert="horz" lIns="137655" tIns="68828" rIns="137655" bIns="68828" rtlCol="0"/>
          <a:lstStyle>
            <a:lvl1pPr algn="l">
              <a:defRPr sz="1800"/>
            </a:lvl1pPr>
          </a:lstStyle>
          <a:p>
            <a:endParaRPr dirty="0"/>
          </a:p>
        </p:txBody>
      </p:sp>
      <p:sp>
        <p:nvSpPr>
          <p:cNvPr id="3" name="Date Placeholder 2"/>
          <p:cNvSpPr>
            <a:spLocks noGrp="1"/>
          </p:cNvSpPr>
          <p:nvPr>
            <p:ph type="dt" sz="quarter" idx="1"/>
          </p:nvPr>
        </p:nvSpPr>
        <p:spPr>
          <a:xfrm>
            <a:off x="5273005" y="2"/>
            <a:ext cx="4033943" cy="739775"/>
          </a:xfrm>
          <a:prstGeom prst="rect">
            <a:avLst/>
          </a:prstGeom>
        </p:spPr>
        <p:txBody>
          <a:bodyPr vert="horz" lIns="137655" tIns="68828" rIns="137655" bIns="68828" rtlCol="0"/>
          <a:lstStyle>
            <a:lvl1pPr algn="r">
              <a:defRPr sz="1800"/>
            </a:lvl1pPr>
          </a:lstStyle>
          <a:p>
            <a:fld id="{CCE5E721-C2AD-495A-BA5D-7A6BE726C106}" type="datetimeFigureOut">
              <a:rPr lang="en-US"/>
              <a:t>6/12/2017</a:t>
            </a:fld>
            <a:endParaRPr dirty="0"/>
          </a:p>
        </p:txBody>
      </p:sp>
      <p:sp>
        <p:nvSpPr>
          <p:cNvPr id="4" name="Footer Placeholder 3"/>
          <p:cNvSpPr>
            <a:spLocks noGrp="1"/>
          </p:cNvSpPr>
          <p:nvPr>
            <p:ph type="ftr" sz="quarter" idx="2"/>
          </p:nvPr>
        </p:nvSpPr>
        <p:spPr>
          <a:xfrm>
            <a:off x="3" y="14053159"/>
            <a:ext cx="4033943" cy="739775"/>
          </a:xfrm>
          <a:prstGeom prst="rect">
            <a:avLst/>
          </a:prstGeom>
        </p:spPr>
        <p:txBody>
          <a:bodyPr vert="horz" lIns="137655" tIns="68828" rIns="137655" bIns="68828" rtlCol="0" anchor="b"/>
          <a:lstStyle>
            <a:lvl1pPr algn="l">
              <a:defRPr sz="1800"/>
            </a:lvl1pPr>
          </a:lstStyle>
          <a:p>
            <a:endParaRPr dirty="0"/>
          </a:p>
        </p:txBody>
      </p:sp>
      <p:sp>
        <p:nvSpPr>
          <p:cNvPr id="5" name="Slide Number Placeholder 4"/>
          <p:cNvSpPr>
            <a:spLocks noGrp="1"/>
          </p:cNvSpPr>
          <p:nvPr>
            <p:ph type="sldNum" sz="quarter" idx="3"/>
          </p:nvPr>
        </p:nvSpPr>
        <p:spPr>
          <a:xfrm>
            <a:off x="5273005" y="14053159"/>
            <a:ext cx="4033943" cy="739775"/>
          </a:xfrm>
          <a:prstGeom prst="rect">
            <a:avLst/>
          </a:prstGeom>
        </p:spPr>
        <p:txBody>
          <a:bodyPr vert="horz" lIns="137655" tIns="68828" rIns="137655" bIns="68828" rtlCol="0" anchor="b"/>
          <a:lstStyle>
            <a:lvl1pPr algn="r">
              <a:defRPr sz="1800"/>
            </a:lvl1pPr>
          </a:lstStyle>
          <a:p>
            <a:fld id="{A12C9033-766F-4052-AB17-7EC97F48FE19}" type="slidenum">
              <a:rPr/>
              <a:t>‹#›</a:t>
            </a:fld>
            <a:endParaRPr dirty="0"/>
          </a:p>
        </p:txBody>
      </p:sp>
    </p:spTree>
    <p:extLst>
      <p:ext uri="{BB962C8B-B14F-4D97-AF65-F5344CB8AC3E}">
        <p14:creationId xmlns:p14="http://schemas.microsoft.com/office/powerpoint/2010/main" val="233494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033943" cy="739775"/>
          </a:xfrm>
          <a:prstGeom prst="rect">
            <a:avLst/>
          </a:prstGeom>
        </p:spPr>
        <p:txBody>
          <a:bodyPr vert="horz" lIns="137655" tIns="68828" rIns="137655" bIns="68828" rtlCol="0"/>
          <a:lstStyle>
            <a:lvl1pPr algn="l">
              <a:defRPr sz="1800"/>
            </a:lvl1pPr>
          </a:lstStyle>
          <a:p>
            <a:endParaRPr dirty="0"/>
          </a:p>
        </p:txBody>
      </p:sp>
      <p:sp>
        <p:nvSpPr>
          <p:cNvPr id="3" name="Date Placeholder 2"/>
          <p:cNvSpPr>
            <a:spLocks noGrp="1"/>
          </p:cNvSpPr>
          <p:nvPr>
            <p:ph type="dt" idx="1"/>
          </p:nvPr>
        </p:nvSpPr>
        <p:spPr>
          <a:xfrm>
            <a:off x="5273005" y="2"/>
            <a:ext cx="4033943" cy="739775"/>
          </a:xfrm>
          <a:prstGeom prst="rect">
            <a:avLst/>
          </a:prstGeom>
        </p:spPr>
        <p:txBody>
          <a:bodyPr vert="horz" lIns="137655" tIns="68828" rIns="137655" bIns="68828" rtlCol="0"/>
          <a:lstStyle>
            <a:lvl1pPr algn="r">
              <a:defRPr sz="1800"/>
            </a:lvl1pPr>
          </a:lstStyle>
          <a:p>
            <a:fld id="{B14E89E7-9C39-47DD-AD67-E6FCA81EE1EE}" type="datetimeFigureOut">
              <a:rPr lang="en-US"/>
              <a:t>6/12/2017</a:t>
            </a:fld>
            <a:endParaRPr dirty="0"/>
          </a:p>
        </p:txBody>
      </p:sp>
      <p:sp>
        <p:nvSpPr>
          <p:cNvPr id="4" name="Slide Image Placeholder 3"/>
          <p:cNvSpPr>
            <a:spLocks noGrp="1" noRot="1" noChangeAspect="1"/>
          </p:cNvSpPr>
          <p:nvPr>
            <p:ph type="sldImg" idx="2"/>
          </p:nvPr>
        </p:nvSpPr>
        <p:spPr>
          <a:xfrm>
            <a:off x="407988" y="1108075"/>
            <a:ext cx="6326187" cy="4094163"/>
          </a:xfrm>
          <a:prstGeom prst="rect">
            <a:avLst/>
          </a:prstGeom>
          <a:noFill/>
          <a:ln w="12700">
            <a:solidFill>
              <a:prstClr val="black"/>
            </a:solidFill>
          </a:ln>
        </p:spPr>
        <p:txBody>
          <a:bodyPr vert="horz" lIns="137655" tIns="68828" rIns="137655" bIns="68828" rtlCol="0" anchor="ctr"/>
          <a:lstStyle/>
          <a:p>
            <a:endParaRPr dirty="0"/>
          </a:p>
        </p:txBody>
      </p:sp>
      <p:sp>
        <p:nvSpPr>
          <p:cNvPr id="5" name="Notes Placeholder 4"/>
          <p:cNvSpPr>
            <a:spLocks noGrp="1"/>
          </p:cNvSpPr>
          <p:nvPr>
            <p:ph type="body" sz="quarter" idx="3"/>
          </p:nvPr>
        </p:nvSpPr>
        <p:spPr>
          <a:xfrm>
            <a:off x="517175" y="5548319"/>
            <a:ext cx="8274753" cy="8137525"/>
          </a:xfrm>
          <a:prstGeom prst="rect">
            <a:avLst/>
          </a:prstGeom>
        </p:spPr>
        <p:txBody>
          <a:bodyPr vert="horz" lIns="137655" tIns="68828" rIns="137655" bIns="68828"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 y="14053159"/>
            <a:ext cx="4033943" cy="739775"/>
          </a:xfrm>
          <a:prstGeom prst="rect">
            <a:avLst/>
          </a:prstGeom>
        </p:spPr>
        <p:txBody>
          <a:bodyPr vert="horz" lIns="137655" tIns="68828" rIns="137655" bIns="68828" rtlCol="0" anchor="b"/>
          <a:lstStyle>
            <a:lvl1pPr algn="l">
              <a:defRPr sz="1800"/>
            </a:lvl1pPr>
          </a:lstStyle>
          <a:p>
            <a:endParaRPr dirty="0"/>
          </a:p>
        </p:txBody>
      </p:sp>
      <p:sp>
        <p:nvSpPr>
          <p:cNvPr id="7" name="Slide Number Placeholder 6"/>
          <p:cNvSpPr>
            <a:spLocks noGrp="1"/>
          </p:cNvSpPr>
          <p:nvPr>
            <p:ph type="sldNum" sz="quarter" idx="5"/>
          </p:nvPr>
        </p:nvSpPr>
        <p:spPr>
          <a:xfrm>
            <a:off x="5273005" y="14053159"/>
            <a:ext cx="4033943" cy="739775"/>
          </a:xfrm>
          <a:prstGeom prst="rect">
            <a:avLst/>
          </a:prstGeom>
        </p:spPr>
        <p:txBody>
          <a:bodyPr vert="horz" lIns="137655" tIns="68828" rIns="137655" bIns="68828" rtlCol="0" anchor="b"/>
          <a:lstStyle>
            <a:lvl1pPr algn="r">
              <a:defRPr sz="1800"/>
            </a:lvl1pPr>
          </a:lstStyle>
          <a:p>
            <a:fld id="{E4186FF2-5085-4FC6-AA54-A4D211FF83A6}" type="slidenum">
              <a:rPr/>
              <a:t>‹#›</a:t>
            </a:fld>
            <a:endParaRPr dirty="0"/>
          </a:p>
        </p:txBody>
      </p:sp>
    </p:spTree>
    <p:extLst>
      <p:ext uri="{BB962C8B-B14F-4D97-AF65-F5344CB8AC3E}">
        <p14:creationId xmlns:p14="http://schemas.microsoft.com/office/powerpoint/2010/main" val="881068942"/>
      </p:ext>
    </p:extLst>
  </p:cSld>
  <p:clrMap bg1="lt1" tx1="dk1" bg2="lt2" tx2="dk2" accent1="accent1" accent2="accent2" accent3="accent3" accent4="accent4" accent5="accent5" accent6="accent6" hlink="hlink" folHlink="folHlink"/>
  <p:notesStyle>
    <a:lvl1pPr marL="0" algn="l" defTabSz="1229136" rtl="0" eaLnBrk="1" latinLnBrk="0" hangingPunct="1">
      <a:spcBef>
        <a:spcPts val="807"/>
      </a:spcBef>
      <a:defRPr sz="1600" kern="1200">
        <a:solidFill>
          <a:schemeClr val="tx1"/>
        </a:solidFill>
        <a:latin typeface="+mn-lt"/>
        <a:ea typeface="+mn-ea"/>
        <a:cs typeface="+mn-cs"/>
      </a:defRPr>
    </a:lvl1pPr>
    <a:lvl2pPr marL="614568" algn="l" defTabSz="1229136" rtl="0" eaLnBrk="1" latinLnBrk="0" hangingPunct="1">
      <a:spcBef>
        <a:spcPts val="807"/>
      </a:spcBef>
      <a:defRPr sz="1600" kern="1200">
        <a:solidFill>
          <a:schemeClr val="tx1"/>
        </a:solidFill>
        <a:latin typeface="+mn-lt"/>
        <a:ea typeface="+mn-ea"/>
        <a:cs typeface="+mn-cs"/>
      </a:defRPr>
    </a:lvl2pPr>
    <a:lvl3pPr marL="1229136" algn="l" defTabSz="1229136" rtl="0" eaLnBrk="1" latinLnBrk="0" hangingPunct="1">
      <a:spcBef>
        <a:spcPts val="807"/>
      </a:spcBef>
      <a:defRPr sz="1600" kern="1200">
        <a:solidFill>
          <a:schemeClr val="tx1"/>
        </a:solidFill>
        <a:latin typeface="+mn-lt"/>
        <a:ea typeface="+mn-ea"/>
        <a:cs typeface="+mn-cs"/>
      </a:defRPr>
    </a:lvl3pPr>
    <a:lvl4pPr marL="1843705" algn="l" defTabSz="1229136" rtl="0" eaLnBrk="1" latinLnBrk="0" hangingPunct="1">
      <a:spcBef>
        <a:spcPts val="807"/>
      </a:spcBef>
      <a:defRPr sz="1600" kern="1200">
        <a:solidFill>
          <a:schemeClr val="tx1"/>
        </a:solidFill>
        <a:latin typeface="+mn-lt"/>
        <a:ea typeface="+mn-ea"/>
        <a:cs typeface="+mn-cs"/>
      </a:defRPr>
    </a:lvl4pPr>
    <a:lvl5pPr marL="2458273" algn="l" defTabSz="1229136" rtl="0" eaLnBrk="1" latinLnBrk="0" hangingPunct="1">
      <a:spcBef>
        <a:spcPts val="807"/>
      </a:spcBef>
      <a:defRPr sz="1600" kern="1200">
        <a:solidFill>
          <a:schemeClr val="tx1"/>
        </a:solidFill>
        <a:latin typeface="+mn-lt"/>
        <a:ea typeface="+mn-ea"/>
        <a:cs typeface="+mn-cs"/>
      </a:defRPr>
    </a:lvl5pPr>
    <a:lvl6pPr marL="3072841" algn="l" defTabSz="1229136" rtl="0" eaLnBrk="1" latinLnBrk="0" hangingPunct="1">
      <a:defRPr sz="1600" kern="1200">
        <a:solidFill>
          <a:schemeClr val="tx1"/>
        </a:solidFill>
        <a:latin typeface="+mn-lt"/>
        <a:ea typeface="+mn-ea"/>
        <a:cs typeface="+mn-cs"/>
      </a:defRPr>
    </a:lvl6pPr>
    <a:lvl7pPr marL="3687409" algn="l" defTabSz="1229136" rtl="0" eaLnBrk="1" latinLnBrk="0" hangingPunct="1">
      <a:defRPr sz="1600" kern="1200">
        <a:solidFill>
          <a:schemeClr val="tx1"/>
        </a:solidFill>
        <a:latin typeface="+mn-lt"/>
        <a:ea typeface="+mn-ea"/>
        <a:cs typeface="+mn-cs"/>
      </a:defRPr>
    </a:lvl7pPr>
    <a:lvl8pPr marL="4301978" algn="l" defTabSz="1229136" rtl="0" eaLnBrk="1" latinLnBrk="0" hangingPunct="1">
      <a:defRPr sz="1600" kern="1200">
        <a:solidFill>
          <a:schemeClr val="tx1"/>
        </a:solidFill>
        <a:latin typeface="+mn-lt"/>
        <a:ea typeface="+mn-ea"/>
        <a:cs typeface="+mn-cs"/>
      </a:defRPr>
    </a:lvl8pPr>
    <a:lvl9pPr marL="4916546" algn="l" defTabSz="122913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1104900"/>
            <a:ext cx="6329363" cy="4097338"/>
          </a:xfrm>
        </p:spPr>
      </p:sp>
      <p:sp>
        <p:nvSpPr>
          <p:cNvPr id="3" name="Notes Placeholder 2"/>
          <p:cNvSpPr>
            <a:spLocks noGrp="1"/>
          </p:cNvSpPr>
          <p:nvPr>
            <p:ph type="body" idx="1"/>
          </p:nvPr>
        </p:nvSpPr>
        <p:spPr/>
        <p:txBody>
          <a:bodyPr/>
          <a:lstStyle/>
          <a:p>
            <a:r>
              <a:rPr lang="en-US" dirty="0"/>
              <a:t>Template</a:t>
            </a:r>
            <a:r>
              <a:rPr lang="en-US" baseline="0" dirty="0"/>
              <a:t> information</a:t>
            </a:r>
          </a:p>
          <a:p>
            <a:endParaRPr lang="en-US" dirty="0"/>
          </a:p>
        </p:txBody>
      </p:sp>
      <p:sp>
        <p:nvSpPr>
          <p:cNvPr id="4" name="Slide Number Placeholder 3"/>
          <p:cNvSpPr>
            <a:spLocks noGrp="1"/>
          </p:cNvSpPr>
          <p:nvPr>
            <p:ph type="sldNum" sz="quarter" idx="10"/>
          </p:nvPr>
        </p:nvSpPr>
        <p:spPr/>
        <p:txBody>
          <a:bodyPr/>
          <a:lstStyle/>
          <a:p>
            <a:fld id="{E4186FF2-5085-4FC6-AA54-A4D211FF83A6}" type="slidenum">
              <a:rPr lang="en-US" smtClean="0"/>
              <a:t>1</a:t>
            </a:fld>
            <a:endParaRPr lang="en-US" dirty="0"/>
          </a:p>
        </p:txBody>
      </p:sp>
    </p:spTree>
    <p:extLst>
      <p:ext uri="{BB962C8B-B14F-4D97-AF65-F5344CB8AC3E}">
        <p14:creationId xmlns:p14="http://schemas.microsoft.com/office/powerpoint/2010/main" val="398134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34B5D0"/>
        </a:solidFill>
        <a:effectLst/>
      </p:bgPr>
    </p:bg>
    <p:spTree>
      <p:nvGrpSpPr>
        <p:cNvPr id="1" name=""/>
        <p:cNvGrpSpPr/>
        <p:nvPr/>
      </p:nvGrpSpPr>
      <p:grpSpPr>
        <a:xfrm>
          <a:off x="0" y="0"/>
          <a:ext cx="0" cy="0"/>
          <a:chOff x="0" y="0"/>
          <a:chExt cx="0" cy="0"/>
        </a:xfrm>
      </p:grpSpPr>
      <p:sp>
        <p:nvSpPr>
          <p:cNvPr id="5" name="Rectangle 4"/>
          <p:cNvSpPr/>
          <p:nvPr/>
        </p:nvSpPr>
        <p:spPr>
          <a:xfrm>
            <a:off x="0" y="0"/>
            <a:ext cx="15544962" cy="10058400"/>
          </a:xfrm>
          <a:custGeom>
            <a:avLst/>
            <a:gdLst/>
            <a:ahLst/>
            <a:cxnLst/>
            <a:rect l="l" t="t" r="r" b="b"/>
            <a:pathLst>
              <a:path w="12188952" h="6858000">
                <a:moveTo>
                  <a:pt x="0" y="0"/>
                </a:moveTo>
                <a:lnTo>
                  <a:pt x="12188952" y="0"/>
                </a:lnTo>
                <a:lnTo>
                  <a:pt x="12188952" y="6858000"/>
                </a:lnTo>
                <a:lnTo>
                  <a:pt x="12188824" y="6858000"/>
                </a:lnTo>
                <a:lnTo>
                  <a:pt x="12188824" y="1981200"/>
                </a:lnTo>
                <a:lnTo>
                  <a:pt x="4538807" y="6858000"/>
                </a:lnTo>
                <a:lnTo>
                  <a:pt x="0" y="6858000"/>
                </a:lnTo>
                <a:close/>
              </a:path>
            </a:pathLst>
          </a:custGeom>
          <a:solidFill>
            <a:srgbClr val="34B5D0"/>
          </a:solidFill>
          <a:ln>
            <a:noFill/>
          </a:ln>
        </p:spPr>
        <p:style>
          <a:lnRef idx="2">
            <a:schemeClr val="accent1">
              <a:shade val="50000"/>
            </a:schemeClr>
          </a:lnRef>
          <a:fillRef idx="1">
            <a:schemeClr val="accent1"/>
          </a:fillRef>
          <a:effectRef idx="0">
            <a:schemeClr val="accent1"/>
          </a:effectRef>
          <a:fontRef idx="minor">
            <a:schemeClr val="lt1"/>
          </a:fontRef>
        </p:style>
        <p:txBody>
          <a:bodyPr lIns="122914" tIns="61457" rIns="122914" bIns="61457" rtlCol="0" anchor="ctr"/>
          <a:lstStyle/>
          <a:p>
            <a:pPr algn="ctr"/>
            <a:endParaRPr dirty="0"/>
          </a:p>
        </p:txBody>
      </p:sp>
      <p:sp>
        <p:nvSpPr>
          <p:cNvPr id="20" name="Freeform 19"/>
          <p:cNvSpPr/>
          <p:nvPr/>
        </p:nvSpPr>
        <p:spPr bwMode="white">
          <a:xfrm>
            <a:off x="5788486" y="2905760"/>
            <a:ext cx="9756314" cy="7152640"/>
          </a:xfrm>
          <a:custGeom>
            <a:avLst/>
            <a:gdLst/>
            <a:ahLst/>
            <a:cxnLst/>
            <a:rect l="l" t="t" r="r" b="b"/>
            <a:pathLst>
              <a:path w="6362800" h="3187700">
                <a:moveTo>
                  <a:pt x="6362800" y="0"/>
                </a:moveTo>
                <a:lnTo>
                  <a:pt x="6362800" y="3187700"/>
                </a:lnTo>
                <a:lnTo>
                  <a:pt x="0" y="31877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22914" tIns="61457" rIns="122914" bIns="61457" rtlCol="0" anchor="ctr"/>
          <a:lstStyle/>
          <a:p>
            <a:pPr algn="ctr"/>
            <a:endParaRPr dirty="0"/>
          </a:p>
        </p:txBody>
      </p:sp>
      <p:sp>
        <p:nvSpPr>
          <p:cNvPr id="2" name="Title 1"/>
          <p:cNvSpPr>
            <a:spLocks noGrp="1"/>
          </p:cNvSpPr>
          <p:nvPr>
            <p:ph type="ctrTitle"/>
          </p:nvPr>
        </p:nvSpPr>
        <p:spPr>
          <a:xfrm>
            <a:off x="1358501" y="3352800"/>
            <a:ext cx="8843405" cy="3129280"/>
          </a:xfrm>
        </p:spPr>
        <p:txBody>
          <a:bodyPr>
            <a:noAutofit/>
          </a:bodyPr>
          <a:lstStyle>
            <a:lvl1pPr>
              <a:defRPr sz="59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358501" y="6705600"/>
            <a:ext cx="8843405" cy="1452880"/>
          </a:xfrm>
        </p:spPr>
        <p:txBody>
          <a:bodyPr>
            <a:noAutofit/>
          </a:bodyPr>
          <a:lstStyle>
            <a:lvl1pPr marL="0" indent="0" algn="l">
              <a:spcBef>
                <a:spcPts val="0"/>
              </a:spcBef>
              <a:buNone/>
              <a:defRPr>
                <a:solidFill>
                  <a:schemeClr val="bg1"/>
                </a:solidFill>
              </a:defRPr>
            </a:lvl1pPr>
            <a:lvl2pPr marL="614568" indent="0" algn="ctr">
              <a:buNone/>
              <a:defRPr>
                <a:solidFill>
                  <a:schemeClr val="tx1">
                    <a:tint val="75000"/>
                  </a:schemeClr>
                </a:solidFill>
              </a:defRPr>
            </a:lvl2pPr>
            <a:lvl3pPr marL="1229136" indent="0" algn="ctr">
              <a:buNone/>
              <a:defRPr>
                <a:solidFill>
                  <a:schemeClr val="tx1">
                    <a:tint val="75000"/>
                  </a:schemeClr>
                </a:solidFill>
              </a:defRPr>
            </a:lvl3pPr>
            <a:lvl4pPr marL="1843705" indent="0" algn="ctr">
              <a:buNone/>
              <a:defRPr>
                <a:solidFill>
                  <a:schemeClr val="tx1">
                    <a:tint val="75000"/>
                  </a:schemeClr>
                </a:solidFill>
              </a:defRPr>
            </a:lvl4pPr>
            <a:lvl5pPr marL="2458273" indent="0" algn="ctr">
              <a:buNone/>
              <a:defRPr>
                <a:solidFill>
                  <a:schemeClr val="tx1">
                    <a:tint val="75000"/>
                  </a:schemeClr>
                </a:solidFill>
              </a:defRPr>
            </a:lvl5pPr>
            <a:lvl6pPr marL="3072841" indent="0" algn="ctr">
              <a:buNone/>
              <a:defRPr>
                <a:solidFill>
                  <a:schemeClr val="tx1">
                    <a:tint val="75000"/>
                  </a:schemeClr>
                </a:solidFill>
              </a:defRPr>
            </a:lvl6pPr>
            <a:lvl7pPr marL="3687409" indent="0" algn="ctr">
              <a:buNone/>
              <a:defRPr>
                <a:solidFill>
                  <a:schemeClr val="tx1">
                    <a:tint val="75000"/>
                  </a:schemeClr>
                </a:solidFill>
              </a:defRPr>
            </a:lvl7pPr>
            <a:lvl8pPr marL="4301978" indent="0" algn="ctr">
              <a:buNone/>
              <a:defRPr>
                <a:solidFill>
                  <a:schemeClr val="tx1">
                    <a:tint val="75000"/>
                  </a:schemeClr>
                </a:solidFill>
              </a:defRPr>
            </a:lvl8pPr>
            <a:lvl9pPr marL="4916546" indent="0" algn="ctr">
              <a:buNone/>
              <a:defRPr>
                <a:solidFill>
                  <a:schemeClr val="tx1">
                    <a:tint val="75000"/>
                  </a:schemeClr>
                </a:solidFill>
              </a:defRPr>
            </a:lvl9pPr>
          </a:lstStyle>
          <a:p>
            <a:r>
              <a:rPr lang="en-US"/>
              <a:t>Click to edit Master subtitle style</a:t>
            </a:r>
            <a:endParaRPr/>
          </a:p>
        </p:txBody>
      </p:sp>
      <p:sp>
        <p:nvSpPr>
          <p:cNvPr id="7" name="Date Placeholder 6"/>
          <p:cNvSpPr>
            <a:spLocks noGrp="1"/>
          </p:cNvSpPr>
          <p:nvPr>
            <p:ph type="dt" sz="half" idx="10"/>
          </p:nvPr>
        </p:nvSpPr>
        <p:spPr>
          <a:xfrm>
            <a:off x="10299088" y="10170161"/>
            <a:ext cx="2363776" cy="223520"/>
          </a:xfrm>
        </p:spPr>
        <p:txBody>
          <a:bodyPr bIns="0"/>
          <a:lstStyle>
            <a:lvl1pPr>
              <a:defRPr sz="100">
                <a:solidFill>
                  <a:srgbClr val="C3C7CB"/>
                </a:solidFill>
              </a:defRPr>
            </a:lvl1pPr>
          </a:lstStyle>
          <a:p>
            <a:fld id="{3D861467-2F26-4B51-86E3-CDF935344BF8}" type="datetime1">
              <a:rPr lang="en-US"/>
              <a:t>6/12/2017</a:t>
            </a:fld>
            <a:endParaRPr dirty="0"/>
          </a:p>
        </p:txBody>
      </p:sp>
      <p:sp>
        <p:nvSpPr>
          <p:cNvPr id="8" name="Footer Placeholder 7"/>
          <p:cNvSpPr>
            <a:spLocks noGrp="1"/>
          </p:cNvSpPr>
          <p:nvPr>
            <p:ph type="ftr" sz="quarter" idx="11"/>
          </p:nvPr>
        </p:nvSpPr>
        <p:spPr>
          <a:xfrm>
            <a:off x="1983687" y="10170161"/>
            <a:ext cx="8315400" cy="223520"/>
          </a:xfrm>
        </p:spPr>
        <p:txBody>
          <a:bodyPr bIns="0"/>
          <a:lstStyle>
            <a:lvl1pPr>
              <a:defRPr sz="100"/>
            </a:lvl1pPr>
          </a:lstStyle>
          <a:p>
            <a:endParaRPr dirty="0"/>
          </a:p>
        </p:txBody>
      </p:sp>
      <p:sp>
        <p:nvSpPr>
          <p:cNvPr id="9" name="Slide Number Placeholder 8"/>
          <p:cNvSpPr>
            <a:spLocks noGrp="1"/>
          </p:cNvSpPr>
          <p:nvPr>
            <p:ph type="sldNum" sz="quarter" idx="12"/>
          </p:nvPr>
        </p:nvSpPr>
        <p:spPr>
          <a:xfrm>
            <a:off x="775419" y="10170161"/>
            <a:ext cx="1208270" cy="223520"/>
          </a:xfrm>
        </p:spPr>
        <p:txBody>
          <a:bodyPr bIns="0"/>
          <a:lstStyle>
            <a:lvl1pPr>
              <a:defRPr sz="100">
                <a:solidFill>
                  <a:srgbClr val="C3C7CB"/>
                </a:solidFill>
              </a:defRPr>
            </a:lvl1pPr>
          </a:lstStyle>
          <a:p>
            <a:fld id="{1D97EE88-343E-4AED-AB47-DC2FB3AECFCB}" type="slidenum">
              <a:rPr/>
              <a:pPr/>
              <a:t>‹#›</a:t>
            </a:fld>
            <a:endParaRPr dirty="0"/>
          </a:p>
        </p:txBody>
      </p:sp>
      <p:grpSp>
        <p:nvGrpSpPr>
          <p:cNvPr id="10" name="Group 9"/>
          <p:cNvGrpSpPr/>
          <p:nvPr/>
        </p:nvGrpSpPr>
        <p:grpSpPr bwMode="gray">
          <a:xfrm>
            <a:off x="11970511" y="8400628"/>
            <a:ext cx="2956488" cy="944637"/>
            <a:chOff x="2801938" y="1371600"/>
            <a:chExt cx="6588126" cy="1830388"/>
          </a:xfrm>
        </p:grpSpPr>
        <p:sp>
          <p:nvSpPr>
            <p:cNvPr id="11" name="Freeform 5"/>
            <p:cNvSpPr>
              <a:spLocks/>
            </p:cNvSpPr>
            <p:nvPr/>
          </p:nvSpPr>
          <p:spPr bwMode="gray">
            <a:xfrm>
              <a:off x="2801938" y="1371600"/>
              <a:ext cx="2513013" cy="898525"/>
            </a:xfrm>
            <a:custGeom>
              <a:avLst/>
              <a:gdLst>
                <a:gd name="T0" fmla="*/ 1134 w 1583"/>
                <a:gd name="T1" fmla="*/ 0 h 566"/>
                <a:gd name="T2" fmla="*/ 1134 w 1583"/>
                <a:gd name="T3" fmla="*/ 530 h 566"/>
                <a:gd name="T4" fmla="*/ 916 w 1583"/>
                <a:gd name="T5" fmla="*/ 0 h 566"/>
                <a:gd name="T6" fmla="*/ 753 w 1583"/>
                <a:gd name="T7" fmla="*/ 0 h 566"/>
                <a:gd name="T8" fmla="*/ 535 w 1583"/>
                <a:gd name="T9" fmla="*/ 528 h 566"/>
                <a:gd name="T10" fmla="*/ 535 w 1583"/>
                <a:gd name="T11" fmla="*/ 0 h 566"/>
                <a:gd name="T12" fmla="*/ 374 w 1583"/>
                <a:gd name="T13" fmla="*/ 0 h 566"/>
                <a:gd name="T14" fmla="*/ 374 w 1583"/>
                <a:gd name="T15" fmla="*/ 207 h 566"/>
                <a:gd name="T16" fmla="*/ 161 w 1583"/>
                <a:gd name="T17" fmla="*/ 207 h 566"/>
                <a:gd name="T18" fmla="*/ 161 w 1583"/>
                <a:gd name="T19" fmla="*/ 0 h 566"/>
                <a:gd name="T20" fmla="*/ 0 w 1583"/>
                <a:gd name="T21" fmla="*/ 0 h 566"/>
                <a:gd name="T22" fmla="*/ 0 w 1583"/>
                <a:gd name="T23" fmla="*/ 566 h 566"/>
                <a:gd name="T24" fmla="*/ 161 w 1583"/>
                <a:gd name="T25" fmla="*/ 566 h 566"/>
                <a:gd name="T26" fmla="*/ 161 w 1583"/>
                <a:gd name="T27" fmla="*/ 333 h 566"/>
                <a:gd name="T28" fmla="*/ 374 w 1583"/>
                <a:gd name="T29" fmla="*/ 333 h 566"/>
                <a:gd name="T30" fmla="*/ 374 w 1583"/>
                <a:gd name="T31" fmla="*/ 566 h 566"/>
                <a:gd name="T32" fmla="*/ 521 w 1583"/>
                <a:gd name="T33" fmla="*/ 566 h 566"/>
                <a:gd name="T34" fmla="*/ 535 w 1583"/>
                <a:gd name="T35" fmla="*/ 566 h 566"/>
                <a:gd name="T36" fmla="*/ 686 w 1583"/>
                <a:gd name="T37" fmla="*/ 566 h 566"/>
                <a:gd name="T38" fmla="*/ 724 w 1583"/>
                <a:gd name="T39" fmla="*/ 463 h 566"/>
                <a:gd name="T40" fmla="*/ 833 w 1583"/>
                <a:gd name="T41" fmla="*/ 157 h 566"/>
                <a:gd name="T42" fmla="*/ 836 w 1583"/>
                <a:gd name="T43" fmla="*/ 157 h 566"/>
                <a:gd name="T44" fmla="*/ 937 w 1583"/>
                <a:gd name="T45" fmla="*/ 423 h 566"/>
                <a:gd name="T46" fmla="*/ 698 w 1583"/>
                <a:gd name="T47" fmla="*/ 566 h 566"/>
                <a:gd name="T48" fmla="*/ 980 w 1583"/>
                <a:gd name="T49" fmla="*/ 566 h 566"/>
                <a:gd name="T50" fmla="*/ 1134 w 1583"/>
                <a:gd name="T51" fmla="*/ 566 h 566"/>
                <a:gd name="T52" fmla="*/ 1148 w 1583"/>
                <a:gd name="T53" fmla="*/ 566 h 566"/>
                <a:gd name="T54" fmla="*/ 1583 w 1583"/>
                <a:gd name="T55" fmla="*/ 566 h 566"/>
                <a:gd name="T56" fmla="*/ 1583 w 1583"/>
                <a:gd name="T57" fmla="*/ 437 h 566"/>
                <a:gd name="T58" fmla="*/ 1294 w 1583"/>
                <a:gd name="T59" fmla="*/ 437 h 566"/>
                <a:gd name="T60" fmla="*/ 1294 w 1583"/>
                <a:gd name="T61" fmla="*/ 0 h 566"/>
                <a:gd name="T62" fmla="*/ 1134 w 1583"/>
                <a:gd name="T63"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3" h="566">
                  <a:moveTo>
                    <a:pt x="1134" y="0"/>
                  </a:moveTo>
                  <a:lnTo>
                    <a:pt x="1134" y="530"/>
                  </a:lnTo>
                  <a:lnTo>
                    <a:pt x="916" y="0"/>
                  </a:lnTo>
                  <a:lnTo>
                    <a:pt x="753" y="0"/>
                  </a:lnTo>
                  <a:lnTo>
                    <a:pt x="535" y="528"/>
                  </a:lnTo>
                  <a:lnTo>
                    <a:pt x="535" y="0"/>
                  </a:lnTo>
                  <a:lnTo>
                    <a:pt x="374" y="0"/>
                  </a:lnTo>
                  <a:lnTo>
                    <a:pt x="374" y="207"/>
                  </a:lnTo>
                  <a:lnTo>
                    <a:pt x="161" y="207"/>
                  </a:lnTo>
                  <a:lnTo>
                    <a:pt x="161" y="0"/>
                  </a:lnTo>
                  <a:lnTo>
                    <a:pt x="0" y="0"/>
                  </a:lnTo>
                  <a:lnTo>
                    <a:pt x="0" y="566"/>
                  </a:lnTo>
                  <a:lnTo>
                    <a:pt x="161" y="566"/>
                  </a:lnTo>
                  <a:lnTo>
                    <a:pt x="161" y="333"/>
                  </a:lnTo>
                  <a:lnTo>
                    <a:pt x="374" y="333"/>
                  </a:lnTo>
                  <a:lnTo>
                    <a:pt x="374" y="566"/>
                  </a:lnTo>
                  <a:lnTo>
                    <a:pt x="521" y="566"/>
                  </a:lnTo>
                  <a:lnTo>
                    <a:pt x="535" y="566"/>
                  </a:lnTo>
                  <a:lnTo>
                    <a:pt x="686" y="566"/>
                  </a:lnTo>
                  <a:lnTo>
                    <a:pt x="724" y="463"/>
                  </a:lnTo>
                  <a:lnTo>
                    <a:pt x="833" y="157"/>
                  </a:lnTo>
                  <a:lnTo>
                    <a:pt x="836" y="157"/>
                  </a:lnTo>
                  <a:lnTo>
                    <a:pt x="937" y="423"/>
                  </a:lnTo>
                  <a:lnTo>
                    <a:pt x="698" y="566"/>
                  </a:lnTo>
                  <a:lnTo>
                    <a:pt x="980" y="566"/>
                  </a:lnTo>
                  <a:lnTo>
                    <a:pt x="1134" y="566"/>
                  </a:lnTo>
                  <a:lnTo>
                    <a:pt x="1148" y="566"/>
                  </a:lnTo>
                  <a:lnTo>
                    <a:pt x="1583" y="566"/>
                  </a:lnTo>
                  <a:lnTo>
                    <a:pt x="1583" y="437"/>
                  </a:lnTo>
                  <a:lnTo>
                    <a:pt x="1294" y="437"/>
                  </a:lnTo>
                  <a:lnTo>
                    <a:pt x="1294" y="0"/>
                  </a:lnTo>
                  <a:lnTo>
                    <a:pt x="1134"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6"/>
            <p:cNvSpPr>
              <a:spLocks/>
            </p:cNvSpPr>
            <p:nvPr/>
          </p:nvSpPr>
          <p:spPr bwMode="gray">
            <a:xfrm>
              <a:off x="5359401" y="1371600"/>
              <a:ext cx="1728788" cy="898525"/>
            </a:xfrm>
            <a:custGeom>
              <a:avLst/>
              <a:gdLst>
                <a:gd name="T0" fmla="*/ 907 w 1089"/>
                <a:gd name="T1" fmla="*/ 0 h 566"/>
                <a:gd name="T2" fmla="*/ 784 w 1089"/>
                <a:gd name="T3" fmla="*/ 231 h 566"/>
                <a:gd name="T4" fmla="*/ 661 w 1089"/>
                <a:gd name="T5" fmla="*/ 0 h 566"/>
                <a:gd name="T6" fmla="*/ 0 w 1089"/>
                <a:gd name="T7" fmla="*/ 0 h 566"/>
                <a:gd name="T8" fmla="*/ 0 w 1089"/>
                <a:gd name="T9" fmla="*/ 566 h 566"/>
                <a:gd name="T10" fmla="*/ 502 w 1089"/>
                <a:gd name="T11" fmla="*/ 566 h 566"/>
                <a:gd name="T12" fmla="*/ 502 w 1089"/>
                <a:gd name="T13" fmla="*/ 437 h 566"/>
                <a:gd name="T14" fmla="*/ 161 w 1089"/>
                <a:gd name="T15" fmla="*/ 437 h 566"/>
                <a:gd name="T16" fmla="*/ 161 w 1089"/>
                <a:gd name="T17" fmla="*/ 330 h 566"/>
                <a:gd name="T18" fmla="*/ 464 w 1089"/>
                <a:gd name="T19" fmla="*/ 330 h 566"/>
                <a:gd name="T20" fmla="*/ 464 w 1089"/>
                <a:gd name="T21" fmla="*/ 216 h 566"/>
                <a:gd name="T22" fmla="*/ 161 w 1089"/>
                <a:gd name="T23" fmla="*/ 216 h 566"/>
                <a:gd name="T24" fmla="*/ 161 w 1089"/>
                <a:gd name="T25" fmla="*/ 119 h 566"/>
                <a:gd name="T26" fmla="*/ 493 w 1089"/>
                <a:gd name="T27" fmla="*/ 119 h 566"/>
                <a:gd name="T28" fmla="*/ 493 w 1089"/>
                <a:gd name="T29" fmla="*/ 24 h 566"/>
                <a:gd name="T30" fmla="*/ 703 w 1089"/>
                <a:gd name="T31" fmla="*/ 354 h 566"/>
                <a:gd name="T32" fmla="*/ 703 w 1089"/>
                <a:gd name="T33" fmla="*/ 566 h 566"/>
                <a:gd name="T34" fmla="*/ 864 w 1089"/>
                <a:gd name="T35" fmla="*/ 566 h 566"/>
                <a:gd name="T36" fmla="*/ 864 w 1089"/>
                <a:gd name="T37" fmla="*/ 354 h 566"/>
                <a:gd name="T38" fmla="*/ 1089 w 1089"/>
                <a:gd name="T39" fmla="*/ 0 h 566"/>
                <a:gd name="T40" fmla="*/ 907 w 1089"/>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9" h="566">
                  <a:moveTo>
                    <a:pt x="907" y="0"/>
                  </a:moveTo>
                  <a:lnTo>
                    <a:pt x="784" y="231"/>
                  </a:lnTo>
                  <a:lnTo>
                    <a:pt x="661" y="0"/>
                  </a:lnTo>
                  <a:lnTo>
                    <a:pt x="0" y="0"/>
                  </a:lnTo>
                  <a:lnTo>
                    <a:pt x="0" y="566"/>
                  </a:lnTo>
                  <a:lnTo>
                    <a:pt x="502" y="566"/>
                  </a:lnTo>
                  <a:lnTo>
                    <a:pt x="502" y="437"/>
                  </a:lnTo>
                  <a:lnTo>
                    <a:pt x="161" y="437"/>
                  </a:lnTo>
                  <a:lnTo>
                    <a:pt x="161" y="330"/>
                  </a:lnTo>
                  <a:lnTo>
                    <a:pt x="464" y="330"/>
                  </a:lnTo>
                  <a:lnTo>
                    <a:pt x="464" y="216"/>
                  </a:lnTo>
                  <a:lnTo>
                    <a:pt x="161" y="216"/>
                  </a:lnTo>
                  <a:lnTo>
                    <a:pt x="161" y="119"/>
                  </a:lnTo>
                  <a:lnTo>
                    <a:pt x="493" y="119"/>
                  </a:lnTo>
                  <a:lnTo>
                    <a:pt x="493" y="24"/>
                  </a:lnTo>
                  <a:lnTo>
                    <a:pt x="703" y="354"/>
                  </a:lnTo>
                  <a:lnTo>
                    <a:pt x="703" y="566"/>
                  </a:lnTo>
                  <a:lnTo>
                    <a:pt x="864" y="566"/>
                  </a:lnTo>
                  <a:lnTo>
                    <a:pt x="864" y="354"/>
                  </a:lnTo>
                  <a:lnTo>
                    <a:pt x="1089" y="0"/>
                  </a:lnTo>
                  <a:lnTo>
                    <a:pt x="907"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7"/>
            <p:cNvSpPr>
              <a:spLocks/>
            </p:cNvSpPr>
            <p:nvPr/>
          </p:nvSpPr>
          <p:spPr bwMode="gray">
            <a:xfrm>
              <a:off x="3629026" y="2270125"/>
              <a:ext cx="1685925" cy="893763"/>
            </a:xfrm>
            <a:custGeom>
              <a:avLst/>
              <a:gdLst>
                <a:gd name="T0" fmla="*/ 773 w 1062"/>
                <a:gd name="T1" fmla="*/ 437 h 563"/>
                <a:gd name="T2" fmla="*/ 773 w 1062"/>
                <a:gd name="T3" fmla="*/ 0 h 563"/>
                <a:gd name="T4" fmla="*/ 613 w 1062"/>
                <a:gd name="T5" fmla="*/ 0 h 563"/>
                <a:gd name="T6" fmla="*/ 613 w 1062"/>
                <a:gd name="T7" fmla="*/ 530 h 563"/>
                <a:gd name="T8" fmla="*/ 395 w 1062"/>
                <a:gd name="T9" fmla="*/ 0 h 563"/>
                <a:gd name="T10" fmla="*/ 232 w 1062"/>
                <a:gd name="T11" fmla="*/ 0 h 563"/>
                <a:gd name="T12" fmla="*/ 0 w 1062"/>
                <a:gd name="T13" fmla="*/ 563 h 563"/>
                <a:gd name="T14" fmla="*/ 168 w 1062"/>
                <a:gd name="T15" fmla="*/ 563 h 563"/>
                <a:gd name="T16" fmla="*/ 449 w 1062"/>
                <a:gd name="T17" fmla="*/ 563 h 563"/>
                <a:gd name="T18" fmla="*/ 208 w 1062"/>
                <a:gd name="T19" fmla="*/ 420 h 563"/>
                <a:gd name="T20" fmla="*/ 312 w 1062"/>
                <a:gd name="T21" fmla="*/ 154 h 563"/>
                <a:gd name="T22" fmla="*/ 315 w 1062"/>
                <a:gd name="T23" fmla="*/ 154 h 563"/>
                <a:gd name="T24" fmla="*/ 421 w 1062"/>
                <a:gd name="T25" fmla="*/ 463 h 563"/>
                <a:gd name="T26" fmla="*/ 461 w 1062"/>
                <a:gd name="T27" fmla="*/ 563 h 563"/>
                <a:gd name="T28" fmla="*/ 613 w 1062"/>
                <a:gd name="T29" fmla="*/ 563 h 563"/>
                <a:gd name="T30" fmla="*/ 613 w 1062"/>
                <a:gd name="T31" fmla="*/ 563 h 563"/>
                <a:gd name="T32" fmla="*/ 1062 w 1062"/>
                <a:gd name="T33" fmla="*/ 563 h 563"/>
                <a:gd name="T34" fmla="*/ 1062 w 1062"/>
                <a:gd name="T35" fmla="*/ 437 h 563"/>
                <a:gd name="T36" fmla="*/ 773 w 1062"/>
                <a:gd name="T37" fmla="*/ 43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2" h="563">
                  <a:moveTo>
                    <a:pt x="773" y="437"/>
                  </a:moveTo>
                  <a:lnTo>
                    <a:pt x="773" y="0"/>
                  </a:lnTo>
                  <a:lnTo>
                    <a:pt x="613" y="0"/>
                  </a:lnTo>
                  <a:lnTo>
                    <a:pt x="613" y="530"/>
                  </a:lnTo>
                  <a:lnTo>
                    <a:pt x="395" y="0"/>
                  </a:lnTo>
                  <a:lnTo>
                    <a:pt x="232" y="0"/>
                  </a:lnTo>
                  <a:lnTo>
                    <a:pt x="0" y="563"/>
                  </a:lnTo>
                  <a:lnTo>
                    <a:pt x="168" y="563"/>
                  </a:lnTo>
                  <a:lnTo>
                    <a:pt x="449" y="563"/>
                  </a:lnTo>
                  <a:lnTo>
                    <a:pt x="208" y="420"/>
                  </a:lnTo>
                  <a:lnTo>
                    <a:pt x="312" y="154"/>
                  </a:lnTo>
                  <a:lnTo>
                    <a:pt x="315" y="154"/>
                  </a:lnTo>
                  <a:lnTo>
                    <a:pt x="421" y="463"/>
                  </a:lnTo>
                  <a:lnTo>
                    <a:pt x="461" y="563"/>
                  </a:lnTo>
                  <a:lnTo>
                    <a:pt x="613" y="563"/>
                  </a:lnTo>
                  <a:lnTo>
                    <a:pt x="613" y="563"/>
                  </a:lnTo>
                  <a:lnTo>
                    <a:pt x="1062" y="563"/>
                  </a:lnTo>
                  <a:lnTo>
                    <a:pt x="1062" y="437"/>
                  </a:lnTo>
                  <a:lnTo>
                    <a:pt x="773" y="437"/>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8"/>
            <p:cNvSpPr>
              <a:spLocks noEditPoints="1"/>
            </p:cNvSpPr>
            <p:nvPr/>
          </p:nvSpPr>
          <p:spPr bwMode="gray">
            <a:xfrm>
              <a:off x="5359401" y="2270125"/>
              <a:ext cx="901700" cy="893763"/>
            </a:xfrm>
            <a:custGeom>
              <a:avLst/>
              <a:gdLst>
                <a:gd name="T0" fmla="*/ 0 w 240"/>
                <a:gd name="T1" fmla="*/ 0 h 237"/>
                <a:gd name="T2" fmla="*/ 112 w 240"/>
                <a:gd name="T3" fmla="*/ 0 h 237"/>
                <a:gd name="T4" fmla="*/ 240 w 240"/>
                <a:gd name="T5" fmla="*/ 117 h 237"/>
                <a:gd name="T6" fmla="*/ 112 w 240"/>
                <a:gd name="T7" fmla="*/ 237 h 237"/>
                <a:gd name="T8" fmla="*/ 0 w 240"/>
                <a:gd name="T9" fmla="*/ 237 h 237"/>
                <a:gd name="T10" fmla="*/ 0 w 240"/>
                <a:gd name="T11" fmla="*/ 0 h 237"/>
                <a:gd name="T12" fmla="*/ 68 w 240"/>
                <a:gd name="T13" fmla="*/ 184 h 237"/>
                <a:gd name="T14" fmla="*/ 100 w 240"/>
                <a:gd name="T15" fmla="*/ 184 h 237"/>
                <a:gd name="T16" fmla="*/ 172 w 240"/>
                <a:gd name="T17" fmla="*/ 117 h 237"/>
                <a:gd name="T18" fmla="*/ 100 w 240"/>
                <a:gd name="T19" fmla="*/ 53 h 237"/>
                <a:gd name="T20" fmla="*/ 68 w 240"/>
                <a:gd name="T21" fmla="*/ 53 h 237"/>
                <a:gd name="T22" fmla="*/ 68 w 240"/>
                <a:gd name="T23" fmla="*/ 18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37">
                  <a:moveTo>
                    <a:pt x="0" y="0"/>
                  </a:moveTo>
                  <a:cubicBezTo>
                    <a:pt x="112" y="0"/>
                    <a:pt x="112" y="0"/>
                    <a:pt x="112" y="0"/>
                  </a:cubicBezTo>
                  <a:cubicBezTo>
                    <a:pt x="192" y="0"/>
                    <a:pt x="240" y="44"/>
                    <a:pt x="240" y="117"/>
                  </a:cubicBezTo>
                  <a:cubicBezTo>
                    <a:pt x="240" y="195"/>
                    <a:pt x="191" y="237"/>
                    <a:pt x="112" y="237"/>
                  </a:cubicBezTo>
                  <a:cubicBezTo>
                    <a:pt x="0" y="237"/>
                    <a:pt x="0" y="237"/>
                    <a:pt x="0" y="237"/>
                  </a:cubicBezTo>
                  <a:lnTo>
                    <a:pt x="0" y="0"/>
                  </a:lnTo>
                  <a:close/>
                  <a:moveTo>
                    <a:pt x="68" y="184"/>
                  </a:moveTo>
                  <a:cubicBezTo>
                    <a:pt x="100" y="184"/>
                    <a:pt x="100" y="184"/>
                    <a:pt x="100" y="184"/>
                  </a:cubicBezTo>
                  <a:cubicBezTo>
                    <a:pt x="151" y="183"/>
                    <a:pt x="172" y="165"/>
                    <a:pt x="172" y="117"/>
                  </a:cubicBezTo>
                  <a:cubicBezTo>
                    <a:pt x="172" y="74"/>
                    <a:pt x="146" y="53"/>
                    <a:pt x="100" y="53"/>
                  </a:cubicBezTo>
                  <a:cubicBezTo>
                    <a:pt x="68" y="53"/>
                    <a:pt x="68" y="53"/>
                    <a:pt x="68" y="53"/>
                  </a:cubicBezTo>
                  <a:lnTo>
                    <a:pt x="68" y="184"/>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9"/>
            <p:cNvSpPr>
              <a:spLocks noEditPoints="1"/>
            </p:cNvSpPr>
            <p:nvPr/>
          </p:nvSpPr>
          <p:spPr bwMode="gray">
            <a:xfrm>
              <a:off x="6310313" y="2270125"/>
              <a:ext cx="874713" cy="893763"/>
            </a:xfrm>
            <a:custGeom>
              <a:avLst/>
              <a:gdLst>
                <a:gd name="T0" fmla="*/ 0 w 233"/>
                <a:gd name="T1" fmla="*/ 0 h 237"/>
                <a:gd name="T2" fmla="*/ 134 w 233"/>
                <a:gd name="T3" fmla="*/ 0 h 237"/>
                <a:gd name="T4" fmla="*/ 225 w 233"/>
                <a:gd name="T5" fmla="*/ 66 h 237"/>
                <a:gd name="T6" fmla="*/ 184 w 233"/>
                <a:gd name="T7" fmla="*/ 126 h 237"/>
                <a:gd name="T8" fmla="*/ 184 w 233"/>
                <a:gd name="T9" fmla="*/ 127 h 237"/>
                <a:gd name="T10" fmla="*/ 222 w 233"/>
                <a:gd name="T11" fmla="*/ 184 h 237"/>
                <a:gd name="T12" fmla="*/ 233 w 233"/>
                <a:gd name="T13" fmla="*/ 237 h 237"/>
                <a:gd name="T14" fmla="*/ 166 w 233"/>
                <a:gd name="T15" fmla="*/ 237 h 237"/>
                <a:gd name="T16" fmla="*/ 158 w 233"/>
                <a:gd name="T17" fmla="*/ 199 h 237"/>
                <a:gd name="T18" fmla="*/ 120 w 233"/>
                <a:gd name="T19" fmla="*/ 151 h 237"/>
                <a:gd name="T20" fmla="*/ 68 w 233"/>
                <a:gd name="T21" fmla="*/ 151 h 237"/>
                <a:gd name="T22" fmla="*/ 68 w 233"/>
                <a:gd name="T23" fmla="*/ 237 h 237"/>
                <a:gd name="T24" fmla="*/ 0 w 233"/>
                <a:gd name="T25" fmla="*/ 237 h 237"/>
                <a:gd name="T26" fmla="*/ 0 w 233"/>
                <a:gd name="T27" fmla="*/ 0 h 237"/>
                <a:gd name="T28" fmla="*/ 68 w 233"/>
                <a:gd name="T29" fmla="*/ 103 h 237"/>
                <a:gd name="T30" fmla="*/ 125 w 233"/>
                <a:gd name="T31" fmla="*/ 103 h 237"/>
                <a:gd name="T32" fmla="*/ 157 w 233"/>
                <a:gd name="T33" fmla="*/ 75 h 237"/>
                <a:gd name="T34" fmla="*/ 123 w 233"/>
                <a:gd name="T35" fmla="*/ 49 h 237"/>
                <a:gd name="T36" fmla="*/ 68 w 233"/>
                <a:gd name="T37" fmla="*/ 49 h 237"/>
                <a:gd name="T38" fmla="*/ 68 w 233"/>
                <a:gd name="T39" fmla="*/ 10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237">
                  <a:moveTo>
                    <a:pt x="0" y="0"/>
                  </a:moveTo>
                  <a:cubicBezTo>
                    <a:pt x="134" y="0"/>
                    <a:pt x="134" y="0"/>
                    <a:pt x="134" y="0"/>
                  </a:cubicBezTo>
                  <a:cubicBezTo>
                    <a:pt x="180" y="0"/>
                    <a:pt x="225" y="19"/>
                    <a:pt x="225" y="66"/>
                  </a:cubicBezTo>
                  <a:cubicBezTo>
                    <a:pt x="225" y="92"/>
                    <a:pt x="211" y="116"/>
                    <a:pt x="184" y="126"/>
                  </a:cubicBezTo>
                  <a:cubicBezTo>
                    <a:pt x="184" y="127"/>
                    <a:pt x="184" y="127"/>
                    <a:pt x="184" y="127"/>
                  </a:cubicBezTo>
                  <a:cubicBezTo>
                    <a:pt x="212" y="133"/>
                    <a:pt x="220" y="161"/>
                    <a:pt x="222" y="184"/>
                  </a:cubicBezTo>
                  <a:cubicBezTo>
                    <a:pt x="223" y="194"/>
                    <a:pt x="224" y="228"/>
                    <a:pt x="233" y="237"/>
                  </a:cubicBezTo>
                  <a:cubicBezTo>
                    <a:pt x="166" y="237"/>
                    <a:pt x="166" y="237"/>
                    <a:pt x="166" y="237"/>
                  </a:cubicBezTo>
                  <a:cubicBezTo>
                    <a:pt x="160" y="229"/>
                    <a:pt x="159" y="206"/>
                    <a:pt x="158" y="199"/>
                  </a:cubicBezTo>
                  <a:cubicBezTo>
                    <a:pt x="156" y="175"/>
                    <a:pt x="152" y="151"/>
                    <a:pt x="120" y="151"/>
                  </a:cubicBezTo>
                  <a:cubicBezTo>
                    <a:pt x="68" y="151"/>
                    <a:pt x="68" y="151"/>
                    <a:pt x="68" y="151"/>
                  </a:cubicBezTo>
                  <a:cubicBezTo>
                    <a:pt x="68" y="237"/>
                    <a:pt x="68" y="237"/>
                    <a:pt x="68" y="237"/>
                  </a:cubicBezTo>
                  <a:cubicBezTo>
                    <a:pt x="0" y="237"/>
                    <a:pt x="0" y="237"/>
                    <a:pt x="0" y="237"/>
                  </a:cubicBezTo>
                  <a:lnTo>
                    <a:pt x="0" y="0"/>
                  </a:lnTo>
                  <a:close/>
                  <a:moveTo>
                    <a:pt x="68" y="103"/>
                  </a:moveTo>
                  <a:cubicBezTo>
                    <a:pt x="125" y="103"/>
                    <a:pt x="125" y="103"/>
                    <a:pt x="125" y="103"/>
                  </a:cubicBezTo>
                  <a:cubicBezTo>
                    <a:pt x="146" y="103"/>
                    <a:pt x="157" y="93"/>
                    <a:pt x="157" y="75"/>
                  </a:cubicBezTo>
                  <a:cubicBezTo>
                    <a:pt x="157" y="57"/>
                    <a:pt x="142" y="49"/>
                    <a:pt x="123" y="49"/>
                  </a:cubicBezTo>
                  <a:cubicBezTo>
                    <a:pt x="68" y="49"/>
                    <a:pt x="68" y="49"/>
                    <a:pt x="68" y="49"/>
                  </a:cubicBezTo>
                  <a:lnTo>
                    <a:pt x="68" y="103"/>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Rectangle 10"/>
            <p:cNvSpPr>
              <a:spLocks noChangeArrowheads="1"/>
            </p:cNvSpPr>
            <p:nvPr/>
          </p:nvSpPr>
          <p:spPr bwMode="gray">
            <a:xfrm>
              <a:off x="7231063" y="2270125"/>
              <a:ext cx="254000" cy="893763"/>
            </a:xfrm>
            <a:prstGeom prst="rect">
              <a:avLst/>
            </a:pr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1"/>
            <p:cNvSpPr>
              <a:spLocks/>
            </p:cNvSpPr>
            <p:nvPr/>
          </p:nvSpPr>
          <p:spPr bwMode="gray">
            <a:xfrm>
              <a:off x="7542213" y="2270125"/>
              <a:ext cx="938213" cy="931863"/>
            </a:xfrm>
            <a:custGeom>
              <a:avLst/>
              <a:gdLst>
                <a:gd name="T0" fmla="*/ 181 w 250"/>
                <a:gd name="T1" fmla="*/ 89 h 247"/>
                <a:gd name="T2" fmla="*/ 129 w 250"/>
                <a:gd name="T3" fmla="*/ 53 h 247"/>
                <a:gd name="T4" fmla="*/ 68 w 250"/>
                <a:gd name="T5" fmla="*/ 123 h 247"/>
                <a:gd name="T6" fmla="*/ 129 w 250"/>
                <a:gd name="T7" fmla="*/ 194 h 247"/>
                <a:gd name="T8" fmla="*/ 181 w 250"/>
                <a:gd name="T9" fmla="*/ 150 h 247"/>
                <a:gd name="T10" fmla="*/ 250 w 250"/>
                <a:gd name="T11" fmla="*/ 150 h 247"/>
                <a:gd name="T12" fmla="*/ 130 w 250"/>
                <a:gd name="T13" fmla="*/ 247 h 247"/>
                <a:gd name="T14" fmla="*/ 0 w 250"/>
                <a:gd name="T15" fmla="*/ 123 h 247"/>
                <a:gd name="T16" fmla="*/ 130 w 250"/>
                <a:gd name="T17" fmla="*/ 0 h 247"/>
                <a:gd name="T18" fmla="*/ 250 w 250"/>
                <a:gd name="T19" fmla="*/ 89 h 247"/>
                <a:gd name="T20" fmla="*/ 181 w 250"/>
                <a:gd name="T21" fmla="*/ 8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7">
                  <a:moveTo>
                    <a:pt x="181" y="89"/>
                  </a:moveTo>
                  <a:cubicBezTo>
                    <a:pt x="178" y="65"/>
                    <a:pt x="157" y="53"/>
                    <a:pt x="129" y="53"/>
                  </a:cubicBezTo>
                  <a:cubicBezTo>
                    <a:pt x="85" y="53"/>
                    <a:pt x="68" y="88"/>
                    <a:pt x="68" y="123"/>
                  </a:cubicBezTo>
                  <a:cubicBezTo>
                    <a:pt x="68" y="159"/>
                    <a:pt x="85" y="194"/>
                    <a:pt x="129" y="194"/>
                  </a:cubicBezTo>
                  <a:cubicBezTo>
                    <a:pt x="161" y="194"/>
                    <a:pt x="179" y="177"/>
                    <a:pt x="181" y="150"/>
                  </a:cubicBezTo>
                  <a:cubicBezTo>
                    <a:pt x="250" y="150"/>
                    <a:pt x="250" y="150"/>
                    <a:pt x="250" y="150"/>
                  </a:cubicBezTo>
                  <a:cubicBezTo>
                    <a:pt x="246" y="211"/>
                    <a:pt x="196" y="247"/>
                    <a:pt x="130" y="247"/>
                  </a:cubicBezTo>
                  <a:cubicBezTo>
                    <a:pt x="51" y="247"/>
                    <a:pt x="0" y="192"/>
                    <a:pt x="0" y="123"/>
                  </a:cubicBezTo>
                  <a:cubicBezTo>
                    <a:pt x="0" y="54"/>
                    <a:pt x="51" y="0"/>
                    <a:pt x="130" y="0"/>
                  </a:cubicBezTo>
                  <a:cubicBezTo>
                    <a:pt x="187" y="0"/>
                    <a:pt x="248" y="32"/>
                    <a:pt x="250" y="89"/>
                  </a:cubicBezTo>
                  <a:lnTo>
                    <a:pt x="181" y="89"/>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2"/>
            <p:cNvSpPr>
              <a:spLocks/>
            </p:cNvSpPr>
            <p:nvPr/>
          </p:nvSpPr>
          <p:spPr bwMode="gray">
            <a:xfrm>
              <a:off x="8540751" y="2270125"/>
              <a:ext cx="849313" cy="893763"/>
            </a:xfrm>
            <a:custGeom>
              <a:avLst/>
              <a:gdLst>
                <a:gd name="T0" fmla="*/ 0 w 535"/>
                <a:gd name="T1" fmla="*/ 0 h 563"/>
                <a:gd name="T2" fmla="*/ 161 w 535"/>
                <a:gd name="T3" fmla="*/ 0 h 563"/>
                <a:gd name="T4" fmla="*/ 161 w 535"/>
                <a:gd name="T5" fmla="*/ 204 h 563"/>
                <a:gd name="T6" fmla="*/ 374 w 535"/>
                <a:gd name="T7" fmla="*/ 204 h 563"/>
                <a:gd name="T8" fmla="*/ 374 w 535"/>
                <a:gd name="T9" fmla="*/ 0 h 563"/>
                <a:gd name="T10" fmla="*/ 535 w 535"/>
                <a:gd name="T11" fmla="*/ 0 h 563"/>
                <a:gd name="T12" fmla="*/ 535 w 535"/>
                <a:gd name="T13" fmla="*/ 563 h 563"/>
                <a:gd name="T14" fmla="*/ 374 w 535"/>
                <a:gd name="T15" fmla="*/ 563 h 563"/>
                <a:gd name="T16" fmla="*/ 374 w 535"/>
                <a:gd name="T17" fmla="*/ 330 h 563"/>
                <a:gd name="T18" fmla="*/ 161 w 535"/>
                <a:gd name="T19" fmla="*/ 330 h 563"/>
                <a:gd name="T20" fmla="*/ 161 w 535"/>
                <a:gd name="T21" fmla="*/ 563 h 563"/>
                <a:gd name="T22" fmla="*/ 0 w 535"/>
                <a:gd name="T23" fmla="*/ 563 h 563"/>
                <a:gd name="T24" fmla="*/ 0 w 535"/>
                <a:gd name="T2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63">
                  <a:moveTo>
                    <a:pt x="0" y="0"/>
                  </a:moveTo>
                  <a:lnTo>
                    <a:pt x="161" y="0"/>
                  </a:lnTo>
                  <a:lnTo>
                    <a:pt x="161" y="204"/>
                  </a:lnTo>
                  <a:lnTo>
                    <a:pt x="374" y="204"/>
                  </a:lnTo>
                  <a:lnTo>
                    <a:pt x="374" y="0"/>
                  </a:lnTo>
                  <a:lnTo>
                    <a:pt x="535" y="0"/>
                  </a:lnTo>
                  <a:lnTo>
                    <a:pt x="535" y="563"/>
                  </a:lnTo>
                  <a:lnTo>
                    <a:pt x="374" y="563"/>
                  </a:lnTo>
                  <a:lnTo>
                    <a:pt x="374" y="330"/>
                  </a:lnTo>
                  <a:lnTo>
                    <a:pt x="161" y="330"/>
                  </a:lnTo>
                  <a:lnTo>
                    <a:pt x="161" y="563"/>
                  </a:lnTo>
                  <a:lnTo>
                    <a:pt x="0" y="563"/>
                  </a:lnTo>
                  <a:lnTo>
                    <a:pt x="0" y="0"/>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grpSp>
      <p:grpSp>
        <p:nvGrpSpPr>
          <p:cNvPr id="4" name="Group 3"/>
          <p:cNvGrpSpPr/>
          <p:nvPr/>
        </p:nvGrpSpPr>
        <p:grpSpPr>
          <a:xfrm>
            <a:off x="0" y="-2077"/>
            <a:ext cx="8373869" cy="5031277"/>
            <a:chOff x="0" y="-1416"/>
            <a:chExt cx="6566030" cy="3430416"/>
          </a:xfrm>
        </p:grpSpPr>
        <p:sp>
          <p:nvSpPr>
            <p:cNvPr id="21" name="Freeform 20"/>
            <p:cNvSpPr/>
            <p:nvPr/>
          </p:nvSpPr>
          <p:spPr>
            <a:xfrm>
              <a:off x="0" y="0"/>
              <a:ext cx="3429000" cy="3429000"/>
            </a:xfrm>
            <a:custGeom>
              <a:avLst/>
              <a:gdLst/>
              <a:ahLst/>
              <a:cxnLst/>
              <a:rect l="l" t="t" r="r" b="b"/>
              <a:pathLst>
                <a:path w="3429000" h="3429000">
                  <a:moveTo>
                    <a:pt x="0" y="0"/>
                  </a:moveTo>
                  <a:lnTo>
                    <a:pt x="3429000" y="0"/>
                  </a:lnTo>
                  <a:lnTo>
                    <a:pt x="0" y="3429000"/>
                  </a:lnTo>
                  <a:close/>
                </a:path>
              </a:pathLst>
            </a:custGeom>
            <a:solidFill>
              <a:srgbClr val="185C6A">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2" name="Rectangle 3"/>
            <p:cNvSpPr/>
            <p:nvPr/>
          </p:nvSpPr>
          <p:spPr>
            <a:xfrm>
              <a:off x="0" y="-1416"/>
              <a:ext cx="6566030" cy="1760345"/>
            </a:xfrm>
            <a:custGeom>
              <a:avLst/>
              <a:gdLst/>
              <a:ahLst/>
              <a:cxnLst/>
              <a:rect l="l" t="t" r="r" b="b"/>
              <a:pathLst>
                <a:path w="12188686" h="3270236">
                  <a:moveTo>
                    <a:pt x="0" y="0"/>
                  </a:moveTo>
                  <a:lnTo>
                    <a:pt x="12188686" y="0"/>
                  </a:lnTo>
                  <a:lnTo>
                    <a:pt x="0" y="3270236"/>
                  </a:lnTo>
                  <a:close/>
                </a:path>
              </a:pathLst>
            </a:custGeom>
            <a:solidFill>
              <a:srgbClr val="25899E">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3" name="Rectangle 3"/>
            <p:cNvSpPr/>
            <p:nvPr/>
          </p:nvSpPr>
          <p:spPr>
            <a:xfrm>
              <a:off x="0" y="0"/>
              <a:ext cx="3429000" cy="1758929"/>
            </a:xfrm>
            <a:custGeom>
              <a:avLst/>
              <a:gdLst/>
              <a:ahLst/>
              <a:cxnLst/>
              <a:rect l="l" t="t" r="r" b="b"/>
              <a:pathLst>
                <a:path w="3429000" h="1758929">
                  <a:moveTo>
                    <a:pt x="0" y="0"/>
                  </a:moveTo>
                  <a:lnTo>
                    <a:pt x="3429000" y="0"/>
                  </a:lnTo>
                  <a:lnTo>
                    <a:pt x="2281827" y="1147175"/>
                  </a:lnTo>
                  <a:lnTo>
                    <a:pt x="0" y="1758929"/>
                  </a:lnTo>
                  <a:close/>
                </a:path>
              </a:pathLst>
            </a:custGeom>
            <a:solidFill>
              <a:srgbClr val="185C6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58271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2F81A74-6CB7-4DB3-ACCE-5D6D9334F28D}"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1D97EE88-343E-4AED-AB47-DC2FB3AECFCB}" type="slidenum">
              <a:rPr/>
              <a:pPr/>
              <a:t>‹#›</a:t>
            </a:fld>
            <a:endParaRPr dirty="0"/>
          </a:p>
        </p:txBody>
      </p:sp>
      <p:sp>
        <p:nvSpPr>
          <p:cNvPr id="7" name="Picture Placeholder 6"/>
          <p:cNvSpPr>
            <a:spLocks noGrp="1"/>
          </p:cNvSpPr>
          <p:nvPr>
            <p:ph type="pic" sz="quarter" idx="13"/>
          </p:nvPr>
        </p:nvSpPr>
        <p:spPr>
          <a:xfrm>
            <a:off x="-1" y="2235200"/>
            <a:ext cx="7702431" cy="4470400"/>
          </a:xfrm>
          <a:solidFill>
            <a:schemeClr val="bg1">
              <a:lumMod val="95000"/>
            </a:schemeClr>
          </a:solidFill>
        </p:spPr>
        <p:txBody>
          <a:bodyPr tIns="1229136">
            <a:normAutofit/>
          </a:bodyPr>
          <a:lstStyle>
            <a:lvl1pPr marL="0" indent="0" algn="ctr">
              <a:buNone/>
              <a:defRPr sz="2700"/>
            </a:lvl1pPr>
          </a:lstStyle>
          <a:p>
            <a:r>
              <a:rPr lang="en-US" dirty="0"/>
              <a:t>Click icon to add picture</a:t>
            </a:r>
            <a:endParaRPr dirty="0"/>
          </a:p>
        </p:txBody>
      </p:sp>
      <p:sp>
        <p:nvSpPr>
          <p:cNvPr id="11" name="Text Placeholder 10"/>
          <p:cNvSpPr>
            <a:spLocks noGrp="1"/>
          </p:cNvSpPr>
          <p:nvPr>
            <p:ph type="body" sz="quarter" idx="15"/>
          </p:nvPr>
        </p:nvSpPr>
        <p:spPr>
          <a:xfrm>
            <a:off x="775419" y="6929120"/>
            <a:ext cx="6413899" cy="1899920"/>
          </a:xfrm>
        </p:spPr>
        <p:txBody>
          <a:bodyPr>
            <a:noAutofit/>
          </a:bodyPr>
          <a:lstStyle>
            <a:lvl1pPr marL="0" indent="0">
              <a:spcBef>
                <a:spcPts val="1613"/>
              </a:spcBef>
              <a:buFont typeface="Arial" panose="020B0604020202020204" pitchFamily="34" charset="0"/>
              <a:buNone/>
              <a:defRPr sz="2700"/>
            </a:lvl1pPr>
            <a:lvl2pPr marL="0" indent="0">
              <a:spcBef>
                <a:spcPts val="1613"/>
              </a:spcBef>
              <a:buFont typeface="Arial" panose="020B0604020202020204" pitchFamily="34" charset="0"/>
              <a:buNone/>
              <a:defRPr sz="2400"/>
            </a:lvl2pPr>
            <a:lvl3pPr marL="0" indent="0">
              <a:spcBef>
                <a:spcPts val="1613"/>
              </a:spcBef>
              <a:buFont typeface="Arial" panose="020B0604020202020204" pitchFamily="34" charset="0"/>
              <a:buNone/>
              <a:defRPr sz="2400"/>
            </a:lvl3pPr>
            <a:lvl4pPr marL="0" indent="0">
              <a:spcBef>
                <a:spcPts val="1613"/>
              </a:spcBef>
              <a:buFont typeface="Arial" panose="020B0604020202020204" pitchFamily="34" charset="0"/>
              <a:buNone/>
              <a:defRPr sz="2400"/>
            </a:lvl4pPr>
            <a:lvl5pPr marL="0" indent="0">
              <a:spcBef>
                <a:spcPts val="1613"/>
              </a:spcBef>
              <a:buFont typeface="Arial" panose="020B0604020202020204" pitchFamily="34" charset="0"/>
              <a:buNone/>
              <a:defRPr sz="2400"/>
            </a:lvl5pPr>
            <a:lvl6pPr marL="0" indent="0">
              <a:spcBef>
                <a:spcPts val="1613"/>
              </a:spcBef>
              <a:buFont typeface="Arial" panose="020B0604020202020204" pitchFamily="34" charset="0"/>
              <a:buNone/>
              <a:defRPr sz="2400"/>
            </a:lvl6pPr>
            <a:lvl7pPr marL="0" indent="0">
              <a:spcBef>
                <a:spcPts val="1613"/>
              </a:spcBef>
              <a:buFont typeface="Arial" panose="020B0604020202020204" pitchFamily="34" charset="0"/>
              <a:buNone/>
              <a:defRPr sz="2400"/>
            </a:lvl7pPr>
            <a:lvl8pPr marL="0" indent="0">
              <a:spcBef>
                <a:spcPts val="1613"/>
              </a:spcBef>
              <a:buFont typeface="Arial" panose="020B0604020202020204" pitchFamily="34" charset="0"/>
              <a:buNone/>
              <a:defRPr sz="2400"/>
            </a:lvl8pPr>
            <a:lvl9pPr marL="0" indent="0">
              <a:spcBef>
                <a:spcPts val="1613"/>
              </a:spcBef>
              <a:buFont typeface="Arial" panose="020B0604020202020204" pitchFamily="34" charset="0"/>
              <a:buNone/>
              <a:defRPr sz="2400"/>
            </a:lvl9pPr>
          </a:lstStyle>
          <a:p>
            <a:pPr lvl="0"/>
            <a:r>
              <a:rPr lang="en-US"/>
              <a:t>Click to edit Master text styles</a:t>
            </a:r>
          </a:p>
        </p:txBody>
      </p:sp>
      <p:sp>
        <p:nvSpPr>
          <p:cNvPr id="8" name="Picture Placeholder 6"/>
          <p:cNvSpPr>
            <a:spLocks noGrp="1"/>
          </p:cNvSpPr>
          <p:nvPr>
            <p:ph type="pic" sz="quarter" idx="14"/>
          </p:nvPr>
        </p:nvSpPr>
        <p:spPr>
          <a:xfrm>
            <a:off x="7842370" y="2235200"/>
            <a:ext cx="7702428" cy="4470400"/>
          </a:xfrm>
          <a:solidFill>
            <a:schemeClr val="bg1">
              <a:lumMod val="95000"/>
            </a:schemeClr>
          </a:solidFill>
        </p:spPr>
        <p:txBody>
          <a:bodyPr tIns="1229136">
            <a:normAutofit/>
          </a:bodyPr>
          <a:lstStyle>
            <a:lvl1pPr marL="0" indent="0" algn="ctr">
              <a:buNone/>
              <a:defRPr sz="2700"/>
            </a:lvl1pPr>
          </a:lstStyle>
          <a:p>
            <a:r>
              <a:rPr lang="en-US" dirty="0"/>
              <a:t>Click icon to add picture</a:t>
            </a:r>
            <a:endParaRPr dirty="0"/>
          </a:p>
        </p:txBody>
      </p:sp>
      <p:sp>
        <p:nvSpPr>
          <p:cNvPr id="12" name="Text Placeholder 10"/>
          <p:cNvSpPr>
            <a:spLocks noGrp="1"/>
          </p:cNvSpPr>
          <p:nvPr>
            <p:ph type="body" sz="quarter" idx="16"/>
          </p:nvPr>
        </p:nvSpPr>
        <p:spPr>
          <a:xfrm>
            <a:off x="8353460" y="6929120"/>
            <a:ext cx="6413899" cy="1899920"/>
          </a:xfrm>
        </p:spPr>
        <p:txBody>
          <a:bodyPr>
            <a:noAutofit/>
          </a:bodyPr>
          <a:lstStyle>
            <a:lvl1pPr marL="0" indent="0">
              <a:spcBef>
                <a:spcPts val="1613"/>
              </a:spcBef>
              <a:buNone/>
              <a:defRPr sz="2700"/>
            </a:lvl1pPr>
            <a:lvl2pPr marL="0" indent="0">
              <a:spcBef>
                <a:spcPts val="1613"/>
              </a:spcBef>
              <a:buNone/>
              <a:defRPr sz="2400"/>
            </a:lvl2pPr>
            <a:lvl3pPr marL="0" indent="0">
              <a:spcBef>
                <a:spcPts val="1613"/>
              </a:spcBef>
              <a:buNone/>
              <a:defRPr sz="2400"/>
            </a:lvl3pPr>
            <a:lvl4pPr marL="0" indent="0">
              <a:spcBef>
                <a:spcPts val="1613"/>
              </a:spcBef>
              <a:buNone/>
              <a:defRPr sz="2400"/>
            </a:lvl4pPr>
            <a:lvl5pPr marL="0" indent="0">
              <a:spcBef>
                <a:spcPts val="1613"/>
              </a:spcBef>
              <a:buNone/>
              <a:defRPr sz="2400"/>
            </a:lvl5pPr>
            <a:lvl6pPr marL="0" indent="0">
              <a:spcBef>
                <a:spcPts val="1613"/>
              </a:spcBef>
              <a:buNone/>
              <a:defRPr sz="2400"/>
            </a:lvl6pPr>
            <a:lvl7pPr marL="0" indent="0">
              <a:spcBef>
                <a:spcPts val="1613"/>
              </a:spcBef>
              <a:buNone/>
              <a:defRPr sz="2400"/>
            </a:lvl7pPr>
            <a:lvl8pPr marL="0" indent="0">
              <a:spcBef>
                <a:spcPts val="1613"/>
              </a:spcBef>
              <a:buNone/>
              <a:defRPr sz="2400"/>
            </a:lvl8pPr>
            <a:lvl9pPr marL="0" indent="0">
              <a:spcBef>
                <a:spcPts val="1613"/>
              </a:spcBef>
              <a:buNone/>
              <a:defRPr sz="2400"/>
            </a:lvl9pPr>
          </a:lstStyle>
          <a:p>
            <a:pPr lvl="0"/>
            <a:r>
              <a:rPr lang="en-US"/>
              <a:t>Click to edit Master text styles</a:t>
            </a:r>
          </a:p>
        </p:txBody>
      </p:sp>
      <p:sp>
        <p:nvSpPr>
          <p:cNvPr id="14" name="Rectangle 13"/>
          <p:cNvSpPr/>
          <p:nvPr/>
        </p:nvSpPr>
        <p:spPr>
          <a:xfrm>
            <a:off x="15741183" y="0"/>
            <a:ext cx="2137967" cy="10058400"/>
          </a:xfrm>
          <a:prstGeom prst="rect">
            <a:avLst/>
          </a:prstGeom>
          <a:solidFill>
            <a:srgbClr val="165C7D"/>
          </a:solidFill>
          <a:ln>
            <a:noFill/>
          </a:ln>
        </p:spPr>
        <p:style>
          <a:lnRef idx="2">
            <a:schemeClr val="accent1">
              <a:shade val="50000"/>
            </a:schemeClr>
          </a:lnRef>
          <a:fillRef idx="1">
            <a:schemeClr val="accent1"/>
          </a:fillRef>
          <a:effectRef idx="0">
            <a:schemeClr val="accent1"/>
          </a:effectRef>
          <a:fontRef idx="minor">
            <a:schemeClr val="lt1"/>
          </a:fontRef>
        </p:style>
        <p:txBody>
          <a:bodyPr lIns="184370" tIns="122914" rIns="122914" bIns="61457" rtlCol="0" anchor="t"/>
          <a:lstStyle>
            <a:defPPr>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sz="1900" baseline="0" dirty="0">
                <a:solidFill>
                  <a:srgbClr val="FFFFFF"/>
                </a:solidFill>
              </a:rPr>
              <a:t>Delete any existing pictures then c</a:t>
            </a:r>
            <a:r>
              <a:rPr sz="1900" dirty="0">
                <a:solidFill>
                  <a:srgbClr val="FFFFFF"/>
                </a:solidFill>
              </a:rPr>
              <a:t>lick</a:t>
            </a:r>
            <a:r>
              <a:rPr sz="1900" baseline="0" dirty="0">
                <a:solidFill>
                  <a:srgbClr val="FFFFFF"/>
                </a:solidFill>
              </a:rPr>
              <a:t> the icon in the placeholder to add a different picture.</a:t>
            </a:r>
          </a:p>
          <a:p>
            <a:pPr algn="l">
              <a:spcBef>
                <a:spcPts val="1613"/>
              </a:spcBef>
            </a:pPr>
            <a:r>
              <a:rPr sz="1900" baseline="0" dirty="0">
                <a:solidFill>
                  <a:srgbClr val="FFFFFF"/>
                </a:solidFill>
              </a:rPr>
              <a:t>To reposition a picture within the placeholder:</a:t>
            </a:r>
          </a:p>
          <a:p>
            <a:pPr marL="224062" indent="-224062" algn="l">
              <a:buAutoNum type="arabicPeriod"/>
            </a:pPr>
            <a:r>
              <a:rPr sz="1900" baseline="0" dirty="0">
                <a:solidFill>
                  <a:srgbClr val="FFFFFF"/>
                </a:solidFill>
              </a:rPr>
              <a:t>Select the picture on the slide</a:t>
            </a:r>
          </a:p>
          <a:p>
            <a:pPr marL="224062" indent="-224062" algn="l">
              <a:buAutoNum type="arabicPeriod"/>
            </a:pPr>
            <a:r>
              <a:rPr sz="1900" baseline="0" dirty="0">
                <a:solidFill>
                  <a:srgbClr val="FFFFFF"/>
                </a:solidFill>
              </a:rPr>
              <a:t>Click the top of the Crop button on the Picture tab</a:t>
            </a:r>
          </a:p>
          <a:p>
            <a:pPr marL="224062" indent="-224062" algn="l">
              <a:buAutoNum type="arabicPeriod"/>
            </a:pPr>
            <a:r>
              <a:rPr sz="1900" dirty="0">
                <a:solidFill>
                  <a:srgbClr val="FFFFFF"/>
                </a:solidFill>
              </a:rPr>
              <a:t>Drag</a:t>
            </a:r>
            <a:r>
              <a:rPr sz="1900" baseline="0" dirty="0">
                <a:solidFill>
                  <a:srgbClr val="FFFFFF"/>
                </a:solidFill>
              </a:rPr>
              <a:t> the picture into position within the boundaries created by the crop handles</a:t>
            </a:r>
            <a:endParaRPr sz="1900" dirty="0">
              <a:solidFill>
                <a:srgbClr val="FFFFFF"/>
              </a:solidFill>
            </a:endParaRPr>
          </a:p>
        </p:txBody>
      </p:sp>
    </p:spTree>
    <p:extLst>
      <p:ext uri="{BB962C8B-B14F-4D97-AF65-F5344CB8AC3E}">
        <p14:creationId xmlns:p14="http://schemas.microsoft.com/office/powerpoint/2010/main" val="337520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604C194-E5A6-4B1A-8B1D-99E27BF1E24C}"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1D97EE88-343E-4AED-AB47-DC2FB3AECFCB}" type="slidenum">
              <a:rPr/>
              <a:pPr/>
              <a:t>‹#›</a:t>
            </a:fld>
            <a:endParaRPr dirty="0"/>
          </a:p>
        </p:txBody>
      </p:sp>
      <p:sp>
        <p:nvSpPr>
          <p:cNvPr id="7" name="Picture Placeholder 6"/>
          <p:cNvSpPr>
            <a:spLocks noGrp="1"/>
          </p:cNvSpPr>
          <p:nvPr>
            <p:ph type="pic" sz="quarter" idx="13"/>
          </p:nvPr>
        </p:nvSpPr>
        <p:spPr>
          <a:xfrm>
            <a:off x="0" y="2235200"/>
            <a:ext cx="5096135" cy="4470400"/>
          </a:xfrm>
          <a:solidFill>
            <a:schemeClr val="bg1">
              <a:lumMod val="95000"/>
            </a:schemeClr>
          </a:solidFill>
        </p:spPr>
        <p:txBody>
          <a:bodyPr tIns="1229136">
            <a:normAutofit/>
          </a:bodyPr>
          <a:lstStyle>
            <a:lvl1pPr marL="0" indent="0" algn="ctr">
              <a:buNone/>
              <a:defRPr sz="2700"/>
            </a:lvl1pPr>
          </a:lstStyle>
          <a:p>
            <a:r>
              <a:rPr lang="en-US" dirty="0"/>
              <a:t>Click icon to add picture</a:t>
            </a:r>
            <a:endParaRPr dirty="0"/>
          </a:p>
        </p:txBody>
      </p:sp>
      <p:sp>
        <p:nvSpPr>
          <p:cNvPr id="11" name="Text Placeholder 10"/>
          <p:cNvSpPr>
            <a:spLocks noGrp="1"/>
          </p:cNvSpPr>
          <p:nvPr>
            <p:ph type="body" sz="quarter" idx="15"/>
          </p:nvPr>
        </p:nvSpPr>
        <p:spPr>
          <a:xfrm>
            <a:off x="775417" y="6929120"/>
            <a:ext cx="4081573" cy="1899920"/>
          </a:xfrm>
        </p:spPr>
        <p:txBody>
          <a:bodyPr>
            <a:noAutofit/>
          </a:bodyPr>
          <a:lstStyle>
            <a:lvl1pPr marL="0" indent="0">
              <a:spcBef>
                <a:spcPts val="1613"/>
              </a:spcBef>
              <a:buNone/>
              <a:defRPr sz="2700"/>
            </a:lvl1pPr>
            <a:lvl2pPr marL="0" indent="0">
              <a:spcBef>
                <a:spcPts val="1613"/>
              </a:spcBef>
              <a:buNone/>
              <a:defRPr sz="2400"/>
            </a:lvl2pPr>
            <a:lvl3pPr marL="0" indent="0">
              <a:spcBef>
                <a:spcPts val="1613"/>
              </a:spcBef>
              <a:buNone/>
              <a:defRPr sz="2400"/>
            </a:lvl3pPr>
            <a:lvl4pPr marL="0" indent="0">
              <a:spcBef>
                <a:spcPts val="1613"/>
              </a:spcBef>
              <a:buNone/>
              <a:defRPr sz="2400"/>
            </a:lvl4pPr>
            <a:lvl5pPr marL="0" indent="0">
              <a:spcBef>
                <a:spcPts val="1613"/>
              </a:spcBef>
              <a:buNone/>
              <a:defRPr sz="2400"/>
            </a:lvl5pPr>
            <a:lvl6pPr marL="0" indent="0">
              <a:spcBef>
                <a:spcPts val="1613"/>
              </a:spcBef>
              <a:buNone/>
              <a:defRPr sz="2400"/>
            </a:lvl6pPr>
            <a:lvl7pPr marL="0" indent="0">
              <a:spcBef>
                <a:spcPts val="1613"/>
              </a:spcBef>
              <a:buNone/>
              <a:defRPr sz="2400"/>
            </a:lvl7pPr>
            <a:lvl8pPr marL="0" indent="0">
              <a:spcBef>
                <a:spcPts val="1613"/>
              </a:spcBef>
              <a:buNone/>
              <a:defRPr sz="2400"/>
            </a:lvl8pPr>
            <a:lvl9pPr marL="0" indent="0">
              <a:spcBef>
                <a:spcPts val="1613"/>
              </a:spcBef>
              <a:buNone/>
              <a:defRPr sz="2400"/>
            </a:lvl9pPr>
          </a:lstStyle>
          <a:p>
            <a:pPr lvl="0"/>
            <a:r>
              <a:rPr lang="en-US"/>
              <a:t>Click to edit Master text styles</a:t>
            </a:r>
          </a:p>
        </p:txBody>
      </p:sp>
      <p:sp>
        <p:nvSpPr>
          <p:cNvPr id="8" name="Picture Placeholder 6"/>
          <p:cNvSpPr>
            <a:spLocks noGrp="1"/>
          </p:cNvSpPr>
          <p:nvPr>
            <p:ph type="pic" sz="quarter" idx="14"/>
          </p:nvPr>
        </p:nvSpPr>
        <p:spPr>
          <a:xfrm>
            <a:off x="5224332" y="2235200"/>
            <a:ext cx="5096135" cy="4470400"/>
          </a:xfrm>
          <a:solidFill>
            <a:schemeClr val="bg1">
              <a:lumMod val="95000"/>
            </a:schemeClr>
          </a:solidFill>
        </p:spPr>
        <p:txBody>
          <a:bodyPr tIns="1229136">
            <a:normAutofit/>
          </a:bodyPr>
          <a:lstStyle>
            <a:lvl1pPr marL="0" indent="0" algn="ctr">
              <a:buNone/>
              <a:defRPr sz="2700"/>
            </a:lvl1pPr>
          </a:lstStyle>
          <a:p>
            <a:r>
              <a:rPr lang="en-US" dirty="0"/>
              <a:t>Click icon to add picture</a:t>
            </a:r>
            <a:endParaRPr dirty="0"/>
          </a:p>
        </p:txBody>
      </p:sp>
      <p:sp>
        <p:nvSpPr>
          <p:cNvPr id="12" name="Text Placeholder 10"/>
          <p:cNvSpPr>
            <a:spLocks noGrp="1"/>
          </p:cNvSpPr>
          <p:nvPr>
            <p:ph type="body" sz="quarter" idx="16"/>
          </p:nvPr>
        </p:nvSpPr>
        <p:spPr>
          <a:xfrm>
            <a:off x="5731614" y="6929120"/>
            <a:ext cx="4081573" cy="1899920"/>
          </a:xfrm>
        </p:spPr>
        <p:txBody>
          <a:bodyPr>
            <a:noAutofit/>
          </a:bodyPr>
          <a:lstStyle>
            <a:lvl1pPr marL="0" indent="0">
              <a:spcBef>
                <a:spcPts val="1613"/>
              </a:spcBef>
              <a:buNone/>
              <a:defRPr sz="2700"/>
            </a:lvl1pPr>
            <a:lvl2pPr marL="0" indent="0">
              <a:spcBef>
                <a:spcPts val="1613"/>
              </a:spcBef>
              <a:buNone/>
              <a:defRPr sz="2400"/>
            </a:lvl2pPr>
            <a:lvl3pPr marL="0" indent="0">
              <a:spcBef>
                <a:spcPts val="1613"/>
              </a:spcBef>
              <a:buNone/>
              <a:defRPr sz="2400"/>
            </a:lvl3pPr>
            <a:lvl4pPr marL="0" indent="0">
              <a:spcBef>
                <a:spcPts val="1613"/>
              </a:spcBef>
              <a:buNone/>
              <a:defRPr sz="2400"/>
            </a:lvl4pPr>
            <a:lvl5pPr marL="0" indent="0">
              <a:spcBef>
                <a:spcPts val="1613"/>
              </a:spcBef>
              <a:buNone/>
              <a:defRPr sz="2400"/>
            </a:lvl5pPr>
            <a:lvl6pPr marL="0" indent="0">
              <a:spcBef>
                <a:spcPts val="1613"/>
              </a:spcBef>
              <a:buNone/>
              <a:defRPr sz="2400"/>
            </a:lvl6pPr>
            <a:lvl7pPr marL="0" indent="0">
              <a:spcBef>
                <a:spcPts val="1613"/>
              </a:spcBef>
              <a:buNone/>
              <a:defRPr sz="2400"/>
            </a:lvl7pPr>
            <a:lvl8pPr marL="0" indent="0">
              <a:spcBef>
                <a:spcPts val="1613"/>
              </a:spcBef>
              <a:buNone/>
              <a:defRPr sz="2400"/>
            </a:lvl8pPr>
            <a:lvl9pPr marL="0" indent="0">
              <a:spcBef>
                <a:spcPts val="1613"/>
              </a:spcBef>
              <a:buNone/>
              <a:defRPr sz="2400"/>
            </a:lvl9pPr>
          </a:lstStyle>
          <a:p>
            <a:pPr lvl="0"/>
            <a:r>
              <a:rPr lang="en-US"/>
              <a:t>Click to edit Master text styles</a:t>
            </a:r>
          </a:p>
        </p:txBody>
      </p:sp>
      <p:sp>
        <p:nvSpPr>
          <p:cNvPr id="10" name="Picture Placeholder 6"/>
          <p:cNvSpPr>
            <a:spLocks noGrp="1"/>
          </p:cNvSpPr>
          <p:nvPr>
            <p:ph type="pic" sz="quarter" idx="17"/>
          </p:nvPr>
        </p:nvSpPr>
        <p:spPr>
          <a:xfrm>
            <a:off x="10448665" y="2235200"/>
            <a:ext cx="5096135" cy="4470400"/>
          </a:xfrm>
          <a:solidFill>
            <a:schemeClr val="bg1">
              <a:lumMod val="95000"/>
            </a:schemeClr>
          </a:solidFill>
        </p:spPr>
        <p:txBody>
          <a:bodyPr tIns="1229136">
            <a:normAutofit/>
          </a:bodyPr>
          <a:lstStyle>
            <a:lvl1pPr marL="0" indent="0" algn="ctr">
              <a:buNone/>
              <a:defRPr sz="2700"/>
            </a:lvl1pPr>
          </a:lstStyle>
          <a:p>
            <a:r>
              <a:rPr lang="en-US" dirty="0"/>
              <a:t>Click icon to add picture</a:t>
            </a:r>
            <a:endParaRPr dirty="0"/>
          </a:p>
        </p:txBody>
      </p:sp>
      <p:sp>
        <p:nvSpPr>
          <p:cNvPr id="13" name="Text Placeholder 10"/>
          <p:cNvSpPr>
            <a:spLocks noGrp="1"/>
          </p:cNvSpPr>
          <p:nvPr>
            <p:ph type="body" sz="quarter" idx="18"/>
          </p:nvPr>
        </p:nvSpPr>
        <p:spPr>
          <a:xfrm>
            <a:off x="10882169" y="6929120"/>
            <a:ext cx="4081573" cy="1899920"/>
          </a:xfrm>
        </p:spPr>
        <p:txBody>
          <a:bodyPr>
            <a:noAutofit/>
          </a:bodyPr>
          <a:lstStyle>
            <a:lvl1pPr marL="0" indent="0">
              <a:spcBef>
                <a:spcPts val="1613"/>
              </a:spcBef>
              <a:buNone/>
              <a:defRPr sz="2700"/>
            </a:lvl1pPr>
            <a:lvl2pPr marL="0" indent="0">
              <a:spcBef>
                <a:spcPts val="1613"/>
              </a:spcBef>
              <a:buNone/>
              <a:defRPr sz="2400"/>
            </a:lvl2pPr>
            <a:lvl3pPr marL="0" indent="0">
              <a:spcBef>
                <a:spcPts val="1613"/>
              </a:spcBef>
              <a:buNone/>
              <a:defRPr sz="2400"/>
            </a:lvl3pPr>
            <a:lvl4pPr marL="0" indent="0">
              <a:spcBef>
                <a:spcPts val="1613"/>
              </a:spcBef>
              <a:buNone/>
              <a:defRPr sz="2400"/>
            </a:lvl4pPr>
            <a:lvl5pPr marL="0" indent="0">
              <a:spcBef>
                <a:spcPts val="1613"/>
              </a:spcBef>
              <a:buNone/>
              <a:defRPr sz="2400"/>
            </a:lvl5pPr>
            <a:lvl6pPr marL="0" indent="0">
              <a:spcBef>
                <a:spcPts val="1613"/>
              </a:spcBef>
              <a:buNone/>
              <a:defRPr sz="2400"/>
            </a:lvl6pPr>
            <a:lvl7pPr marL="0" indent="0">
              <a:spcBef>
                <a:spcPts val="1613"/>
              </a:spcBef>
              <a:buNone/>
              <a:defRPr sz="2400"/>
            </a:lvl7pPr>
            <a:lvl8pPr marL="0" indent="0">
              <a:spcBef>
                <a:spcPts val="1613"/>
              </a:spcBef>
              <a:buNone/>
              <a:defRPr sz="2400"/>
            </a:lvl8pPr>
            <a:lvl9pPr marL="0" indent="0">
              <a:spcBef>
                <a:spcPts val="1613"/>
              </a:spcBef>
              <a:buNone/>
              <a:defRPr sz="2400"/>
            </a:lvl9pPr>
          </a:lstStyle>
          <a:p>
            <a:pPr lvl="0"/>
            <a:r>
              <a:rPr lang="en-US"/>
              <a:t>Click to edit Master text styles</a:t>
            </a:r>
          </a:p>
        </p:txBody>
      </p:sp>
      <p:sp>
        <p:nvSpPr>
          <p:cNvPr id="15" name="Rectangle 14"/>
          <p:cNvSpPr/>
          <p:nvPr/>
        </p:nvSpPr>
        <p:spPr>
          <a:xfrm>
            <a:off x="15741183" y="0"/>
            <a:ext cx="2137967" cy="10058400"/>
          </a:xfrm>
          <a:prstGeom prst="rect">
            <a:avLst/>
          </a:prstGeom>
          <a:solidFill>
            <a:srgbClr val="165C7D"/>
          </a:solidFill>
          <a:ln>
            <a:noFill/>
          </a:ln>
        </p:spPr>
        <p:style>
          <a:lnRef idx="2">
            <a:schemeClr val="accent1">
              <a:shade val="50000"/>
            </a:schemeClr>
          </a:lnRef>
          <a:fillRef idx="1">
            <a:schemeClr val="accent1"/>
          </a:fillRef>
          <a:effectRef idx="0">
            <a:schemeClr val="accent1"/>
          </a:effectRef>
          <a:fontRef idx="minor">
            <a:schemeClr val="lt1"/>
          </a:fontRef>
        </p:style>
        <p:txBody>
          <a:bodyPr lIns="184370" tIns="122914" rIns="122914" bIns="61457" rtlCol="0" anchor="t"/>
          <a:lstStyle>
            <a:defPPr>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sz="1900" baseline="0" dirty="0">
                <a:solidFill>
                  <a:srgbClr val="FFFFFF"/>
                </a:solidFill>
              </a:rPr>
              <a:t>Delete any existing pictures then c</a:t>
            </a:r>
            <a:r>
              <a:rPr sz="1900" dirty="0">
                <a:solidFill>
                  <a:srgbClr val="FFFFFF"/>
                </a:solidFill>
              </a:rPr>
              <a:t>lick</a:t>
            </a:r>
            <a:r>
              <a:rPr sz="1900" baseline="0" dirty="0">
                <a:solidFill>
                  <a:srgbClr val="FFFFFF"/>
                </a:solidFill>
              </a:rPr>
              <a:t> the icon in the placeholder to add a different picture.</a:t>
            </a:r>
          </a:p>
          <a:p>
            <a:pPr algn="l">
              <a:spcBef>
                <a:spcPts val="1613"/>
              </a:spcBef>
            </a:pPr>
            <a:r>
              <a:rPr sz="1900" baseline="0" dirty="0">
                <a:solidFill>
                  <a:srgbClr val="FFFFFF"/>
                </a:solidFill>
              </a:rPr>
              <a:t>To reposition a picture within the placeholder:</a:t>
            </a:r>
          </a:p>
          <a:p>
            <a:pPr marL="224062" indent="-224062" algn="l">
              <a:buAutoNum type="arabicPeriod"/>
            </a:pPr>
            <a:r>
              <a:rPr sz="1900" baseline="0" dirty="0">
                <a:solidFill>
                  <a:srgbClr val="FFFFFF"/>
                </a:solidFill>
              </a:rPr>
              <a:t>Select the picture on the slide</a:t>
            </a:r>
          </a:p>
          <a:p>
            <a:pPr marL="224062" indent="-224062" algn="l">
              <a:buAutoNum type="arabicPeriod"/>
            </a:pPr>
            <a:r>
              <a:rPr sz="1900" baseline="0" dirty="0">
                <a:solidFill>
                  <a:srgbClr val="FFFFFF"/>
                </a:solidFill>
              </a:rPr>
              <a:t>Click the top of the Crop button on the Picture tab</a:t>
            </a:r>
          </a:p>
          <a:p>
            <a:pPr marL="224062" indent="-224062" algn="l">
              <a:buAutoNum type="arabicPeriod"/>
            </a:pPr>
            <a:r>
              <a:rPr sz="1900" dirty="0">
                <a:solidFill>
                  <a:srgbClr val="FFFFFF"/>
                </a:solidFill>
              </a:rPr>
              <a:t>Drag</a:t>
            </a:r>
            <a:r>
              <a:rPr sz="1900" baseline="0" dirty="0">
                <a:solidFill>
                  <a:srgbClr val="FFFFFF"/>
                </a:solidFill>
              </a:rPr>
              <a:t> the picture into position within the boundaries created by the crop handles</a:t>
            </a:r>
            <a:endParaRPr sz="1900" dirty="0">
              <a:solidFill>
                <a:srgbClr val="FFFFFF"/>
              </a:solidFill>
            </a:endParaRPr>
          </a:p>
        </p:txBody>
      </p:sp>
    </p:spTree>
    <p:extLst>
      <p:ext uri="{BB962C8B-B14F-4D97-AF65-F5344CB8AC3E}">
        <p14:creationId xmlns:p14="http://schemas.microsoft.com/office/powerpoint/2010/main" val="103269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grpSp>
        <p:nvGrpSpPr>
          <p:cNvPr id="6" name="Group 5"/>
          <p:cNvGrpSpPr/>
          <p:nvPr/>
        </p:nvGrpSpPr>
        <p:grpSpPr>
          <a:xfrm>
            <a:off x="2891115" y="5968131"/>
            <a:ext cx="12657734" cy="4090269"/>
            <a:chOff x="609166" y="3603362"/>
            <a:chExt cx="11582833" cy="3254638"/>
          </a:xfrm>
        </p:grpSpPr>
        <p:sp>
          <p:nvSpPr>
            <p:cNvPr id="7" name="Freeform 6"/>
            <p:cNvSpPr/>
            <p:nvPr/>
          </p:nvSpPr>
          <p:spPr>
            <a:xfrm flipH="1">
              <a:off x="609166" y="3603362"/>
              <a:ext cx="11579659" cy="3254638"/>
            </a:xfrm>
            <a:custGeom>
              <a:avLst/>
              <a:gdLst/>
              <a:ahLst/>
              <a:cxnLst/>
              <a:rect l="l" t="t" r="r" b="b"/>
              <a:pathLst>
                <a:path w="11579659" h="3254638">
                  <a:moveTo>
                    <a:pt x="0" y="0"/>
                  </a:moveTo>
                  <a:lnTo>
                    <a:pt x="0" y="3254638"/>
                  </a:lnTo>
                  <a:lnTo>
                    <a:pt x="11579659" y="3254638"/>
                  </a:lnTo>
                  <a:close/>
                </a:path>
              </a:pathLst>
            </a:custGeom>
            <a:solidFill>
              <a:srgbClr val="25899E">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Freeform 7"/>
            <p:cNvSpPr/>
            <p:nvPr/>
          </p:nvSpPr>
          <p:spPr>
            <a:xfrm flipH="1">
              <a:off x="3808410" y="3714750"/>
              <a:ext cx="8383589" cy="3143250"/>
            </a:xfrm>
            <a:custGeom>
              <a:avLst/>
              <a:gdLst/>
              <a:ahLst/>
              <a:cxnLst/>
              <a:rect l="l" t="t" r="r" b="b"/>
              <a:pathLst>
                <a:path w="7859346" h="3005044">
                  <a:moveTo>
                    <a:pt x="0" y="0"/>
                  </a:moveTo>
                  <a:lnTo>
                    <a:pt x="7859346" y="3005044"/>
                  </a:lnTo>
                  <a:lnTo>
                    <a:pt x="0" y="3005044"/>
                  </a:lnTo>
                  <a:close/>
                </a:path>
              </a:pathLst>
            </a:custGeom>
            <a:solidFill>
              <a:srgbClr val="25899E">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Freeform 8"/>
            <p:cNvSpPr/>
            <p:nvPr/>
          </p:nvSpPr>
          <p:spPr>
            <a:xfrm>
              <a:off x="7527094" y="3886200"/>
              <a:ext cx="4661730" cy="2971800"/>
            </a:xfrm>
            <a:custGeom>
              <a:avLst/>
              <a:gdLst/>
              <a:ahLst/>
              <a:cxnLst/>
              <a:rect l="l" t="t" r="r" b="b"/>
              <a:pathLst>
                <a:path w="6362800" h="3187700">
                  <a:moveTo>
                    <a:pt x="6362800" y="0"/>
                  </a:moveTo>
                  <a:lnTo>
                    <a:pt x="6362800" y="3187700"/>
                  </a:lnTo>
                  <a:lnTo>
                    <a:pt x="0" y="3187700"/>
                  </a:lnTo>
                  <a:close/>
                </a:path>
              </a:pathLst>
            </a:custGeom>
            <a:solidFill>
              <a:srgbClr val="258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pic>
        <p:nvPicPr>
          <p:cNvPr id="1031" name="Picture 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10779" y="1899921"/>
            <a:ext cx="911065" cy="96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Placeholder 13"/>
          <p:cNvSpPr>
            <a:spLocks noGrp="1"/>
          </p:cNvSpPr>
          <p:nvPr>
            <p:ph type="body" sz="quarter" idx="10" hasCustomPrompt="1"/>
          </p:nvPr>
        </p:nvSpPr>
        <p:spPr>
          <a:xfrm>
            <a:off x="2641076" y="2151380"/>
            <a:ext cx="10262647" cy="3213100"/>
          </a:xfrm>
        </p:spPr>
        <p:txBody>
          <a:bodyPr>
            <a:noAutofit/>
          </a:bodyPr>
          <a:lstStyle>
            <a:lvl1pPr marL="0" indent="0">
              <a:lnSpc>
                <a:spcPct val="100000"/>
              </a:lnSpc>
              <a:spcBef>
                <a:spcPts val="0"/>
              </a:spcBef>
              <a:buNone/>
              <a:defRPr sz="5400">
                <a:latin typeface="+mn-lt"/>
              </a:defRPr>
            </a:lvl1pPr>
            <a:lvl2pPr marL="0" indent="0">
              <a:lnSpc>
                <a:spcPct val="100000"/>
              </a:lnSpc>
              <a:spcBef>
                <a:spcPts val="0"/>
              </a:spcBef>
              <a:buNone/>
              <a:defRPr sz="5400"/>
            </a:lvl2pPr>
            <a:lvl3pPr marL="0" indent="0">
              <a:lnSpc>
                <a:spcPct val="100000"/>
              </a:lnSpc>
              <a:spcBef>
                <a:spcPts val="0"/>
              </a:spcBef>
              <a:buNone/>
              <a:defRPr sz="5400"/>
            </a:lvl3pPr>
            <a:lvl4pPr marL="0" indent="0">
              <a:lnSpc>
                <a:spcPct val="100000"/>
              </a:lnSpc>
              <a:spcBef>
                <a:spcPts val="0"/>
              </a:spcBef>
              <a:buNone/>
              <a:defRPr sz="5400"/>
            </a:lvl4pPr>
            <a:lvl5pPr marL="0" indent="0">
              <a:lnSpc>
                <a:spcPct val="100000"/>
              </a:lnSpc>
              <a:spcBef>
                <a:spcPts val="0"/>
              </a:spcBef>
              <a:buNone/>
              <a:defRPr sz="5400"/>
            </a:lvl5pPr>
            <a:lvl6pPr marL="0" indent="0">
              <a:lnSpc>
                <a:spcPct val="100000"/>
              </a:lnSpc>
              <a:spcBef>
                <a:spcPts val="0"/>
              </a:spcBef>
              <a:buNone/>
              <a:defRPr sz="5400"/>
            </a:lvl6pPr>
            <a:lvl7pPr marL="0" indent="0">
              <a:lnSpc>
                <a:spcPct val="100000"/>
              </a:lnSpc>
              <a:spcBef>
                <a:spcPts val="0"/>
              </a:spcBef>
              <a:buNone/>
              <a:defRPr sz="5400"/>
            </a:lvl7pPr>
            <a:lvl8pPr marL="0" indent="0">
              <a:lnSpc>
                <a:spcPct val="100000"/>
              </a:lnSpc>
              <a:spcBef>
                <a:spcPts val="0"/>
              </a:spcBef>
              <a:buNone/>
              <a:defRPr sz="5400"/>
            </a:lvl8pPr>
            <a:lvl9pPr marL="0" indent="0">
              <a:lnSpc>
                <a:spcPct val="100000"/>
              </a:lnSpc>
              <a:spcBef>
                <a:spcPts val="0"/>
              </a:spcBef>
              <a:buNone/>
              <a:defRPr sz="5400"/>
            </a:lvl9pPr>
          </a:lstStyle>
          <a:p>
            <a:pPr lvl="0"/>
            <a:r>
              <a:rPr sz="5400" b="0"/>
              <a:t>This is a sample quote slide. Type a brief quotation inside this textbox. Add a close quote mark at the end of text.”</a:t>
            </a:r>
            <a:endParaRPr/>
          </a:p>
        </p:txBody>
      </p:sp>
      <p:sp>
        <p:nvSpPr>
          <p:cNvPr id="16" name="Text Placeholder 15"/>
          <p:cNvSpPr>
            <a:spLocks noGrp="1"/>
          </p:cNvSpPr>
          <p:nvPr>
            <p:ph type="body" sz="quarter" idx="11" hasCustomPrompt="1"/>
          </p:nvPr>
        </p:nvSpPr>
        <p:spPr>
          <a:xfrm>
            <a:off x="2641075" y="5392420"/>
            <a:ext cx="10262240" cy="1313180"/>
          </a:xfrm>
        </p:spPr>
        <p:txBody>
          <a:bodyPr>
            <a:noAutofit/>
          </a:bodyPr>
          <a:lstStyle>
            <a:lvl1pPr marL="0" indent="0">
              <a:lnSpc>
                <a:spcPct val="100000"/>
              </a:lnSpc>
              <a:spcBef>
                <a:spcPts val="0"/>
              </a:spcBef>
              <a:buNone/>
              <a:defRPr sz="3200" baseline="0"/>
            </a:lvl1pPr>
            <a:lvl2pPr marL="0" indent="0">
              <a:lnSpc>
                <a:spcPct val="100000"/>
              </a:lnSpc>
              <a:spcBef>
                <a:spcPts val="0"/>
              </a:spcBef>
              <a:buNone/>
              <a:defRPr sz="2700"/>
            </a:lvl2pPr>
            <a:lvl3pPr marL="0" indent="0">
              <a:spcBef>
                <a:spcPts val="0"/>
              </a:spcBef>
              <a:buNone/>
              <a:defRPr sz="2700"/>
            </a:lvl3pPr>
            <a:lvl4pPr marL="0" indent="0">
              <a:spcBef>
                <a:spcPts val="0"/>
              </a:spcBef>
              <a:buNone/>
              <a:defRPr sz="2700"/>
            </a:lvl4pPr>
            <a:lvl5pPr marL="0" indent="0">
              <a:spcBef>
                <a:spcPts val="0"/>
              </a:spcBef>
              <a:buNone/>
              <a:defRPr sz="2700"/>
            </a:lvl5pPr>
            <a:lvl6pPr marL="0" indent="0">
              <a:spcBef>
                <a:spcPts val="0"/>
              </a:spcBef>
              <a:buNone/>
              <a:defRPr sz="2700"/>
            </a:lvl6pPr>
            <a:lvl7pPr marL="0" indent="0">
              <a:spcBef>
                <a:spcPts val="0"/>
              </a:spcBef>
              <a:buNone/>
              <a:defRPr sz="2700"/>
            </a:lvl7pPr>
            <a:lvl8pPr marL="0" indent="0">
              <a:spcBef>
                <a:spcPts val="0"/>
              </a:spcBef>
              <a:buNone/>
              <a:defRPr sz="2700"/>
            </a:lvl8pPr>
            <a:lvl9pPr marL="0" indent="0">
              <a:spcBef>
                <a:spcPts val="0"/>
              </a:spcBef>
              <a:buNone/>
              <a:defRPr sz="2700"/>
            </a:lvl9pPr>
          </a:lstStyle>
          <a:p>
            <a:pPr lvl="0"/>
            <a:r>
              <a:rPr/>
              <a:t>Name of person quoted</a:t>
            </a:r>
          </a:p>
          <a:p>
            <a:pPr lvl="1"/>
            <a:r>
              <a:rPr/>
              <a:t>Company, date, etc.</a:t>
            </a:r>
          </a:p>
        </p:txBody>
      </p:sp>
    </p:spTree>
    <p:extLst>
      <p:ext uri="{BB962C8B-B14F-4D97-AF65-F5344CB8AC3E}">
        <p14:creationId xmlns:p14="http://schemas.microsoft.com/office/powerpoint/2010/main" val="149335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777240" y="2235199"/>
            <a:ext cx="6868319" cy="1005840"/>
          </a:xfrm>
        </p:spPr>
        <p:txBody>
          <a:bodyPr anchor="b">
            <a:noAutofit/>
          </a:bodyPr>
          <a:lstStyle>
            <a:lvl1pPr marL="0" indent="0">
              <a:spcBef>
                <a:spcPts val="0"/>
              </a:spcBef>
              <a:buNone/>
              <a:defRPr sz="3800" b="0">
                <a:solidFill>
                  <a:schemeClr val="bg2">
                    <a:lumMod val="75000"/>
                  </a:schemeClr>
                </a:solidFill>
              </a:defRPr>
            </a:lvl1pPr>
            <a:lvl2pPr marL="614568" indent="0">
              <a:buNone/>
              <a:defRPr sz="2700" b="1"/>
            </a:lvl2pPr>
            <a:lvl3pPr marL="1229136" indent="0">
              <a:buNone/>
              <a:defRPr sz="2400" b="1"/>
            </a:lvl3pPr>
            <a:lvl4pPr marL="1843705" indent="0">
              <a:buNone/>
              <a:defRPr sz="2200" b="1"/>
            </a:lvl4pPr>
            <a:lvl5pPr marL="2458273" indent="0">
              <a:buNone/>
              <a:defRPr sz="2200" b="1"/>
            </a:lvl5pPr>
            <a:lvl6pPr marL="3072841" indent="0">
              <a:buNone/>
              <a:defRPr sz="2200" b="1"/>
            </a:lvl6pPr>
            <a:lvl7pPr marL="3687409" indent="0">
              <a:buNone/>
              <a:defRPr sz="2200" b="1"/>
            </a:lvl7pPr>
            <a:lvl8pPr marL="4301978" indent="0">
              <a:buNone/>
              <a:defRPr sz="2200" b="1"/>
            </a:lvl8pPr>
            <a:lvl9pPr marL="4916546" indent="0">
              <a:buNone/>
              <a:defRPr sz="2200" b="1"/>
            </a:lvl9pPr>
          </a:lstStyle>
          <a:p>
            <a:pPr lvl="0"/>
            <a:r>
              <a:rPr lang="en-US"/>
              <a:t>Click to edit Master text styles</a:t>
            </a:r>
          </a:p>
        </p:txBody>
      </p:sp>
      <p:sp>
        <p:nvSpPr>
          <p:cNvPr id="4" name="Content Placeholder 3"/>
          <p:cNvSpPr>
            <a:spLocks noGrp="1"/>
          </p:cNvSpPr>
          <p:nvPr>
            <p:ph sz="half" idx="2"/>
          </p:nvPr>
        </p:nvSpPr>
        <p:spPr>
          <a:xfrm>
            <a:off x="777240" y="3464560"/>
            <a:ext cx="6868319" cy="5364480"/>
          </a:xfrm>
        </p:spPr>
        <p:txBody>
          <a:bodyPr>
            <a:normAutofit/>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896543" y="2235199"/>
            <a:ext cx="6871018" cy="1005840"/>
          </a:xfrm>
        </p:spPr>
        <p:txBody>
          <a:bodyPr anchor="b">
            <a:noAutofit/>
          </a:bodyPr>
          <a:lstStyle>
            <a:lvl1pPr marL="0" indent="0">
              <a:spcBef>
                <a:spcPts val="0"/>
              </a:spcBef>
              <a:buNone/>
              <a:defRPr sz="3800" b="0">
                <a:solidFill>
                  <a:schemeClr val="bg2">
                    <a:lumMod val="75000"/>
                  </a:schemeClr>
                </a:solidFill>
              </a:defRPr>
            </a:lvl1pPr>
            <a:lvl2pPr marL="614568" indent="0">
              <a:buNone/>
              <a:defRPr sz="2700" b="1"/>
            </a:lvl2pPr>
            <a:lvl3pPr marL="1229136" indent="0">
              <a:buNone/>
              <a:defRPr sz="2400" b="1"/>
            </a:lvl3pPr>
            <a:lvl4pPr marL="1843705" indent="0">
              <a:buNone/>
              <a:defRPr sz="2200" b="1"/>
            </a:lvl4pPr>
            <a:lvl5pPr marL="2458273" indent="0">
              <a:buNone/>
              <a:defRPr sz="2200" b="1"/>
            </a:lvl5pPr>
            <a:lvl6pPr marL="3072841" indent="0">
              <a:buNone/>
              <a:defRPr sz="2200" b="1"/>
            </a:lvl6pPr>
            <a:lvl7pPr marL="3687409" indent="0">
              <a:buNone/>
              <a:defRPr sz="2200" b="1"/>
            </a:lvl7pPr>
            <a:lvl8pPr marL="4301978" indent="0">
              <a:buNone/>
              <a:defRPr sz="2200" b="1"/>
            </a:lvl8pPr>
            <a:lvl9pPr marL="4916546" indent="0">
              <a:buNone/>
              <a:defRPr sz="2200" b="1"/>
            </a:lvl9pPr>
          </a:lstStyle>
          <a:p>
            <a:pPr lvl="0"/>
            <a:r>
              <a:rPr lang="en-US"/>
              <a:t>Click to edit Master text styles</a:t>
            </a:r>
          </a:p>
        </p:txBody>
      </p:sp>
      <p:sp>
        <p:nvSpPr>
          <p:cNvPr id="6" name="Content Placeholder 5"/>
          <p:cNvSpPr>
            <a:spLocks noGrp="1"/>
          </p:cNvSpPr>
          <p:nvPr>
            <p:ph sz="quarter" idx="4"/>
          </p:nvPr>
        </p:nvSpPr>
        <p:spPr>
          <a:xfrm>
            <a:off x="7896543" y="3460091"/>
            <a:ext cx="6871018" cy="5368950"/>
          </a:xfrm>
        </p:spPr>
        <p:txBody>
          <a:bodyPr>
            <a:normAutofit/>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5058819-EE87-4A4D-BC23-475D3A894ADC}" type="datetime1">
              <a:rPr lang="en-US"/>
              <a:t>6/12/2017</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1D97EE88-343E-4AED-AB47-DC2FB3AECFCB}" type="slidenum">
              <a:rPr/>
              <a:t>‹#›</a:t>
            </a:fld>
            <a:endParaRPr dirty="0"/>
          </a:p>
        </p:txBody>
      </p:sp>
    </p:spTree>
    <p:extLst>
      <p:ext uri="{BB962C8B-B14F-4D97-AF65-F5344CB8AC3E}">
        <p14:creationId xmlns:p14="http://schemas.microsoft.com/office/powerpoint/2010/main" val="41184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with Background Picture">
    <p:bg>
      <p:bgRef idx="1001">
        <a:schemeClr val="bg1"/>
      </p:bgRef>
    </p:bg>
    <p:spTree>
      <p:nvGrpSpPr>
        <p:cNvPr id="1" name=""/>
        <p:cNvGrpSpPr/>
        <p:nvPr/>
      </p:nvGrpSpPr>
      <p:grpSpPr>
        <a:xfrm>
          <a:off x="0" y="0"/>
          <a:ext cx="0" cy="0"/>
          <a:chOff x="0" y="0"/>
          <a:chExt cx="0" cy="0"/>
        </a:xfrm>
      </p:grpSpPr>
      <p:grpSp>
        <p:nvGrpSpPr>
          <p:cNvPr id="28" name="Group 27"/>
          <p:cNvGrpSpPr/>
          <p:nvPr/>
        </p:nvGrpSpPr>
        <p:grpSpPr>
          <a:xfrm>
            <a:off x="15709602" y="0"/>
            <a:ext cx="2137967" cy="10058400"/>
            <a:chOff x="9262872" y="0"/>
            <a:chExt cx="1676400" cy="6858000"/>
          </a:xfrm>
        </p:grpSpPr>
        <p:sp>
          <p:nvSpPr>
            <p:cNvPr id="29" name="Rectangle 28"/>
            <p:cNvSpPr/>
            <p:nvPr/>
          </p:nvSpPr>
          <p:spPr>
            <a:xfrm>
              <a:off x="9262872" y="0"/>
              <a:ext cx="1676400" cy="6858000"/>
            </a:xfrm>
            <a:prstGeom prst="rect">
              <a:avLst/>
            </a:prstGeom>
            <a:solidFill>
              <a:srgbClr val="165C7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tlCol="0" anchor="t"/>
            <a:lstStyle>
              <a:defPPr>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sz="1900" baseline="0" dirty="0">
                  <a:solidFill>
                    <a:srgbClr val="FFFFFF"/>
                  </a:solidFill>
                </a:rPr>
                <a:t>Delete any existing pictures then c</a:t>
              </a:r>
              <a:r>
                <a:rPr sz="1900" dirty="0">
                  <a:solidFill>
                    <a:srgbClr val="FFFFFF"/>
                  </a:solidFill>
                </a:rPr>
                <a:t>lick</a:t>
              </a:r>
              <a:r>
                <a:rPr sz="1900" baseline="0" dirty="0">
                  <a:solidFill>
                    <a:srgbClr val="FFFFFF"/>
                  </a:solidFill>
                </a:rPr>
                <a:t> the icon in the placeholder to add a different picture.</a:t>
              </a:r>
            </a:p>
            <a:p>
              <a:pPr marL="0" marR="0" indent="0" algn="l" defTabSz="1229136" rtl="0" eaLnBrk="1" fontAlgn="auto" latinLnBrk="0" hangingPunct="1">
                <a:lnSpc>
                  <a:spcPct val="100000"/>
                </a:lnSpc>
                <a:spcBef>
                  <a:spcPts val="1613"/>
                </a:spcBef>
                <a:spcAft>
                  <a:spcPts val="0"/>
                </a:spcAft>
                <a:buClrTx/>
                <a:buSzTx/>
                <a:buFontTx/>
                <a:buNone/>
                <a:tabLst/>
                <a:defRPr/>
              </a:pPr>
              <a:r>
                <a:rPr sz="1900" baseline="0" dirty="0">
                  <a:solidFill>
                    <a:srgbClr val="FFFFFF"/>
                  </a:solidFill>
                </a:rPr>
                <a:t>NOTE: If your text placeholders don’t appear, click the RESET button on the Home tab.</a:t>
              </a:r>
              <a:endParaRPr sz="1900" dirty="0">
                <a:solidFill>
                  <a:srgbClr val="FFFFFF"/>
                </a:solidFill>
              </a:endParaRPr>
            </a:p>
            <a:p>
              <a:pPr algn="l"/>
              <a:endParaRPr sz="1900" baseline="0" dirty="0">
                <a:solidFill>
                  <a:srgbClr val="FFFFFF"/>
                </a:solidFill>
              </a:endParaRPr>
            </a:p>
            <a:p>
              <a:pPr algn="l">
                <a:spcBef>
                  <a:spcPts val="1613"/>
                </a:spcBef>
              </a:pPr>
              <a:endParaRPr sz="1900" baseline="0" dirty="0">
                <a:solidFill>
                  <a:srgbClr val="FFFFFF"/>
                </a:solidFill>
              </a:endParaRPr>
            </a:p>
            <a:p>
              <a:pPr algn="l">
                <a:spcBef>
                  <a:spcPts val="1613"/>
                </a:spcBef>
              </a:pPr>
              <a:endParaRPr sz="1900" baseline="0" dirty="0">
                <a:solidFill>
                  <a:srgbClr val="FFFFFF"/>
                </a:solidFill>
              </a:endParaRPr>
            </a:p>
            <a:p>
              <a:pPr algn="l">
                <a:spcBef>
                  <a:spcPts val="1613"/>
                </a:spcBef>
              </a:pPr>
              <a:r>
                <a:rPr sz="1900" baseline="0" dirty="0">
                  <a:solidFill>
                    <a:srgbClr val="FFFFFF"/>
                  </a:solidFill>
                </a:rPr>
                <a:t>To reposition a picture within the placeholder:</a:t>
              </a:r>
            </a:p>
            <a:p>
              <a:pPr marL="224062" indent="-224062" algn="l">
                <a:buAutoNum type="arabicPeriod"/>
              </a:pPr>
              <a:r>
                <a:rPr sz="1900" baseline="0" dirty="0">
                  <a:solidFill>
                    <a:srgbClr val="FFFFFF"/>
                  </a:solidFill>
                </a:rPr>
                <a:t>Select the picture on the slide</a:t>
              </a:r>
            </a:p>
            <a:p>
              <a:pPr marL="224062" indent="-224062" algn="l">
                <a:buAutoNum type="arabicPeriod"/>
              </a:pPr>
              <a:r>
                <a:rPr sz="1900" baseline="0" dirty="0">
                  <a:solidFill>
                    <a:srgbClr val="FFFFFF"/>
                  </a:solidFill>
                </a:rPr>
                <a:t>Click the top of the Crop button on the Picture tab</a:t>
              </a:r>
            </a:p>
            <a:p>
              <a:pPr marL="224062" indent="-224062" algn="l">
                <a:buAutoNum type="arabicPeriod"/>
              </a:pPr>
              <a:r>
                <a:rPr sz="1900" dirty="0">
                  <a:solidFill>
                    <a:srgbClr val="FFFFFF"/>
                  </a:solidFill>
                </a:rPr>
                <a:t>Drag</a:t>
              </a:r>
              <a:r>
                <a:rPr sz="1900" baseline="0" dirty="0">
                  <a:solidFill>
                    <a:srgbClr val="FFFFFF"/>
                  </a:solidFill>
                </a:rPr>
                <a:t> the picture into position within the boundaries created by the crop handles</a:t>
              </a:r>
            </a:p>
          </p:txBody>
        </p:sp>
        <p:pic>
          <p:nvPicPr>
            <p:cNvPr id="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5273" y="2447925"/>
              <a:ext cx="1209675" cy="828675"/>
            </a:xfrm>
            <a:prstGeom prst="rect">
              <a:avLst/>
            </a:prstGeom>
            <a:solidFill>
              <a:srgbClr val="165C7D"/>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9872473" y="2694432"/>
              <a:ext cx="752475" cy="228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1" name="Picture Placeholder 5"/>
          <p:cNvSpPr>
            <a:spLocks noGrp="1"/>
          </p:cNvSpPr>
          <p:nvPr>
            <p:ph type="pic" sz="quarter" idx="13"/>
          </p:nvPr>
        </p:nvSpPr>
        <p:spPr>
          <a:xfrm>
            <a:off x="0" y="0"/>
            <a:ext cx="15544962" cy="10058400"/>
          </a:xfrm>
          <a:custGeom>
            <a:avLst/>
            <a:gdLst/>
            <a:ahLst/>
            <a:cxnLst/>
            <a:rect l="l" t="t" r="r" b="b"/>
            <a:pathLst>
              <a:path w="12188952" h="6858000">
                <a:moveTo>
                  <a:pt x="0" y="0"/>
                </a:moveTo>
                <a:lnTo>
                  <a:pt x="12188952" y="0"/>
                </a:lnTo>
                <a:lnTo>
                  <a:pt x="12188952" y="2440961"/>
                </a:lnTo>
                <a:lnTo>
                  <a:pt x="6932612" y="6858000"/>
                </a:lnTo>
                <a:lnTo>
                  <a:pt x="0" y="6858000"/>
                </a:lnTo>
                <a:close/>
              </a:path>
            </a:pathLst>
          </a:custGeom>
        </p:spPr>
        <p:txBody>
          <a:bodyPr tIns="3933237"/>
          <a:lstStyle>
            <a:lvl1pPr marL="0" indent="0" algn="ctr">
              <a:buNone/>
              <a:defRPr/>
            </a:lvl1pPr>
          </a:lstStyle>
          <a:p>
            <a:r>
              <a:rPr lang="en-US" dirty="0"/>
              <a:t>Click icon to add picture</a:t>
            </a:r>
            <a:endParaRPr dirty="0"/>
          </a:p>
        </p:txBody>
      </p:sp>
      <p:grpSp>
        <p:nvGrpSpPr>
          <p:cNvPr id="5" name="Group 4"/>
          <p:cNvGrpSpPr/>
          <p:nvPr/>
        </p:nvGrpSpPr>
        <p:grpSpPr>
          <a:xfrm>
            <a:off x="8841383" y="3576320"/>
            <a:ext cx="6707466" cy="6482080"/>
            <a:chOff x="6932612" y="2438400"/>
            <a:chExt cx="5259388" cy="4419600"/>
          </a:xfrm>
        </p:grpSpPr>
        <p:sp>
          <p:nvSpPr>
            <p:cNvPr id="33" name="Freeform 32"/>
            <p:cNvSpPr/>
            <p:nvPr/>
          </p:nvSpPr>
          <p:spPr>
            <a:xfrm>
              <a:off x="6932612" y="2438400"/>
              <a:ext cx="5259388" cy="4419600"/>
            </a:xfrm>
            <a:custGeom>
              <a:avLst/>
              <a:gdLst/>
              <a:ahLst/>
              <a:cxnLst/>
              <a:rect l="l" t="t" r="r" b="b"/>
              <a:pathLst>
                <a:path w="6362800" h="3187700">
                  <a:moveTo>
                    <a:pt x="6362800" y="0"/>
                  </a:moveTo>
                  <a:lnTo>
                    <a:pt x="6362800" y="3187700"/>
                  </a:lnTo>
                  <a:lnTo>
                    <a:pt x="0" y="3187700"/>
                  </a:lnTo>
                  <a:close/>
                </a:path>
              </a:pathLst>
            </a:custGeom>
            <a:solidFill>
              <a:srgbClr val="258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4" name="Freeform 33"/>
            <p:cNvSpPr/>
            <p:nvPr/>
          </p:nvSpPr>
          <p:spPr bwMode="white">
            <a:xfrm>
              <a:off x="6932612" y="3505200"/>
              <a:ext cx="5259388" cy="3352800"/>
            </a:xfrm>
            <a:custGeom>
              <a:avLst/>
              <a:gdLst/>
              <a:ahLst/>
              <a:cxnLst/>
              <a:rect l="l" t="t" r="r" b="b"/>
              <a:pathLst>
                <a:path w="6362800" h="3187700">
                  <a:moveTo>
                    <a:pt x="6362800" y="0"/>
                  </a:moveTo>
                  <a:lnTo>
                    <a:pt x="6362800" y="3187700"/>
                  </a:lnTo>
                  <a:lnTo>
                    <a:pt x="0" y="31877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1358500" y="447039"/>
            <a:ext cx="11661637" cy="2001036"/>
          </a:xfrm>
        </p:spPr>
        <p:txBody>
          <a:bodyPr>
            <a:noAutofit/>
          </a:bodyPr>
          <a:lstStyle>
            <a:lvl1pPr>
              <a:defRPr sz="59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358500" y="2847219"/>
            <a:ext cx="11661637" cy="1341120"/>
          </a:xfrm>
        </p:spPr>
        <p:txBody>
          <a:bodyPr>
            <a:noAutofit/>
          </a:bodyPr>
          <a:lstStyle>
            <a:lvl1pPr marL="0" indent="0" algn="l">
              <a:spcBef>
                <a:spcPts val="0"/>
              </a:spcBef>
              <a:buNone/>
              <a:defRPr>
                <a:solidFill>
                  <a:schemeClr val="tx1"/>
                </a:solidFill>
              </a:defRPr>
            </a:lvl1pPr>
            <a:lvl2pPr marL="614568" indent="0" algn="ctr">
              <a:buNone/>
              <a:defRPr>
                <a:solidFill>
                  <a:schemeClr val="tx1">
                    <a:tint val="75000"/>
                  </a:schemeClr>
                </a:solidFill>
              </a:defRPr>
            </a:lvl2pPr>
            <a:lvl3pPr marL="1229136" indent="0" algn="ctr">
              <a:buNone/>
              <a:defRPr>
                <a:solidFill>
                  <a:schemeClr val="tx1">
                    <a:tint val="75000"/>
                  </a:schemeClr>
                </a:solidFill>
              </a:defRPr>
            </a:lvl3pPr>
            <a:lvl4pPr marL="1843705" indent="0" algn="ctr">
              <a:buNone/>
              <a:defRPr>
                <a:solidFill>
                  <a:schemeClr val="tx1">
                    <a:tint val="75000"/>
                  </a:schemeClr>
                </a:solidFill>
              </a:defRPr>
            </a:lvl4pPr>
            <a:lvl5pPr marL="2458273" indent="0" algn="ctr">
              <a:buNone/>
              <a:defRPr>
                <a:solidFill>
                  <a:schemeClr val="tx1">
                    <a:tint val="75000"/>
                  </a:schemeClr>
                </a:solidFill>
              </a:defRPr>
            </a:lvl5pPr>
            <a:lvl6pPr marL="3072841" indent="0" algn="ctr">
              <a:buNone/>
              <a:defRPr>
                <a:solidFill>
                  <a:schemeClr val="tx1">
                    <a:tint val="75000"/>
                  </a:schemeClr>
                </a:solidFill>
              </a:defRPr>
            </a:lvl6pPr>
            <a:lvl7pPr marL="3687409" indent="0" algn="ctr">
              <a:buNone/>
              <a:defRPr>
                <a:solidFill>
                  <a:schemeClr val="tx1">
                    <a:tint val="75000"/>
                  </a:schemeClr>
                </a:solidFill>
              </a:defRPr>
            </a:lvl7pPr>
            <a:lvl8pPr marL="4301978" indent="0" algn="ctr">
              <a:buNone/>
              <a:defRPr>
                <a:solidFill>
                  <a:schemeClr val="tx1">
                    <a:tint val="75000"/>
                  </a:schemeClr>
                </a:solidFill>
              </a:defRPr>
            </a:lvl8pPr>
            <a:lvl9pPr marL="4916546" indent="0" algn="ctr">
              <a:buNone/>
              <a:defRPr>
                <a:solidFill>
                  <a:schemeClr val="tx1">
                    <a:tint val="75000"/>
                  </a:schemeClr>
                </a:solidFill>
              </a:defRPr>
            </a:lvl9pPr>
          </a:lstStyle>
          <a:p>
            <a:r>
              <a:rPr lang="en-US"/>
              <a:t>Click to edit Master subtitle style</a:t>
            </a:r>
            <a:endParaRPr/>
          </a:p>
        </p:txBody>
      </p:sp>
      <p:sp>
        <p:nvSpPr>
          <p:cNvPr id="7" name="Date Placeholder 6"/>
          <p:cNvSpPr>
            <a:spLocks noGrp="1"/>
          </p:cNvSpPr>
          <p:nvPr>
            <p:ph type="dt" sz="half" idx="10"/>
          </p:nvPr>
        </p:nvSpPr>
        <p:spPr>
          <a:xfrm>
            <a:off x="10299088" y="10170161"/>
            <a:ext cx="2363776" cy="223520"/>
          </a:xfrm>
        </p:spPr>
        <p:txBody>
          <a:bodyPr bIns="0"/>
          <a:lstStyle>
            <a:lvl1pPr>
              <a:defRPr sz="100">
                <a:solidFill>
                  <a:srgbClr val="C3C7CB"/>
                </a:solidFill>
              </a:defRPr>
            </a:lvl1pPr>
          </a:lstStyle>
          <a:p>
            <a:fld id="{C51748BA-EE5F-4C46-8A57-50FD8209CD8E}" type="datetime1">
              <a:rPr lang="en-US"/>
              <a:t>6/12/2017</a:t>
            </a:fld>
            <a:endParaRPr dirty="0"/>
          </a:p>
        </p:txBody>
      </p:sp>
      <p:sp>
        <p:nvSpPr>
          <p:cNvPr id="8" name="Footer Placeholder 7"/>
          <p:cNvSpPr>
            <a:spLocks noGrp="1"/>
          </p:cNvSpPr>
          <p:nvPr>
            <p:ph type="ftr" sz="quarter" idx="11"/>
          </p:nvPr>
        </p:nvSpPr>
        <p:spPr>
          <a:xfrm>
            <a:off x="1983687" y="10170161"/>
            <a:ext cx="8315400" cy="223520"/>
          </a:xfrm>
        </p:spPr>
        <p:txBody>
          <a:bodyPr bIns="0"/>
          <a:lstStyle>
            <a:lvl1pPr>
              <a:defRPr sz="100"/>
            </a:lvl1pPr>
          </a:lstStyle>
          <a:p>
            <a:endParaRPr dirty="0"/>
          </a:p>
        </p:txBody>
      </p:sp>
      <p:sp>
        <p:nvSpPr>
          <p:cNvPr id="9" name="Slide Number Placeholder 8"/>
          <p:cNvSpPr>
            <a:spLocks noGrp="1"/>
          </p:cNvSpPr>
          <p:nvPr>
            <p:ph type="sldNum" sz="quarter" idx="12"/>
          </p:nvPr>
        </p:nvSpPr>
        <p:spPr>
          <a:xfrm>
            <a:off x="775419" y="10170161"/>
            <a:ext cx="1208270" cy="223520"/>
          </a:xfrm>
        </p:spPr>
        <p:txBody>
          <a:bodyPr bIns="0"/>
          <a:lstStyle>
            <a:lvl1pPr>
              <a:defRPr sz="100">
                <a:solidFill>
                  <a:srgbClr val="C3C7CB"/>
                </a:solidFill>
              </a:defRPr>
            </a:lvl1pPr>
          </a:lstStyle>
          <a:p>
            <a:fld id="{1D97EE88-343E-4AED-AB47-DC2FB3AECFCB}" type="slidenum">
              <a:rPr/>
              <a:pPr/>
              <a:t>‹#›</a:t>
            </a:fld>
            <a:endParaRPr dirty="0"/>
          </a:p>
        </p:txBody>
      </p:sp>
      <p:grpSp>
        <p:nvGrpSpPr>
          <p:cNvPr id="10" name="Group 9"/>
          <p:cNvGrpSpPr/>
          <p:nvPr/>
        </p:nvGrpSpPr>
        <p:grpSpPr bwMode="gray">
          <a:xfrm>
            <a:off x="11970511" y="8400628"/>
            <a:ext cx="2956488" cy="944637"/>
            <a:chOff x="2801938" y="1371600"/>
            <a:chExt cx="6588126" cy="1830388"/>
          </a:xfrm>
        </p:grpSpPr>
        <p:sp>
          <p:nvSpPr>
            <p:cNvPr id="11" name="Freeform 5"/>
            <p:cNvSpPr>
              <a:spLocks/>
            </p:cNvSpPr>
            <p:nvPr/>
          </p:nvSpPr>
          <p:spPr bwMode="gray">
            <a:xfrm>
              <a:off x="2801938" y="1371600"/>
              <a:ext cx="2513013" cy="898525"/>
            </a:xfrm>
            <a:custGeom>
              <a:avLst/>
              <a:gdLst>
                <a:gd name="T0" fmla="*/ 1134 w 1583"/>
                <a:gd name="T1" fmla="*/ 0 h 566"/>
                <a:gd name="T2" fmla="*/ 1134 w 1583"/>
                <a:gd name="T3" fmla="*/ 530 h 566"/>
                <a:gd name="T4" fmla="*/ 916 w 1583"/>
                <a:gd name="T5" fmla="*/ 0 h 566"/>
                <a:gd name="T6" fmla="*/ 753 w 1583"/>
                <a:gd name="T7" fmla="*/ 0 h 566"/>
                <a:gd name="T8" fmla="*/ 535 w 1583"/>
                <a:gd name="T9" fmla="*/ 528 h 566"/>
                <a:gd name="T10" fmla="*/ 535 w 1583"/>
                <a:gd name="T11" fmla="*/ 0 h 566"/>
                <a:gd name="T12" fmla="*/ 374 w 1583"/>
                <a:gd name="T13" fmla="*/ 0 h 566"/>
                <a:gd name="T14" fmla="*/ 374 w 1583"/>
                <a:gd name="T15" fmla="*/ 207 h 566"/>
                <a:gd name="T16" fmla="*/ 161 w 1583"/>
                <a:gd name="T17" fmla="*/ 207 h 566"/>
                <a:gd name="T18" fmla="*/ 161 w 1583"/>
                <a:gd name="T19" fmla="*/ 0 h 566"/>
                <a:gd name="T20" fmla="*/ 0 w 1583"/>
                <a:gd name="T21" fmla="*/ 0 h 566"/>
                <a:gd name="T22" fmla="*/ 0 w 1583"/>
                <a:gd name="T23" fmla="*/ 566 h 566"/>
                <a:gd name="T24" fmla="*/ 161 w 1583"/>
                <a:gd name="T25" fmla="*/ 566 h 566"/>
                <a:gd name="T26" fmla="*/ 161 w 1583"/>
                <a:gd name="T27" fmla="*/ 333 h 566"/>
                <a:gd name="T28" fmla="*/ 374 w 1583"/>
                <a:gd name="T29" fmla="*/ 333 h 566"/>
                <a:gd name="T30" fmla="*/ 374 w 1583"/>
                <a:gd name="T31" fmla="*/ 566 h 566"/>
                <a:gd name="T32" fmla="*/ 521 w 1583"/>
                <a:gd name="T33" fmla="*/ 566 h 566"/>
                <a:gd name="T34" fmla="*/ 535 w 1583"/>
                <a:gd name="T35" fmla="*/ 566 h 566"/>
                <a:gd name="T36" fmla="*/ 686 w 1583"/>
                <a:gd name="T37" fmla="*/ 566 h 566"/>
                <a:gd name="T38" fmla="*/ 724 w 1583"/>
                <a:gd name="T39" fmla="*/ 463 h 566"/>
                <a:gd name="T40" fmla="*/ 833 w 1583"/>
                <a:gd name="T41" fmla="*/ 157 h 566"/>
                <a:gd name="T42" fmla="*/ 836 w 1583"/>
                <a:gd name="T43" fmla="*/ 157 h 566"/>
                <a:gd name="T44" fmla="*/ 937 w 1583"/>
                <a:gd name="T45" fmla="*/ 423 h 566"/>
                <a:gd name="T46" fmla="*/ 698 w 1583"/>
                <a:gd name="T47" fmla="*/ 566 h 566"/>
                <a:gd name="T48" fmla="*/ 980 w 1583"/>
                <a:gd name="T49" fmla="*/ 566 h 566"/>
                <a:gd name="T50" fmla="*/ 1134 w 1583"/>
                <a:gd name="T51" fmla="*/ 566 h 566"/>
                <a:gd name="T52" fmla="*/ 1148 w 1583"/>
                <a:gd name="T53" fmla="*/ 566 h 566"/>
                <a:gd name="T54" fmla="*/ 1583 w 1583"/>
                <a:gd name="T55" fmla="*/ 566 h 566"/>
                <a:gd name="T56" fmla="*/ 1583 w 1583"/>
                <a:gd name="T57" fmla="*/ 437 h 566"/>
                <a:gd name="T58" fmla="*/ 1294 w 1583"/>
                <a:gd name="T59" fmla="*/ 437 h 566"/>
                <a:gd name="T60" fmla="*/ 1294 w 1583"/>
                <a:gd name="T61" fmla="*/ 0 h 566"/>
                <a:gd name="T62" fmla="*/ 1134 w 1583"/>
                <a:gd name="T63"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3" h="566">
                  <a:moveTo>
                    <a:pt x="1134" y="0"/>
                  </a:moveTo>
                  <a:lnTo>
                    <a:pt x="1134" y="530"/>
                  </a:lnTo>
                  <a:lnTo>
                    <a:pt x="916" y="0"/>
                  </a:lnTo>
                  <a:lnTo>
                    <a:pt x="753" y="0"/>
                  </a:lnTo>
                  <a:lnTo>
                    <a:pt x="535" y="528"/>
                  </a:lnTo>
                  <a:lnTo>
                    <a:pt x="535" y="0"/>
                  </a:lnTo>
                  <a:lnTo>
                    <a:pt x="374" y="0"/>
                  </a:lnTo>
                  <a:lnTo>
                    <a:pt x="374" y="207"/>
                  </a:lnTo>
                  <a:lnTo>
                    <a:pt x="161" y="207"/>
                  </a:lnTo>
                  <a:lnTo>
                    <a:pt x="161" y="0"/>
                  </a:lnTo>
                  <a:lnTo>
                    <a:pt x="0" y="0"/>
                  </a:lnTo>
                  <a:lnTo>
                    <a:pt x="0" y="566"/>
                  </a:lnTo>
                  <a:lnTo>
                    <a:pt x="161" y="566"/>
                  </a:lnTo>
                  <a:lnTo>
                    <a:pt x="161" y="333"/>
                  </a:lnTo>
                  <a:lnTo>
                    <a:pt x="374" y="333"/>
                  </a:lnTo>
                  <a:lnTo>
                    <a:pt x="374" y="566"/>
                  </a:lnTo>
                  <a:lnTo>
                    <a:pt x="521" y="566"/>
                  </a:lnTo>
                  <a:lnTo>
                    <a:pt x="535" y="566"/>
                  </a:lnTo>
                  <a:lnTo>
                    <a:pt x="686" y="566"/>
                  </a:lnTo>
                  <a:lnTo>
                    <a:pt x="724" y="463"/>
                  </a:lnTo>
                  <a:lnTo>
                    <a:pt x="833" y="157"/>
                  </a:lnTo>
                  <a:lnTo>
                    <a:pt x="836" y="157"/>
                  </a:lnTo>
                  <a:lnTo>
                    <a:pt x="937" y="423"/>
                  </a:lnTo>
                  <a:lnTo>
                    <a:pt x="698" y="566"/>
                  </a:lnTo>
                  <a:lnTo>
                    <a:pt x="980" y="566"/>
                  </a:lnTo>
                  <a:lnTo>
                    <a:pt x="1134" y="566"/>
                  </a:lnTo>
                  <a:lnTo>
                    <a:pt x="1148" y="566"/>
                  </a:lnTo>
                  <a:lnTo>
                    <a:pt x="1583" y="566"/>
                  </a:lnTo>
                  <a:lnTo>
                    <a:pt x="1583" y="437"/>
                  </a:lnTo>
                  <a:lnTo>
                    <a:pt x="1294" y="437"/>
                  </a:lnTo>
                  <a:lnTo>
                    <a:pt x="1294" y="0"/>
                  </a:lnTo>
                  <a:lnTo>
                    <a:pt x="1134"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6"/>
            <p:cNvSpPr>
              <a:spLocks/>
            </p:cNvSpPr>
            <p:nvPr/>
          </p:nvSpPr>
          <p:spPr bwMode="gray">
            <a:xfrm>
              <a:off x="5359401" y="1371600"/>
              <a:ext cx="1728788" cy="898525"/>
            </a:xfrm>
            <a:custGeom>
              <a:avLst/>
              <a:gdLst>
                <a:gd name="T0" fmla="*/ 907 w 1089"/>
                <a:gd name="T1" fmla="*/ 0 h 566"/>
                <a:gd name="T2" fmla="*/ 784 w 1089"/>
                <a:gd name="T3" fmla="*/ 231 h 566"/>
                <a:gd name="T4" fmla="*/ 661 w 1089"/>
                <a:gd name="T5" fmla="*/ 0 h 566"/>
                <a:gd name="T6" fmla="*/ 0 w 1089"/>
                <a:gd name="T7" fmla="*/ 0 h 566"/>
                <a:gd name="T8" fmla="*/ 0 w 1089"/>
                <a:gd name="T9" fmla="*/ 566 h 566"/>
                <a:gd name="T10" fmla="*/ 502 w 1089"/>
                <a:gd name="T11" fmla="*/ 566 h 566"/>
                <a:gd name="T12" fmla="*/ 502 w 1089"/>
                <a:gd name="T13" fmla="*/ 437 h 566"/>
                <a:gd name="T14" fmla="*/ 161 w 1089"/>
                <a:gd name="T15" fmla="*/ 437 h 566"/>
                <a:gd name="T16" fmla="*/ 161 w 1089"/>
                <a:gd name="T17" fmla="*/ 330 h 566"/>
                <a:gd name="T18" fmla="*/ 464 w 1089"/>
                <a:gd name="T19" fmla="*/ 330 h 566"/>
                <a:gd name="T20" fmla="*/ 464 w 1089"/>
                <a:gd name="T21" fmla="*/ 216 h 566"/>
                <a:gd name="T22" fmla="*/ 161 w 1089"/>
                <a:gd name="T23" fmla="*/ 216 h 566"/>
                <a:gd name="T24" fmla="*/ 161 w 1089"/>
                <a:gd name="T25" fmla="*/ 119 h 566"/>
                <a:gd name="T26" fmla="*/ 493 w 1089"/>
                <a:gd name="T27" fmla="*/ 119 h 566"/>
                <a:gd name="T28" fmla="*/ 493 w 1089"/>
                <a:gd name="T29" fmla="*/ 24 h 566"/>
                <a:gd name="T30" fmla="*/ 703 w 1089"/>
                <a:gd name="T31" fmla="*/ 354 h 566"/>
                <a:gd name="T32" fmla="*/ 703 w 1089"/>
                <a:gd name="T33" fmla="*/ 566 h 566"/>
                <a:gd name="T34" fmla="*/ 864 w 1089"/>
                <a:gd name="T35" fmla="*/ 566 h 566"/>
                <a:gd name="T36" fmla="*/ 864 w 1089"/>
                <a:gd name="T37" fmla="*/ 354 h 566"/>
                <a:gd name="T38" fmla="*/ 1089 w 1089"/>
                <a:gd name="T39" fmla="*/ 0 h 566"/>
                <a:gd name="T40" fmla="*/ 907 w 1089"/>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9" h="566">
                  <a:moveTo>
                    <a:pt x="907" y="0"/>
                  </a:moveTo>
                  <a:lnTo>
                    <a:pt x="784" y="231"/>
                  </a:lnTo>
                  <a:lnTo>
                    <a:pt x="661" y="0"/>
                  </a:lnTo>
                  <a:lnTo>
                    <a:pt x="0" y="0"/>
                  </a:lnTo>
                  <a:lnTo>
                    <a:pt x="0" y="566"/>
                  </a:lnTo>
                  <a:lnTo>
                    <a:pt x="502" y="566"/>
                  </a:lnTo>
                  <a:lnTo>
                    <a:pt x="502" y="437"/>
                  </a:lnTo>
                  <a:lnTo>
                    <a:pt x="161" y="437"/>
                  </a:lnTo>
                  <a:lnTo>
                    <a:pt x="161" y="330"/>
                  </a:lnTo>
                  <a:lnTo>
                    <a:pt x="464" y="330"/>
                  </a:lnTo>
                  <a:lnTo>
                    <a:pt x="464" y="216"/>
                  </a:lnTo>
                  <a:lnTo>
                    <a:pt x="161" y="216"/>
                  </a:lnTo>
                  <a:lnTo>
                    <a:pt x="161" y="119"/>
                  </a:lnTo>
                  <a:lnTo>
                    <a:pt x="493" y="119"/>
                  </a:lnTo>
                  <a:lnTo>
                    <a:pt x="493" y="24"/>
                  </a:lnTo>
                  <a:lnTo>
                    <a:pt x="703" y="354"/>
                  </a:lnTo>
                  <a:lnTo>
                    <a:pt x="703" y="566"/>
                  </a:lnTo>
                  <a:lnTo>
                    <a:pt x="864" y="566"/>
                  </a:lnTo>
                  <a:lnTo>
                    <a:pt x="864" y="354"/>
                  </a:lnTo>
                  <a:lnTo>
                    <a:pt x="1089" y="0"/>
                  </a:lnTo>
                  <a:lnTo>
                    <a:pt x="907"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7"/>
            <p:cNvSpPr>
              <a:spLocks/>
            </p:cNvSpPr>
            <p:nvPr/>
          </p:nvSpPr>
          <p:spPr bwMode="gray">
            <a:xfrm>
              <a:off x="3629026" y="2270125"/>
              <a:ext cx="1685925" cy="893763"/>
            </a:xfrm>
            <a:custGeom>
              <a:avLst/>
              <a:gdLst>
                <a:gd name="T0" fmla="*/ 773 w 1062"/>
                <a:gd name="T1" fmla="*/ 437 h 563"/>
                <a:gd name="T2" fmla="*/ 773 w 1062"/>
                <a:gd name="T3" fmla="*/ 0 h 563"/>
                <a:gd name="T4" fmla="*/ 613 w 1062"/>
                <a:gd name="T5" fmla="*/ 0 h 563"/>
                <a:gd name="T6" fmla="*/ 613 w 1062"/>
                <a:gd name="T7" fmla="*/ 530 h 563"/>
                <a:gd name="T8" fmla="*/ 395 w 1062"/>
                <a:gd name="T9" fmla="*/ 0 h 563"/>
                <a:gd name="T10" fmla="*/ 232 w 1062"/>
                <a:gd name="T11" fmla="*/ 0 h 563"/>
                <a:gd name="T12" fmla="*/ 0 w 1062"/>
                <a:gd name="T13" fmla="*/ 563 h 563"/>
                <a:gd name="T14" fmla="*/ 168 w 1062"/>
                <a:gd name="T15" fmla="*/ 563 h 563"/>
                <a:gd name="T16" fmla="*/ 449 w 1062"/>
                <a:gd name="T17" fmla="*/ 563 h 563"/>
                <a:gd name="T18" fmla="*/ 208 w 1062"/>
                <a:gd name="T19" fmla="*/ 420 h 563"/>
                <a:gd name="T20" fmla="*/ 312 w 1062"/>
                <a:gd name="T21" fmla="*/ 154 h 563"/>
                <a:gd name="T22" fmla="*/ 315 w 1062"/>
                <a:gd name="T23" fmla="*/ 154 h 563"/>
                <a:gd name="T24" fmla="*/ 421 w 1062"/>
                <a:gd name="T25" fmla="*/ 463 h 563"/>
                <a:gd name="T26" fmla="*/ 461 w 1062"/>
                <a:gd name="T27" fmla="*/ 563 h 563"/>
                <a:gd name="T28" fmla="*/ 613 w 1062"/>
                <a:gd name="T29" fmla="*/ 563 h 563"/>
                <a:gd name="T30" fmla="*/ 613 w 1062"/>
                <a:gd name="T31" fmla="*/ 563 h 563"/>
                <a:gd name="T32" fmla="*/ 1062 w 1062"/>
                <a:gd name="T33" fmla="*/ 563 h 563"/>
                <a:gd name="T34" fmla="*/ 1062 w 1062"/>
                <a:gd name="T35" fmla="*/ 437 h 563"/>
                <a:gd name="T36" fmla="*/ 773 w 1062"/>
                <a:gd name="T37" fmla="*/ 43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2" h="563">
                  <a:moveTo>
                    <a:pt x="773" y="437"/>
                  </a:moveTo>
                  <a:lnTo>
                    <a:pt x="773" y="0"/>
                  </a:lnTo>
                  <a:lnTo>
                    <a:pt x="613" y="0"/>
                  </a:lnTo>
                  <a:lnTo>
                    <a:pt x="613" y="530"/>
                  </a:lnTo>
                  <a:lnTo>
                    <a:pt x="395" y="0"/>
                  </a:lnTo>
                  <a:lnTo>
                    <a:pt x="232" y="0"/>
                  </a:lnTo>
                  <a:lnTo>
                    <a:pt x="0" y="563"/>
                  </a:lnTo>
                  <a:lnTo>
                    <a:pt x="168" y="563"/>
                  </a:lnTo>
                  <a:lnTo>
                    <a:pt x="449" y="563"/>
                  </a:lnTo>
                  <a:lnTo>
                    <a:pt x="208" y="420"/>
                  </a:lnTo>
                  <a:lnTo>
                    <a:pt x="312" y="154"/>
                  </a:lnTo>
                  <a:lnTo>
                    <a:pt x="315" y="154"/>
                  </a:lnTo>
                  <a:lnTo>
                    <a:pt x="421" y="463"/>
                  </a:lnTo>
                  <a:lnTo>
                    <a:pt x="461" y="563"/>
                  </a:lnTo>
                  <a:lnTo>
                    <a:pt x="613" y="563"/>
                  </a:lnTo>
                  <a:lnTo>
                    <a:pt x="613" y="563"/>
                  </a:lnTo>
                  <a:lnTo>
                    <a:pt x="1062" y="563"/>
                  </a:lnTo>
                  <a:lnTo>
                    <a:pt x="1062" y="437"/>
                  </a:lnTo>
                  <a:lnTo>
                    <a:pt x="773" y="437"/>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8"/>
            <p:cNvSpPr>
              <a:spLocks noEditPoints="1"/>
            </p:cNvSpPr>
            <p:nvPr/>
          </p:nvSpPr>
          <p:spPr bwMode="gray">
            <a:xfrm>
              <a:off x="5359401" y="2270125"/>
              <a:ext cx="901700" cy="893763"/>
            </a:xfrm>
            <a:custGeom>
              <a:avLst/>
              <a:gdLst>
                <a:gd name="T0" fmla="*/ 0 w 240"/>
                <a:gd name="T1" fmla="*/ 0 h 237"/>
                <a:gd name="T2" fmla="*/ 112 w 240"/>
                <a:gd name="T3" fmla="*/ 0 h 237"/>
                <a:gd name="T4" fmla="*/ 240 w 240"/>
                <a:gd name="T5" fmla="*/ 117 h 237"/>
                <a:gd name="T6" fmla="*/ 112 w 240"/>
                <a:gd name="T7" fmla="*/ 237 h 237"/>
                <a:gd name="T8" fmla="*/ 0 w 240"/>
                <a:gd name="T9" fmla="*/ 237 h 237"/>
                <a:gd name="T10" fmla="*/ 0 w 240"/>
                <a:gd name="T11" fmla="*/ 0 h 237"/>
                <a:gd name="T12" fmla="*/ 68 w 240"/>
                <a:gd name="T13" fmla="*/ 184 h 237"/>
                <a:gd name="T14" fmla="*/ 100 w 240"/>
                <a:gd name="T15" fmla="*/ 184 h 237"/>
                <a:gd name="T16" fmla="*/ 172 w 240"/>
                <a:gd name="T17" fmla="*/ 117 h 237"/>
                <a:gd name="T18" fmla="*/ 100 w 240"/>
                <a:gd name="T19" fmla="*/ 53 h 237"/>
                <a:gd name="T20" fmla="*/ 68 w 240"/>
                <a:gd name="T21" fmla="*/ 53 h 237"/>
                <a:gd name="T22" fmla="*/ 68 w 240"/>
                <a:gd name="T23" fmla="*/ 18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37">
                  <a:moveTo>
                    <a:pt x="0" y="0"/>
                  </a:moveTo>
                  <a:cubicBezTo>
                    <a:pt x="112" y="0"/>
                    <a:pt x="112" y="0"/>
                    <a:pt x="112" y="0"/>
                  </a:cubicBezTo>
                  <a:cubicBezTo>
                    <a:pt x="192" y="0"/>
                    <a:pt x="240" y="44"/>
                    <a:pt x="240" y="117"/>
                  </a:cubicBezTo>
                  <a:cubicBezTo>
                    <a:pt x="240" y="195"/>
                    <a:pt x="191" y="237"/>
                    <a:pt x="112" y="237"/>
                  </a:cubicBezTo>
                  <a:cubicBezTo>
                    <a:pt x="0" y="237"/>
                    <a:pt x="0" y="237"/>
                    <a:pt x="0" y="237"/>
                  </a:cubicBezTo>
                  <a:lnTo>
                    <a:pt x="0" y="0"/>
                  </a:lnTo>
                  <a:close/>
                  <a:moveTo>
                    <a:pt x="68" y="184"/>
                  </a:moveTo>
                  <a:cubicBezTo>
                    <a:pt x="100" y="184"/>
                    <a:pt x="100" y="184"/>
                    <a:pt x="100" y="184"/>
                  </a:cubicBezTo>
                  <a:cubicBezTo>
                    <a:pt x="151" y="183"/>
                    <a:pt x="172" y="165"/>
                    <a:pt x="172" y="117"/>
                  </a:cubicBezTo>
                  <a:cubicBezTo>
                    <a:pt x="172" y="74"/>
                    <a:pt x="146" y="53"/>
                    <a:pt x="100" y="53"/>
                  </a:cubicBezTo>
                  <a:cubicBezTo>
                    <a:pt x="68" y="53"/>
                    <a:pt x="68" y="53"/>
                    <a:pt x="68" y="53"/>
                  </a:cubicBezTo>
                  <a:lnTo>
                    <a:pt x="68" y="184"/>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9"/>
            <p:cNvSpPr>
              <a:spLocks noEditPoints="1"/>
            </p:cNvSpPr>
            <p:nvPr/>
          </p:nvSpPr>
          <p:spPr bwMode="gray">
            <a:xfrm>
              <a:off x="6310313" y="2270125"/>
              <a:ext cx="874713" cy="893763"/>
            </a:xfrm>
            <a:custGeom>
              <a:avLst/>
              <a:gdLst>
                <a:gd name="T0" fmla="*/ 0 w 233"/>
                <a:gd name="T1" fmla="*/ 0 h 237"/>
                <a:gd name="T2" fmla="*/ 134 w 233"/>
                <a:gd name="T3" fmla="*/ 0 h 237"/>
                <a:gd name="T4" fmla="*/ 225 w 233"/>
                <a:gd name="T5" fmla="*/ 66 h 237"/>
                <a:gd name="T6" fmla="*/ 184 w 233"/>
                <a:gd name="T7" fmla="*/ 126 h 237"/>
                <a:gd name="T8" fmla="*/ 184 w 233"/>
                <a:gd name="T9" fmla="*/ 127 h 237"/>
                <a:gd name="T10" fmla="*/ 222 w 233"/>
                <a:gd name="T11" fmla="*/ 184 h 237"/>
                <a:gd name="T12" fmla="*/ 233 w 233"/>
                <a:gd name="T13" fmla="*/ 237 h 237"/>
                <a:gd name="T14" fmla="*/ 166 w 233"/>
                <a:gd name="T15" fmla="*/ 237 h 237"/>
                <a:gd name="T16" fmla="*/ 158 w 233"/>
                <a:gd name="T17" fmla="*/ 199 h 237"/>
                <a:gd name="T18" fmla="*/ 120 w 233"/>
                <a:gd name="T19" fmla="*/ 151 h 237"/>
                <a:gd name="T20" fmla="*/ 68 w 233"/>
                <a:gd name="T21" fmla="*/ 151 h 237"/>
                <a:gd name="T22" fmla="*/ 68 w 233"/>
                <a:gd name="T23" fmla="*/ 237 h 237"/>
                <a:gd name="T24" fmla="*/ 0 w 233"/>
                <a:gd name="T25" fmla="*/ 237 h 237"/>
                <a:gd name="T26" fmla="*/ 0 w 233"/>
                <a:gd name="T27" fmla="*/ 0 h 237"/>
                <a:gd name="T28" fmla="*/ 68 w 233"/>
                <a:gd name="T29" fmla="*/ 103 h 237"/>
                <a:gd name="T30" fmla="*/ 125 w 233"/>
                <a:gd name="T31" fmla="*/ 103 h 237"/>
                <a:gd name="T32" fmla="*/ 157 w 233"/>
                <a:gd name="T33" fmla="*/ 75 h 237"/>
                <a:gd name="T34" fmla="*/ 123 w 233"/>
                <a:gd name="T35" fmla="*/ 49 h 237"/>
                <a:gd name="T36" fmla="*/ 68 w 233"/>
                <a:gd name="T37" fmla="*/ 49 h 237"/>
                <a:gd name="T38" fmla="*/ 68 w 233"/>
                <a:gd name="T39" fmla="*/ 10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237">
                  <a:moveTo>
                    <a:pt x="0" y="0"/>
                  </a:moveTo>
                  <a:cubicBezTo>
                    <a:pt x="134" y="0"/>
                    <a:pt x="134" y="0"/>
                    <a:pt x="134" y="0"/>
                  </a:cubicBezTo>
                  <a:cubicBezTo>
                    <a:pt x="180" y="0"/>
                    <a:pt x="225" y="19"/>
                    <a:pt x="225" y="66"/>
                  </a:cubicBezTo>
                  <a:cubicBezTo>
                    <a:pt x="225" y="92"/>
                    <a:pt x="211" y="116"/>
                    <a:pt x="184" y="126"/>
                  </a:cubicBezTo>
                  <a:cubicBezTo>
                    <a:pt x="184" y="127"/>
                    <a:pt x="184" y="127"/>
                    <a:pt x="184" y="127"/>
                  </a:cubicBezTo>
                  <a:cubicBezTo>
                    <a:pt x="212" y="133"/>
                    <a:pt x="220" y="161"/>
                    <a:pt x="222" y="184"/>
                  </a:cubicBezTo>
                  <a:cubicBezTo>
                    <a:pt x="223" y="194"/>
                    <a:pt x="224" y="228"/>
                    <a:pt x="233" y="237"/>
                  </a:cubicBezTo>
                  <a:cubicBezTo>
                    <a:pt x="166" y="237"/>
                    <a:pt x="166" y="237"/>
                    <a:pt x="166" y="237"/>
                  </a:cubicBezTo>
                  <a:cubicBezTo>
                    <a:pt x="160" y="229"/>
                    <a:pt x="159" y="206"/>
                    <a:pt x="158" y="199"/>
                  </a:cubicBezTo>
                  <a:cubicBezTo>
                    <a:pt x="156" y="175"/>
                    <a:pt x="152" y="151"/>
                    <a:pt x="120" y="151"/>
                  </a:cubicBezTo>
                  <a:cubicBezTo>
                    <a:pt x="68" y="151"/>
                    <a:pt x="68" y="151"/>
                    <a:pt x="68" y="151"/>
                  </a:cubicBezTo>
                  <a:cubicBezTo>
                    <a:pt x="68" y="237"/>
                    <a:pt x="68" y="237"/>
                    <a:pt x="68" y="237"/>
                  </a:cubicBezTo>
                  <a:cubicBezTo>
                    <a:pt x="0" y="237"/>
                    <a:pt x="0" y="237"/>
                    <a:pt x="0" y="237"/>
                  </a:cubicBezTo>
                  <a:lnTo>
                    <a:pt x="0" y="0"/>
                  </a:lnTo>
                  <a:close/>
                  <a:moveTo>
                    <a:pt x="68" y="103"/>
                  </a:moveTo>
                  <a:cubicBezTo>
                    <a:pt x="125" y="103"/>
                    <a:pt x="125" y="103"/>
                    <a:pt x="125" y="103"/>
                  </a:cubicBezTo>
                  <a:cubicBezTo>
                    <a:pt x="146" y="103"/>
                    <a:pt x="157" y="93"/>
                    <a:pt x="157" y="75"/>
                  </a:cubicBezTo>
                  <a:cubicBezTo>
                    <a:pt x="157" y="57"/>
                    <a:pt x="142" y="49"/>
                    <a:pt x="123" y="49"/>
                  </a:cubicBezTo>
                  <a:cubicBezTo>
                    <a:pt x="68" y="49"/>
                    <a:pt x="68" y="49"/>
                    <a:pt x="68" y="49"/>
                  </a:cubicBezTo>
                  <a:lnTo>
                    <a:pt x="68" y="103"/>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Rectangle 10"/>
            <p:cNvSpPr>
              <a:spLocks noChangeArrowheads="1"/>
            </p:cNvSpPr>
            <p:nvPr/>
          </p:nvSpPr>
          <p:spPr bwMode="gray">
            <a:xfrm>
              <a:off x="7231063" y="2270125"/>
              <a:ext cx="254000" cy="893763"/>
            </a:xfrm>
            <a:prstGeom prst="rect">
              <a:avLst/>
            </a:pr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1"/>
            <p:cNvSpPr>
              <a:spLocks/>
            </p:cNvSpPr>
            <p:nvPr/>
          </p:nvSpPr>
          <p:spPr bwMode="gray">
            <a:xfrm>
              <a:off x="7542213" y="2270125"/>
              <a:ext cx="938213" cy="931863"/>
            </a:xfrm>
            <a:custGeom>
              <a:avLst/>
              <a:gdLst>
                <a:gd name="T0" fmla="*/ 181 w 250"/>
                <a:gd name="T1" fmla="*/ 89 h 247"/>
                <a:gd name="T2" fmla="*/ 129 w 250"/>
                <a:gd name="T3" fmla="*/ 53 h 247"/>
                <a:gd name="T4" fmla="*/ 68 w 250"/>
                <a:gd name="T5" fmla="*/ 123 h 247"/>
                <a:gd name="T6" fmla="*/ 129 w 250"/>
                <a:gd name="T7" fmla="*/ 194 h 247"/>
                <a:gd name="T8" fmla="*/ 181 w 250"/>
                <a:gd name="T9" fmla="*/ 150 h 247"/>
                <a:gd name="T10" fmla="*/ 250 w 250"/>
                <a:gd name="T11" fmla="*/ 150 h 247"/>
                <a:gd name="T12" fmla="*/ 130 w 250"/>
                <a:gd name="T13" fmla="*/ 247 h 247"/>
                <a:gd name="T14" fmla="*/ 0 w 250"/>
                <a:gd name="T15" fmla="*/ 123 h 247"/>
                <a:gd name="T16" fmla="*/ 130 w 250"/>
                <a:gd name="T17" fmla="*/ 0 h 247"/>
                <a:gd name="T18" fmla="*/ 250 w 250"/>
                <a:gd name="T19" fmla="*/ 89 h 247"/>
                <a:gd name="T20" fmla="*/ 181 w 250"/>
                <a:gd name="T21" fmla="*/ 8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7">
                  <a:moveTo>
                    <a:pt x="181" y="89"/>
                  </a:moveTo>
                  <a:cubicBezTo>
                    <a:pt x="178" y="65"/>
                    <a:pt x="157" y="53"/>
                    <a:pt x="129" y="53"/>
                  </a:cubicBezTo>
                  <a:cubicBezTo>
                    <a:pt x="85" y="53"/>
                    <a:pt x="68" y="88"/>
                    <a:pt x="68" y="123"/>
                  </a:cubicBezTo>
                  <a:cubicBezTo>
                    <a:pt x="68" y="159"/>
                    <a:pt x="85" y="194"/>
                    <a:pt x="129" y="194"/>
                  </a:cubicBezTo>
                  <a:cubicBezTo>
                    <a:pt x="161" y="194"/>
                    <a:pt x="179" y="177"/>
                    <a:pt x="181" y="150"/>
                  </a:cubicBezTo>
                  <a:cubicBezTo>
                    <a:pt x="250" y="150"/>
                    <a:pt x="250" y="150"/>
                    <a:pt x="250" y="150"/>
                  </a:cubicBezTo>
                  <a:cubicBezTo>
                    <a:pt x="246" y="211"/>
                    <a:pt x="196" y="247"/>
                    <a:pt x="130" y="247"/>
                  </a:cubicBezTo>
                  <a:cubicBezTo>
                    <a:pt x="51" y="247"/>
                    <a:pt x="0" y="192"/>
                    <a:pt x="0" y="123"/>
                  </a:cubicBezTo>
                  <a:cubicBezTo>
                    <a:pt x="0" y="54"/>
                    <a:pt x="51" y="0"/>
                    <a:pt x="130" y="0"/>
                  </a:cubicBezTo>
                  <a:cubicBezTo>
                    <a:pt x="187" y="0"/>
                    <a:pt x="248" y="32"/>
                    <a:pt x="250" y="89"/>
                  </a:cubicBezTo>
                  <a:lnTo>
                    <a:pt x="181" y="89"/>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2"/>
            <p:cNvSpPr>
              <a:spLocks/>
            </p:cNvSpPr>
            <p:nvPr/>
          </p:nvSpPr>
          <p:spPr bwMode="gray">
            <a:xfrm>
              <a:off x="8540751" y="2270125"/>
              <a:ext cx="849313" cy="893763"/>
            </a:xfrm>
            <a:custGeom>
              <a:avLst/>
              <a:gdLst>
                <a:gd name="T0" fmla="*/ 0 w 535"/>
                <a:gd name="T1" fmla="*/ 0 h 563"/>
                <a:gd name="T2" fmla="*/ 161 w 535"/>
                <a:gd name="T3" fmla="*/ 0 h 563"/>
                <a:gd name="T4" fmla="*/ 161 w 535"/>
                <a:gd name="T5" fmla="*/ 204 h 563"/>
                <a:gd name="T6" fmla="*/ 374 w 535"/>
                <a:gd name="T7" fmla="*/ 204 h 563"/>
                <a:gd name="T8" fmla="*/ 374 w 535"/>
                <a:gd name="T9" fmla="*/ 0 h 563"/>
                <a:gd name="T10" fmla="*/ 535 w 535"/>
                <a:gd name="T11" fmla="*/ 0 h 563"/>
                <a:gd name="T12" fmla="*/ 535 w 535"/>
                <a:gd name="T13" fmla="*/ 563 h 563"/>
                <a:gd name="T14" fmla="*/ 374 w 535"/>
                <a:gd name="T15" fmla="*/ 563 h 563"/>
                <a:gd name="T16" fmla="*/ 374 w 535"/>
                <a:gd name="T17" fmla="*/ 330 h 563"/>
                <a:gd name="T18" fmla="*/ 161 w 535"/>
                <a:gd name="T19" fmla="*/ 330 h 563"/>
                <a:gd name="T20" fmla="*/ 161 w 535"/>
                <a:gd name="T21" fmla="*/ 563 h 563"/>
                <a:gd name="T22" fmla="*/ 0 w 535"/>
                <a:gd name="T23" fmla="*/ 563 h 563"/>
                <a:gd name="T24" fmla="*/ 0 w 535"/>
                <a:gd name="T2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63">
                  <a:moveTo>
                    <a:pt x="0" y="0"/>
                  </a:moveTo>
                  <a:lnTo>
                    <a:pt x="161" y="0"/>
                  </a:lnTo>
                  <a:lnTo>
                    <a:pt x="161" y="204"/>
                  </a:lnTo>
                  <a:lnTo>
                    <a:pt x="374" y="204"/>
                  </a:lnTo>
                  <a:lnTo>
                    <a:pt x="374" y="0"/>
                  </a:lnTo>
                  <a:lnTo>
                    <a:pt x="535" y="0"/>
                  </a:lnTo>
                  <a:lnTo>
                    <a:pt x="535" y="563"/>
                  </a:lnTo>
                  <a:lnTo>
                    <a:pt x="374" y="563"/>
                  </a:lnTo>
                  <a:lnTo>
                    <a:pt x="374" y="330"/>
                  </a:lnTo>
                  <a:lnTo>
                    <a:pt x="161" y="330"/>
                  </a:lnTo>
                  <a:lnTo>
                    <a:pt x="161" y="563"/>
                  </a:lnTo>
                  <a:lnTo>
                    <a:pt x="0" y="563"/>
                  </a:lnTo>
                  <a:lnTo>
                    <a:pt x="0" y="0"/>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1062542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with Picture Placeholder">
    <p:bg>
      <p:bgRef idx="1001">
        <a:schemeClr val="bg1"/>
      </p:bgRef>
    </p:bg>
    <p:spTree>
      <p:nvGrpSpPr>
        <p:cNvPr id="1" name=""/>
        <p:cNvGrpSpPr/>
        <p:nvPr/>
      </p:nvGrpSpPr>
      <p:grpSpPr>
        <a:xfrm>
          <a:off x="0" y="0"/>
          <a:ext cx="0" cy="0"/>
          <a:chOff x="0" y="0"/>
          <a:chExt cx="0" cy="0"/>
        </a:xfrm>
      </p:grpSpPr>
      <p:sp>
        <p:nvSpPr>
          <p:cNvPr id="22" name="Picture Placeholder 37"/>
          <p:cNvSpPr>
            <a:spLocks noGrp="1"/>
          </p:cNvSpPr>
          <p:nvPr>
            <p:ph type="pic" sz="quarter" idx="13"/>
          </p:nvPr>
        </p:nvSpPr>
        <p:spPr>
          <a:xfrm>
            <a:off x="1" y="0"/>
            <a:ext cx="9866720" cy="10058400"/>
          </a:xfrm>
          <a:custGeom>
            <a:avLst/>
            <a:gdLst/>
            <a:ahLst/>
            <a:cxnLst/>
            <a:rect l="l" t="t" r="r" b="b"/>
            <a:pathLst>
              <a:path w="7736589" h="6858000">
                <a:moveTo>
                  <a:pt x="0" y="0"/>
                </a:moveTo>
                <a:lnTo>
                  <a:pt x="3656012" y="0"/>
                </a:lnTo>
                <a:lnTo>
                  <a:pt x="5057076" y="0"/>
                </a:lnTo>
                <a:lnTo>
                  <a:pt x="5057077" y="2"/>
                </a:lnTo>
                <a:lnTo>
                  <a:pt x="5057076" y="2"/>
                </a:lnTo>
                <a:lnTo>
                  <a:pt x="6974105" y="3603126"/>
                </a:lnTo>
                <a:lnTo>
                  <a:pt x="7736589" y="6858000"/>
                </a:lnTo>
                <a:lnTo>
                  <a:pt x="0" y="6858000"/>
                </a:lnTo>
                <a:close/>
              </a:path>
            </a:pathLst>
          </a:custGeom>
          <a:solidFill>
            <a:schemeClr val="bg1"/>
          </a:solidFill>
        </p:spPr>
        <p:txBody>
          <a:bodyPr tIns="3687409">
            <a:normAutofit/>
          </a:bodyPr>
          <a:lstStyle>
            <a:lvl1pPr marL="0" indent="0" algn="ctr">
              <a:buNone/>
              <a:defRPr sz="2700">
                <a:solidFill>
                  <a:schemeClr val="tx1"/>
                </a:solidFill>
              </a:defRPr>
            </a:lvl1pPr>
          </a:lstStyle>
          <a:p>
            <a:r>
              <a:rPr lang="en-US" dirty="0"/>
              <a:t>Click icon to add picture</a:t>
            </a:r>
            <a:endParaRPr dirty="0"/>
          </a:p>
        </p:txBody>
      </p:sp>
      <p:grpSp>
        <p:nvGrpSpPr>
          <p:cNvPr id="6" name="Group 5"/>
          <p:cNvGrpSpPr/>
          <p:nvPr/>
        </p:nvGrpSpPr>
        <p:grpSpPr>
          <a:xfrm>
            <a:off x="6449452" y="0"/>
            <a:ext cx="9095349" cy="10058400"/>
            <a:chOff x="5057076" y="0"/>
            <a:chExt cx="7131749" cy="6858000"/>
          </a:xfrm>
        </p:grpSpPr>
        <p:sp>
          <p:nvSpPr>
            <p:cNvPr id="19" name="Isosceles Triangle 5"/>
            <p:cNvSpPr/>
            <p:nvPr/>
          </p:nvSpPr>
          <p:spPr>
            <a:xfrm flipH="1">
              <a:off x="6845762" y="3055256"/>
              <a:ext cx="1905000" cy="3802744"/>
            </a:xfrm>
            <a:custGeom>
              <a:avLst/>
              <a:gdLst>
                <a:gd name="connsiteX0" fmla="*/ 0 w 1524000"/>
                <a:gd name="connsiteY0" fmla="*/ 3276600 h 3276600"/>
                <a:gd name="connsiteX1" fmla="*/ 1524000 w 1524000"/>
                <a:gd name="connsiteY1" fmla="*/ 0 h 3276600"/>
                <a:gd name="connsiteX2" fmla="*/ 1524000 w 1524000"/>
                <a:gd name="connsiteY2" fmla="*/ 3276600 h 3276600"/>
                <a:gd name="connsiteX3" fmla="*/ 0 w 1524000"/>
                <a:gd name="connsiteY3" fmla="*/ 3276600 h 3276600"/>
                <a:gd name="connsiteX0" fmla="*/ 0 w 2017486"/>
                <a:gd name="connsiteY0" fmla="*/ 3218543 h 3218543"/>
                <a:gd name="connsiteX1" fmla="*/ 2017486 w 2017486"/>
                <a:gd name="connsiteY1" fmla="*/ 0 h 3218543"/>
                <a:gd name="connsiteX2" fmla="*/ 1524000 w 2017486"/>
                <a:gd name="connsiteY2" fmla="*/ 3218543 h 3218543"/>
                <a:gd name="connsiteX3" fmla="*/ 0 w 2017486"/>
                <a:gd name="connsiteY3" fmla="*/ 3218543 h 3218543"/>
                <a:gd name="connsiteX0" fmla="*/ 0 w 2017486"/>
                <a:gd name="connsiteY0" fmla="*/ 3218543 h 3218543"/>
                <a:gd name="connsiteX1" fmla="*/ 2017486 w 2017486"/>
                <a:gd name="connsiteY1" fmla="*/ 0 h 3218543"/>
                <a:gd name="connsiteX2" fmla="*/ 1074057 w 2017486"/>
                <a:gd name="connsiteY2" fmla="*/ 3218543 h 3218543"/>
                <a:gd name="connsiteX3" fmla="*/ 0 w 2017486"/>
                <a:gd name="connsiteY3" fmla="*/ 3218543 h 3218543"/>
              </a:gdLst>
              <a:ahLst/>
              <a:cxnLst>
                <a:cxn ang="0">
                  <a:pos x="connsiteX0" y="connsiteY0"/>
                </a:cxn>
                <a:cxn ang="0">
                  <a:pos x="connsiteX1" y="connsiteY1"/>
                </a:cxn>
                <a:cxn ang="0">
                  <a:pos x="connsiteX2" y="connsiteY2"/>
                </a:cxn>
                <a:cxn ang="0">
                  <a:pos x="connsiteX3" y="connsiteY3"/>
                </a:cxn>
              </a:cxnLst>
              <a:rect l="l" t="t" r="r" b="b"/>
              <a:pathLst>
                <a:path w="2017486" h="3218543">
                  <a:moveTo>
                    <a:pt x="0" y="3218543"/>
                  </a:moveTo>
                  <a:lnTo>
                    <a:pt x="2017486" y="0"/>
                  </a:lnTo>
                  <a:lnTo>
                    <a:pt x="1074057" y="3218543"/>
                  </a:lnTo>
                  <a:lnTo>
                    <a:pt x="0" y="3218543"/>
                  </a:lnTo>
                  <a:close/>
                </a:path>
              </a:pathLst>
            </a:custGeom>
            <a:solidFill>
              <a:srgbClr val="258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0" name="Right Triangle 22"/>
            <p:cNvSpPr/>
            <p:nvPr/>
          </p:nvSpPr>
          <p:spPr bwMode="white">
            <a:xfrm flipH="1" flipV="1">
              <a:off x="5057076" y="0"/>
              <a:ext cx="7131749" cy="6858000"/>
            </a:xfrm>
            <a:custGeom>
              <a:avLst/>
              <a:gdLst/>
              <a:ahLst/>
              <a:cxnLst/>
              <a:rect l="l" t="t" r="r" b="b"/>
              <a:pathLst>
                <a:path w="7131749" h="6858000">
                  <a:moveTo>
                    <a:pt x="7131749" y="6858000"/>
                  </a:moveTo>
                  <a:lnTo>
                    <a:pt x="3482975" y="6858000"/>
                  </a:lnTo>
                  <a:lnTo>
                    <a:pt x="0" y="6858000"/>
                  </a:lnTo>
                  <a:lnTo>
                    <a:pt x="0" y="0"/>
                  </a:lnTo>
                  <a:lnTo>
                    <a:pt x="348297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8452661" y="447039"/>
            <a:ext cx="6316721" cy="2001036"/>
          </a:xfrm>
        </p:spPr>
        <p:txBody>
          <a:bodyPr>
            <a:noAutofit/>
          </a:bodyPr>
          <a:lstStyle>
            <a:lvl1pPr>
              <a:defRPr sz="5400">
                <a:solidFill>
                  <a:schemeClr val="tx2">
                    <a:lumMod val="75000"/>
                  </a:schemeClr>
                </a:solidFill>
              </a:defRPr>
            </a:lvl1pPr>
          </a:lstStyle>
          <a:p>
            <a:r>
              <a:rPr lang="en-US"/>
              <a:t>Click to edit Master title style</a:t>
            </a:r>
            <a:endParaRPr/>
          </a:p>
        </p:txBody>
      </p:sp>
      <p:sp>
        <p:nvSpPr>
          <p:cNvPr id="3" name="Subtitle 2"/>
          <p:cNvSpPr>
            <a:spLocks noGrp="1"/>
          </p:cNvSpPr>
          <p:nvPr>
            <p:ph type="subTitle" idx="1"/>
          </p:nvPr>
        </p:nvSpPr>
        <p:spPr>
          <a:xfrm>
            <a:off x="8452662" y="2847219"/>
            <a:ext cx="6283767" cy="1207008"/>
          </a:xfrm>
        </p:spPr>
        <p:txBody>
          <a:bodyPr>
            <a:noAutofit/>
          </a:bodyPr>
          <a:lstStyle>
            <a:lvl1pPr marL="0" indent="0" algn="l">
              <a:spcBef>
                <a:spcPts val="0"/>
              </a:spcBef>
              <a:buNone/>
              <a:defRPr sz="2700">
                <a:solidFill>
                  <a:schemeClr val="bg1"/>
                </a:solidFill>
              </a:defRPr>
            </a:lvl1pPr>
            <a:lvl2pPr marL="614568" indent="0" algn="ctr">
              <a:buNone/>
              <a:defRPr>
                <a:solidFill>
                  <a:schemeClr val="tx1">
                    <a:tint val="75000"/>
                  </a:schemeClr>
                </a:solidFill>
              </a:defRPr>
            </a:lvl2pPr>
            <a:lvl3pPr marL="1229136" indent="0" algn="ctr">
              <a:buNone/>
              <a:defRPr>
                <a:solidFill>
                  <a:schemeClr val="tx1">
                    <a:tint val="75000"/>
                  </a:schemeClr>
                </a:solidFill>
              </a:defRPr>
            </a:lvl3pPr>
            <a:lvl4pPr marL="1843705" indent="0" algn="ctr">
              <a:buNone/>
              <a:defRPr>
                <a:solidFill>
                  <a:schemeClr val="tx1">
                    <a:tint val="75000"/>
                  </a:schemeClr>
                </a:solidFill>
              </a:defRPr>
            </a:lvl4pPr>
            <a:lvl5pPr marL="2458273" indent="0" algn="ctr">
              <a:buNone/>
              <a:defRPr>
                <a:solidFill>
                  <a:schemeClr val="tx1">
                    <a:tint val="75000"/>
                  </a:schemeClr>
                </a:solidFill>
              </a:defRPr>
            </a:lvl5pPr>
            <a:lvl6pPr marL="3072841" indent="0" algn="ctr">
              <a:buNone/>
              <a:defRPr>
                <a:solidFill>
                  <a:schemeClr val="tx1">
                    <a:tint val="75000"/>
                  </a:schemeClr>
                </a:solidFill>
              </a:defRPr>
            </a:lvl6pPr>
            <a:lvl7pPr marL="3687409" indent="0" algn="ctr">
              <a:buNone/>
              <a:defRPr>
                <a:solidFill>
                  <a:schemeClr val="tx1">
                    <a:tint val="75000"/>
                  </a:schemeClr>
                </a:solidFill>
              </a:defRPr>
            </a:lvl7pPr>
            <a:lvl8pPr marL="4301978" indent="0" algn="ctr">
              <a:buNone/>
              <a:defRPr>
                <a:solidFill>
                  <a:schemeClr val="tx1">
                    <a:tint val="75000"/>
                  </a:schemeClr>
                </a:solidFill>
              </a:defRPr>
            </a:lvl8pPr>
            <a:lvl9pPr marL="4916546" indent="0" algn="ctr">
              <a:buNone/>
              <a:defRPr>
                <a:solidFill>
                  <a:schemeClr val="tx1">
                    <a:tint val="75000"/>
                  </a:schemeClr>
                </a:solidFill>
              </a:defRPr>
            </a:lvl9pPr>
          </a:lstStyle>
          <a:p>
            <a:r>
              <a:rPr lang="en-US"/>
              <a:t>Click to edit Master subtitle style</a:t>
            </a:r>
            <a:endParaRPr/>
          </a:p>
        </p:txBody>
      </p:sp>
      <p:sp>
        <p:nvSpPr>
          <p:cNvPr id="7" name="Date Placeholder 6"/>
          <p:cNvSpPr>
            <a:spLocks noGrp="1"/>
          </p:cNvSpPr>
          <p:nvPr>
            <p:ph type="dt" sz="half" idx="10"/>
          </p:nvPr>
        </p:nvSpPr>
        <p:spPr>
          <a:xfrm>
            <a:off x="10299088" y="10170161"/>
            <a:ext cx="2363776" cy="223520"/>
          </a:xfrm>
        </p:spPr>
        <p:txBody>
          <a:bodyPr bIns="0"/>
          <a:lstStyle>
            <a:lvl1pPr>
              <a:defRPr sz="100">
                <a:solidFill>
                  <a:srgbClr val="C3C7CB"/>
                </a:solidFill>
              </a:defRPr>
            </a:lvl1pPr>
          </a:lstStyle>
          <a:p>
            <a:fld id="{6BB890B7-AB9F-4B92-A0B5-0BA5D7990B7B}" type="datetime1">
              <a:rPr lang="en-US"/>
              <a:t>6/12/2017</a:t>
            </a:fld>
            <a:endParaRPr dirty="0"/>
          </a:p>
        </p:txBody>
      </p:sp>
      <p:sp>
        <p:nvSpPr>
          <p:cNvPr id="8" name="Footer Placeholder 7"/>
          <p:cNvSpPr>
            <a:spLocks noGrp="1"/>
          </p:cNvSpPr>
          <p:nvPr>
            <p:ph type="ftr" sz="quarter" idx="11"/>
          </p:nvPr>
        </p:nvSpPr>
        <p:spPr>
          <a:xfrm>
            <a:off x="1983687" y="10170161"/>
            <a:ext cx="8315400" cy="223520"/>
          </a:xfrm>
        </p:spPr>
        <p:txBody>
          <a:bodyPr bIns="0"/>
          <a:lstStyle>
            <a:lvl1pPr>
              <a:defRPr sz="100"/>
            </a:lvl1pPr>
          </a:lstStyle>
          <a:p>
            <a:endParaRPr dirty="0"/>
          </a:p>
        </p:txBody>
      </p:sp>
      <p:sp>
        <p:nvSpPr>
          <p:cNvPr id="9" name="Slide Number Placeholder 8"/>
          <p:cNvSpPr>
            <a:spLocks noGrp="1"/>
          </p:cNvSpPr>
          <p:nvPr>
            <p:ph type="sldNum" sz="quarter" idx="12"/>
          </p:nvPr>
        </p:nvSpPr>
        <p:spPr>
          <a:xfrm>
            <a:off x="775419" y="10170161"/>
            <a:ext cx="1208270" cy="223520"/>
          </a:xfrm>
        </p:spPr>
        <p:txBody>
          <a:bodyPr bIns="0"/>
          <a:lstStyle>
            <a:lvl1pPr>
              <a:defRPr sz="100">
                <a:solidFill>
                  <a:srgbClr val="C3C7CB"/>
                </a:solidFill>
              </a:defRPr>
            </a:lvl1pPr>
          </a:lstStyle>
          <a:p>
            <a:fld id="{1D97EE88-343E-4AED-AB47-DC2FB3AECFCB}" type="slidenum">
              <a:rPr/>
              <a:pPr/>
              <a:t>‹#›</a:t>
            </a:fld>
            <a:endParaRPr dirty="0"/>
          </a:p>
        </p:txBody>
      </p:sp>
      <p:grpSp>
        <p:nvGrpSpPr>
          <p:cNvPr id="10" name="Group 9"/>
          <p:cNvGrpSpPr/>
          <p:nvPr/>
        </p:nvGrpSpPr>
        <p:grpSpPr bwMode="gray">
          <a:xfrm>
            <a:off x="11970511" y="8400628"/>
            <a:ext cx="2956488" cy="944637"/>
            <a:chOff x="2801938" y="1371600"/>
            <a:chExt cx="6588126" cy="1830388"/>
          </a:xfrm>
        </p:grpSpPr>
        <p:sp>
          <p:nvSpPr>
            <p:cNvPr id="11" name="Freeform 5"/>
            <p:cNvSpPr>
              <a:spLocks/>
            </p:cNvSpPr>
            <p:nvPr/>
          </p:nvSpPr>
          <p:spPr bwMode="gray">
            <a:xfrm>
              <a:off x="2801938" y="1371600"/>
              <a:ext cx="2513013" cy="898525"/>
            </a:xfrm>
            <a:custGeom>
              <a:avLst/>
              <a:gdLst>
                <a:gd name="T0" fmla="*/ 1134 w 1583"/>
                <a:gd name="T1" fmla="*/ 0 h 566"/>
                <a:gd name="T2" fmla="*/ 1134 w 1583"/>
                <a:gd name="T3" fmla="*/ 530 h 566"/>
                <a:gd name="T4" fmla="*/ 916 w 1583"/>
                <a:gd name="T5" fmla="*/ 0 h 566"/>
                <a:gd name="T6" fmla="*/ 753 w 1583"/>
                <a:gd name="T7" fmla="*/ 0 h 566"/>
                <a:gd name="T8" fmla="*/ 535 w 1583"/>
                <a:gd name="T9" fmla="*/ 528 h 566"/>
                <a:gd name="T10" fmla="*/ 535 w 1583"/>
                <a:gd name="T11" fmla="*/ 0 h 566"/>
                <a:gd name="T12" fmla="*/ 374 w 1583"/>
                <a:gd name="T13" fmla="*/ 0 h 566"/>
                <a:gd name="T14" fmla="*/ 374 w 1583"/>
                <a:gd name="T15" fmla="*/ 207 h 566"/>
                <a:gd name="T16" fmla="*/ 161 w 1583"/>
                <a:gd name="T17" fmla="*/ 207 h 566"/>
                <a:gd name="T18" fmla="*/ 161 w 1583"/>
                <a:gd name="T19" fmla="*/ 0 h 566"/>
                <a:gd name="T20" fmla="*/ 0 w 1583"/>
                <a:gd name="T21" fmla="*/ 0 h 566"/>
                <a:gd name="T22" fmla="*/ 0 w 1583"/>
                <a:gd name="T23" fmla="*/ 566 h 566"/>
                <a:gd name="T24" fmla="*/ 161 w 1583"/>
                <a:gd name="T25" fmla="*/ 566 h 566"/>
                <a:gd name="T26" fmla="*/ 161 w 1583"/>
                <a:gd name="T27" fmla="*/ 333 h 566"/>
                <a:gd name="T28" fmla="*/ 374 w 1583"/>
                <a:gd name="T29" fmla="*/ 333 h 566"/>
                <a:gd name="T30" fmla="*/ 374 w 1583"/>
                <a:gd name="T31" fmla="*/ 566 h 566"/>
                <a:gd name="T32" fmla="*/ 521 w 1583"/>
                <a:gd name="T33" fmla="*/ 566 h 566"/>
                <a:gd name="T34" fmla="*/ 535 w 1583"/>
                <a:gd name="T35" fmla="*/ 566 h 566"/>
                <a:gd name="T36" fmla="*/ 686 w 1583"/>
                <a:gd name="T37" fmla="*/ 566 h 566"/>
                <a:gd name="T38" fmla="*/ 724 w 1583"/>
                <a:gd name="T39" fmla="*/ 463 h 566"/>
                <a:gd name="T40" fmla="*/ 833 w 1583"/>
                <a:gd name="T41" fmla="*/ 157 h 566"/>
                <a:gd name="T42" fmla="*/ 836 w 1583"/>
                <a:gd name="T43" fmla="*/ 157 h 566"/>
                <a:gd name="T44" fmla="*/ 937 w 1583"/>
                <a:gd name="T45" fmla="*/ 423 h 566"/>
                <a:gd name="T46" fmla="*/ 698 w 1583"/>
                <a:gd name="T47" fmla="*/ 566 h 566"/>
                <a:gd name="T48" fmla="*/ 980 w 1583"/>
                <a:gd name="T49" fmla="*/ 566 h 566"/>
                <a:gd name="T50" fmla="*/ 1134 w 1583"/>
                <a:gd name="T51" fmla="*/ 566 h 566"/>
                <a:gd name="T52" fmla="*/ 1148 w 1583"/>
                <a:gd name="T53" fmla="*/ 566 h 566"/>
                <a:gd name="T54" fmla="*/ 1583 w 1583"/>
                <a:gd name="T55" fmla="*/ 566 h 566"/>
                <a:gd name="T56" fmla="*/ 1583 w 1583"/>
                <a:gd name="T57" fmla="*/ 437 h 566"/>
                <a:gd name="T58" fmla="*/ 1294 w 1583"/>
                <a:gd name="T59" fmla="*/ 437 h 566"/>
                <a:gd name="T60" fmla="*/ 1294 w 1583"/>
                <a:gd name="T61" fmla="*/ 0 h 566"/>
                <a:gd name="T62" fmla="*/ 1134 w 1583"/>
                <a:gd name="T63"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3" h="566">
                  <a:moveTo>
                    <a:pt x="1134" y="0"/>
                  </a:moveTo>
                  <a:lnTo>
                    <a:pt x="1134" y="530"/>
                  </a:lnTo>
                  <a:lnTo>
                    <a:pt x="916" y="0"/>
                  </a:lnTo>
                  <a:lnTo>
                    <a:pt x="753" y="0"/>
                  </a:lnTo>
                  <a:lnTo>
                    <a:pt x="535" y="528"/>
                  </a:lnTo>
                  <a:lnTo>
                    <a:pt x="535" y="0"/>
                  </a:lnTo>
                  <a:lnTo>
                    <a:pt x="374" y="0"/>
                  </a:lnTo>
                  <a:lnTo>
                    <a:pt x="374" y="207"/>
                  </a:lnTo>
                  <a:lnTo>
                    <a:pt x="161" y="207"/>
                  </a:lnTo>
                  <a:lnTo>
                    <a:pt x="161" y="0"/>
                  </a:lnTo>
                  <a:lnTo>
                    <a:pt x="0" y="0"/>
                  </a:lnTo>
                  <a:lnTo>
                    <a:pt x="0" y="566"/>
                  </a:lnTo>
                  <a:lnTo>
                    <a:pt x="161" y="566"/>
                  </a:lnTo>
                  <a:lnTo>
                    <a:pt x="161" y="333"/>
                  </a:lnTo>
                  <a:lnTo>
                    <a:pt x="374" y="333"/>
                  </a:lnTo>
                  <a:lnTo>
                    <a:pt x="374" y="566"/>
                  </a:lnTo>
                  <a:lnTo>
                    <a:pt x="521" y="566"/>
                  </a:lnTo>
                  <a:lnTo>
                    <a:pt x="535" y="566"/>
                  </a:lnTo>
                  <a:lnTo>
                    <a:pt x="686" y="566"/>
                  </a:lnTo>
                  <a:lnTo>
                    <a:pt x="724" y="463"/>
                  </a:lnTo>
                  <a:lnTo>
                    <a:pt x="833" y="157"/>
                  </a:lnTo>
                  <a:lnTo>
                    <a:pt x="836" y="157"/>
                  </a:lnTo>
                  <a:lnTo>
                    <a:pt x="937" y="423"/>
                  </a:lnTo>
                  <a:lnTo>
                    <a:pt x="698" y="566"/>
                  </a:lnTo>
                  <a:lnTo>
                    <a:pt x="980" y="566"/>
                  </a:lnTo>
                  <a:lnTo>
                    <a:pt x="1134" y="566"/>
                  </a:lnTo>
                  <a:lnTo>
                    <a:pt x="1148" y="566"/>
                  </a:lnTo>
                  <a:lnTo>
                    <a:pt x="1583" y="566"/>
                  </a:lnTo>
                  <a:lnTo>
                    <a:pt x="1583" y="437"/>
                  </a:lnTo>
                  <a:lnTo>
                    <a:pt x="1294" y="437"/>
                  </a:lnTo>
                  <a:lnTo>
                    <a:pt x="1294" y="0"/>
                  </a:lnTo>
                  <a:lnTo>
                    <a:pt x="1134"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6"/>
            <p:cNvSpPr>
              <a:spLocks/>
            </p:cNvSpPr>
            <p:nvPr/>
          </p:nvSpPr>
          <p:spPr bwMode="gray">
            <a:xfrm>
              <a:off x="5359401" y="1371600"/>
              <a:ext cx="1728788" cy="898525"/>
            </a:xfrm>
            <a:custGeom>
              <a:avLst/>
              <a:gdLst>
                <a:gd name="T0" fmla="*/ 907 w 1089"/>
                <a:gd name="T1" fmla="*/ 0 h 566"/>
                <a:gd name="T2" fmla="*/ 784 w 1089"/>
                <a:gd name="T3" fmla="*/ 231 h 566"/>
                <a:gd name="T4" fmla="*/ 661 w 1089"/>
                <a:gd name="T5" fmla="*/ 0 h 566"/>
                <a:gd name="T6" fmla="*/ 0 w 1089"/>
                <a:gd name="T7" fmla="*/ 0 h 566"/>
                <a:gd name="T8" fmla="*/ 0 w 1089"/>
                <a:gd name="T9" fmla="*/ 566 h 566"/>
                <a:gd name="T10" fmla="*/ 502 w 1089"/>
                <a:gd name="T11" fmla="*/ 566 h 566"/>
                <a:gd name="T12" fmla="*/ 502 w 1089"/>
                <a:gd name="T13" fmla="*/ 437 h 566"/>
                <a:gd name="T14" fmla="*/ 161 w 1089"/>
                <a:gd name="T15" fmla="*/ 437 h 566"/>
                <a:gd name="T16" fmla="*/ 161 w 1089"/>
                <a:gd name="T17" fmla="*/ 330 h 566"/>
                <a:gd name="T18" fmla="*/ 464 w 1089"/>
                <a:gd name="T19" fmla="*/ 330 h 566"/>
                <a:gd name="T20" fmla="*/ 464 w 1089"/>
                <a:gd name="T21" fmla="*/ 216 h 566"/>
                <a:gd name="T22" fmla="*/ 161 w 1089"/>
                <a:gd name="T23" fmla="*/ 216 h 566"/>
                <a:gd name="T24" fmla="*/ 161 w 1089"/>
                <a:gd name="T25" fmla="*/ 119 h 566"/>
                <a:gd name="T26" fmla="*/ 493 w 1089"/>
                <a:gd name="T27" fmla="*/ 119 h 566"/>
                <a:gd name="T28" fmla="*/ 493 w 1089"/>
                <a:gd name="T29" fmla="*/ 24 h 566"/>
                <a:gd name="T30" fmla="*/ 703 w 1089"/>
                <a:gd name="T31" fmla="*/ 354 h 566"/>
                <a:gd name="T32" fmla="*/ 703 w 1089"/>
                <a:gd name="T33" fmla="*/ 566 h 566"/>
                <a:gd name="T34" fmla="*/ 864 w 1089"/>
                <a:gd name="T35" fmla="*/ 566 h 566"/>
                <a:gd name="T36" fmla="*/ 864 w 1089"/>
                <a:gd name="T37" fmla="*/ 354 h 566"/>
                <a:gd name="T38" fmla="*/ 1089 w 1089"/>
                <a:gd name="T39" fmla="*/ 0 h 566"/>
                <a:gd name="T40" fmla="*/ 907 w 1089"/>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9" h="566">
                  <a:moveTo>
                    <a:pt x="907" y="0"/>
                  </a:moveTo>
                  <a:lnTo>
                    <a:pt x="784" y="231"/>
                  </a:lnTo>
                  <a:lnTo>
                    <a:pt x="661" y="0"/>
                  </a:lnTo>
                  <a:lnTo>
                    <a:pt x="0" y="0"/>
                  </a:lnTo>
                  <a:lnTo>
                    <a:pt x="0" y="566"/>
                  </a:lnTo>
                  <a:lnTo>
                    <a:pt x="502" y="566"/>
                  </a:lnTo>
                  <a:lnTo>
                    <a:pt x="502" y="437"/>
                  </a:lnTo>
                  <a:lnTo>
                    <a:pt x="161" y="437"/>
                  </a:lnTo>
                  <a:lnTo>
                    <a:pt x="161" y="330"/>
                  </a:lnTo>
                  <a:lnTo>
                    <a:pt x="464" y="330"/>
                  </a:lnTo>
                  <a:lnTo>
                    <a:pt x="464" y="216"/>
                  </a:lnTo>
                  <a:lnTo>
                    <a:pt x="161" y="216"/>
                  </a:lnTo>
                  <a:lnTo>
                    <a:pt x="161" y="119"/>
                  </a:lnTo>
                  <a:lnTo>
                    <a:pt x="493" y="119"/>
                  </a:lnTo>
                  <a:lnTo>
                    <a:pt x="493" y="24"/>
                  </a:lnTo>
                  <a:lnTo>
                    <a:pt x="703" y="354"/>
                  </a:lnTo>
                  <a:lnTo>
                    <a:pt x="703" y="566"/>
                  </a:lnTo>
                  <a:lnTo>
                    <a:pt x="864" y="566"/>
                  </a:lnTo>
                  <a:lnTo>
                    <a:pt x="864" y="354"/>
                  </a:lnTo>
                  <a:lnTo>
                    <a:pt x="1089" y="0"/>
                  </a:lnTo>
                  <a:lnTo>
                    <a:pt x="907"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7"/>
            <p:cNvSpPr>
              <a:spLocks/>
            </p:cNvSpPr>
            <p:nvPr/>
          </p:nvSpPr>
          <p:spPr bwMode="gray">
            <a:xfrm>
              <a:off x="3629026" y="2270125"/>
              <a:ext cx="1685925" cy="893763"/>
            </a:xfrm>
            <a:custGeom>
              <a:avLst/>
              <a:gdLst>
                <a:gd name="T0" fmla="*/ 773 w 1062"/>
                <a:gd name="T1" fmla="*/ 437 h 563"/>
                <a:gd name="T2" fmla="*/ 773 w 1062"/>
                <a:gd name="T3" fmla="*/ 0 h 563"/>
                <a:gd name="T4" fmla="*/ 613 w 1062"/>
                <a:gd name="T5" fmla="*/ 0 h 563"/>
                <a:gd name="T6" fmla="*/ 613 w 1062"/>
                <a:gd name="T7" fmla="*/ 530 h 563"/>
                <a:gd name="T8" fmla="*/ 395 w 1062"/>
                <a:gd name="T9" fmla="*/ 0 h 563"/>
                <a:gd name="T10" fmla="*/ 232 w 1062"/>
                <a:gd name="T11" fmla="*/ 0 h 563"/>
                <a:gd name="T12" fmla="*/ 0 w 1062"/>
                <a:gd name="T13" fmla="*/ 563 h 563"/>
                <a:gd name="T14" fmla="*/ 168 w 1062"/>
                <a:gd name="T15" fmla="*/ 563 h 563"/>
                <a:gd name="T16" fmla="*/ 449 w 1062"/>
                <a:gd name="T17" fmla="*/ 563 h 563"/>
                <a:gd name="T18" fmla="*/ 208 w 1062"/>
                <a:gd name="T19" fmla="*/ 420 h 563"/>
                <a:gd name="T20" fmla="*/ 312 w 1062"/>
                <a:gd name="T21" fmla="*/ 154 h 563"/>
                <a:gd name="T22" fmla="*/ 315 w 1062"/>
                <a:gd name="T23" fmla="*/ 154 h 563"/>
                <a:gd name="T24" fmla="*/ 421 w 1062"/>
                <a:gd name="T25" fmla="*/ 463 h 563"/>
                <a:gd name="T26" fmla="*/ 461 w 1062"/>
                <a:gd name="T27" fmla="*/ 563 h 563"/>
                <a:gd name="T28" fmla="*/ 613 w 1062"/>
                <a:gd name="T29" fmla="*/ 563 h 563"/>
                <a:gd name="T30" fmla="*/ 613 w 1062"/>
                <a:gd name="T31" fmla="*/ 563 h 563"/>
                <a:gd name="T32" fmla="*/ 1062 w 1062"/>
                <a:gd name="T33" fmla="*/ 563 h 563"/>
                <a:gd name="T34" fmla="*/ 1062 w 1062"/>
                <a:gd name="T35" fmla="*/ 437 h 563"/>
                <a:gd name="T36" fmla="*/ 773 w 1062"/>
                <a:gd name="T37" fmla="*/ 43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2" h="563">
                  <a:moveTo>
                    <a:pt x="773" y="437"/>
                  </a:moveTo>
                  <a:lnTo>
                    <a:pt x="773" y="0"/>
                  </a:lnTo>
                  <a:lnTo>
                    <a:pt x="613" y="0"/>
                  </a:lnTo>
                  <a:lnTo>
                    <a:pt x="613" y="530"/>
                  </a:lnTo>
                  <a:lnTo>
                    <a:pt x="395" y="0"/>
                  </a:lnTo>
                  <a:lnTo>
                    <a:pt x="232" y="0"/>
                  </a:lnTo>
                  <a:lnTo>
                    <a:pt x="0" y="563"/>
                  </a:lnTo>
                  <a:lnTo>
                    <a:pt x="168" y="563"/>
                  </a:lnTo>
                  <a:lnTo>
                    <a:pt x="449" y="563"/>
                  </a:lnTo>
                  <a:lnTo>
                    <a:pt x="208" y="420"/>
                  </a:lnTo>
                  <a:lnTo>
                    <a:pt x="312" y="154"/>
                  </a:lnTo>
                  <a:lnTo>
                    <a:pt x="315" y="154"/>
                  </a:lnTo>
                  <a:lnTo>
                    <a:pt x="421" y="463"/>
                  </a:lnTo>
                  <a:lnTo>
                    <a:pt x="461" y="563"/>
                  </a:lnTo>
                  <a:lnTo>
                    <a:pt x="613" y="563"/>
                  </a:lnTo>
                  <a:lnTo>
                    <a:pt x="613" y="563"/>
                  </a:lnTo>
                  <a:lnTo>
                    <a:pt x="1062" y="563"/>
                  </a:lnTo>
                  <a:lnTo>
                    <a:pt x="1062" y="437"/>
                  </a:lnTo>
                  <a:lnTo>
                    <a:pt x="773" y="437"/>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8"/>
            <p:cNvSpPr>
              <a:spLocks noEditPoints="1"/>
            </p:cNvSpPr>
            <p:nvPr/>
          </p:nvSpPr>
          <p:spPr bwMode="gray">
            <a:xfrm>
              <a:off x="5359401" y="2270125"/>
              <a:ext cx="901700" cy="893763"/>
            </a:xfrm>
            <a:custGeom>
              <a:avLst/>
              <a:gdLst>
                <a:gd name="T0" fmla="*/ 0 w 240"/>
                <a:gd name="T1" fmla="*/ 0 h 237"/>
                <a:gd name="T2" fmla="*/ 112 w 240"/>
                <a:gd name="T3" fmla="*/ 0 h 237"/>
                <a:gd name="T4" fmla="*/ 240 w 240"/>
                <a:gd name="T5" fmla="*/ 117 h 237"/>
                <a:gd name="T6" fmla="*/ 112 w 240"/>
                <a:gd name="T7" fmla="*/ 237 h 237"/>
                <a:gd name="T8" fmla="*/ 0 w 240"/>
                <a:gd name="T9" fmla="*/ 237 h 237"/>
                <a:gd name="T10" fmla="*/ 0 w 240"/>
                <a:gd name="T11" fmla="*/ 0 h 237"/>
                <a:gd name="T12" fmla="*/ 68 w 240"/>
                <a:gd name="T13" fmla="*/ 184 h 237"/>
                <a:gd name="T14" fmla="*/ 100 w 240"/>
                <a:gd name="T15" fmla="*/ 184 h 237"/>
                <a:gd name="T16" fmla="*/ 172 w 240"/>
                <a:gd name="T17" fmla="*/ 117 h 237"/>
                <a:gd name="T18" fmla="*/ 100 w 240"/>
                <a:gd name="T19" fmla="*/ 53 h 237"/>
                <a:gd name="T20" fmla="*/ 68 w 240"/>
                <a:gd name="T21" fmla="*/ 53 h 237"/>
                <a:gd name="T22" fmla="*/ 68 w 240"/>
                <a:gd name="T23" fmla="*/ 18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37">
                  <a:moveTo>
                    <a:pt x="0" y="0"/>
                  </a:moveTo>
                  <a:cubicBezTo>
                    <a:pt x="112" y="0"/>
                    <a:pt x="112" y="0"/>
                    <a:pt x="112" y="0"/>
                  </a:cubicBezTo>
                  <a:cubicBezTo>
                    <a:pt x="192" y="0"/>
                    <a:pt x="240" y="44"/>
                    <a:pt x="240" y="117"/>
                  </a:cubicBezTo>
                  <a:cubicBezTo>
                    <a:pt x="240" y="195"/>
                    <a:pt x="191" y="237"/>
                    <a:pt x="112" y="237"/>
                  </a:cubicBezTo>
                  <a:cubicBezTo>
                    <a:pt x="0" y="237"/>
                    <a:pt x="0" y="237"/>
                    <a:pt x="0" y="237"/>
                  </a:cubicBezTo>
                  <a:lnTo>
                    <a:pt x="0" y="0"/>
                  </a:lnTo>
                  <a:close/>
                  <a:moveTo>
                    <a:pt x="68" y="184"/>
                  </a:moveTo>
                  <a:cubicBezTo>
                    <a:pt x="100" y="184"/>
                    <a:pt x="100" y="184"/>
                    <a:pt x="100" y="184"/>
                  </a:cubicBezTo>
                  <a:cubicBezTo>
                    <a:pt x="151" y="183"/>
                    <a:pt x="172" y="165"/>
                    <a:pt x="172" y="117"/>
                  </a:cubicBezTo>
                  <a:cubicBezTo>
                    <a:pt x="172" y="74"/>
                    <a:pt x="146" y="53"/>
                    <a:pt x="100" y="53"/>
                  </a:cubicBezTo>
                  <a:cubicBezTo>
                    <a:pt x="68" y="53"/>
                    <a:pt x="68" y="53"/>
                    <a:pt x="68" y="53"/>
                  </a:cubicBezTo>
                  <a:lnTo>
                    <a:pt x="68" y="184"/>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9"/>
            <p:cNvSpPr>
              <a:spLocks noEditPoints="1"/>
            </p:cNvSpPr>
            <p:nvPr/>
          </p:nvSpPr>
          <p:spPr bwMode="gray">
            <a:xfrm>
              <a:off x="6310313" y="2270125"/>
              <a:ext cx="874713" cy="893763"/>
            </a:xfrm>
            <a:custGeom>
              <a:avLst/>
              <a:gdLst>
                <a:gd name="T0" fmla="*/ 0 w 233"/>
                <a:gd name="T1" fmla="*/ 0 h 237"/>
                <a:gd name="T2" fmla="*/ 134 w 233"/>
                <a:gd name="T3" fmla="*/ 0 h 237"/>
                <a:gd name="T4" fmla="*/ 225 w 233"/>
                <a:gd name="T5" fmla="*/ 66 h 237"/>
                <a:gd name="T6" fmla="*/ 184 w 233"/>
                <a:gd name="T7" fmla="*/ 126 h 237"/>
                <a:gd name="T8" fmla="*/ 184 w 233"/>
                <a:gd name="T9" fmla="*/ 127 h 237"/>
                <a:gd name="T10" fmla="*/ 222 w 233"/>
                <a:gd name="T11" fmla="*/ 184 h 237"/>
                <a:gd name="T12" fmla="*/ 233 w 233"/>
                <a:gd name="T13" fmla="*/ 237 h 237"/>
                <a:gd name="T14" fmla="*/ 166 w 233"/>
                <a:gd name="T15" fmla="*/ 237 h 237"/>
                <a:gd name="T16" fmla="*/ 158 w 233"/>
                <a:gd name="T17" fmla="*/ 199 h 237"/>
                <a:gd name="T18" fmla="*/ 120 w 233"/>
                <a:gd name="T19" fmla="*/ 151 h 237"/>
                <a:gd name="T20" fmla="*/ 68 w 233"/>
                <a:gd name="T21" fmla="*/ 151 h 237"/>
                <a:gd name="T22" fmla="*/ 68 w 233"/>
                <a:gd name="T23" fmla="*/ 237 h 237"/>
                <a:gd name="T24" fmla="*/ 0 w 233"/>
                <a:gd name="T25" fmla="*/ 237 h 237"/>
                <a:gd name="T26" fmla="*/ 0 w 233"/>
                <a:gd name="T27" fmla="*/ 0 h 237"/>
                <a:gd name="T28" fmla="*/ 68 w 233"/>
                <a:gd name="T29" fmla="*/ 103 h 237"/>
                <a:gd name="T30" fmla="*/ 125 w 233"/>
                <a:gd name="T31" fmla="*/ 103 h 237"/>
                <a:gd name="T32" fmla="*/ 157 w 233"/>
                <a:gd name="T33" fmla="*/ 75 h 237"/>
                <a:gd name="T34" fmla="*/ 123 w 233"/>
                <a:gd name="T35" fmla="*/ 49 h 237"/>
                <a:gd name="T36" fmla="*/ 68 w 233"/>
                <a:gd name="T37" fmla="*/ 49 h 237"/>
                <a:gd name="T38" fmla="*/ 68 w 233"/>
                <a:gd name="T39" fmla="*/ 10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237">
                  <a:moveTo>
                    <a:pt x="0" y="0"/>
                  </a:moveTo>
                  <a:cubicBezTo>
                    <a:pt x="134" y="0"/>
                    <a:pt x="134" y="0"/>
                    <a:pt x="134" y="0"/>
                  </a:cubicBezTo>
                  <a:cubicBezTo>
                    <a:pt x="180" y="0"/>
                    <a:pt x="225" y="19"/>
                    <a:pt x="225" y="66"/>
                  </a:cubicBezTo>
                  <a:cubicBezTo>
                    <a:pt x="225" y="92"/>
                    <a:pt x="211" y="116"/>
                    <a:pt x="184" y="126"/>
                  </a:cubicBezTo>
                  <a:cubicBezTo>
                    <a:pt x="184" y="127"/>
                    <a:pt x="184" y="127"/>
                    <a:pt x="184" y="127"/>
                  </a:cubicBezTo>
                  <a:cubicBezTo>
                    <a:pt x="212" y="133"/>
                    <a:pt x="220" y="161"/>
                    <a:pt x="222" y="184"/>
                  </a:cubicBezTo>
                  <a:cubicBezTo>
                    <a:pt x="223" y="194"/>
                    <a:pt x="224" y="228"/>
                    <a:pt x="233" y="237"/>
                  </a:cubicBezTo>
                  <a:cubicBezTo>
                    <a:pt x="166" y="237"/>
                    <a:pt x="166" y="237"/>
                    <a:pt x="166" y="237"/>
                  </a:cubicBezTo>
                  <a:cubicBezTo>
                    <a:pt x="160" y="229"/>
                    <a:pt x="159" y="206"/>
                    <a:pt x="158" y="199"/>
                  </a:cubicBezTo>
                  <a:cubicBezTo>
                    <a:pt x="156" y="175"/>
                    <a:pt x="152" y="151"/>
                    <a:pt x="120" y="151"/>
                  </a:cubicBezTo>
                  <a:cubicBezTo>
                    <a:pt x="68" y="151"/>
                    <a:pt x="68" y="151"/>
                    <a:pt x="68" y="151"/>
                  </a:cubicBezTo>
                  <a:cubicBezTo>
                    <a:pt x="68" y="237"/>
                    <a:pt x="68" y="237"/>
                    <a:pt x="68" y="237"/>
                  </a:cubicBezTo>
                  <a:cubicBezTo>
                    <a:pt x="0" y="237"/>
                    <a:pt x="0" y="237"/>
                    <a:pt x="0" y="237"/>
                  </a:cubicBezTo>
                  <a:lnTo>
                    <a:pt x="0" y="0"/>
                  </a:lnTo>
                  <a:close/>
                  <a:moveTo>
                    <a:pt x="68" y="103"/>
                  </a:moveTo>
                  <a:cubicBezTo>
                    <a:pt x="125" y="103"/>
                    <a:pt x="125" y="103"/>
                    <a:pt x="125" y="103"/>
                  </a:cubicBezTo>
                  <a:cubicBezTo>
                    <a:pt x="146" y="103"/>
                    <a:pt x="157" y="93"/>
                    <a:pt x="157" y="75"/>
                  </a:cubicBezTo>
                  <a:cubicBezTo>
                    <a:pt x="157" y="57"/>
                    <a:pt x="142" y="49"/>
                    <a:pt x="123" y="49"/>
                  </a:cubicBezTo>
                  <a:cubicBezTo>
                    <a:pt x="68" y="49"/>
                    <a:pt x="68" y="49"/>
                    <a:pt x="68" y="49"/>
                  </a:cubicBezTo>
                  <a:lnTo>
                    <a:pt x="68" y="103"/>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Rectangle 10"/>
            <p:cNvSpPr>
              <a:spLocks noChangeArrowheads="1"/>
            </p:cNvSpPr>
            <p:nvPr/>
          </p:nvSpPr>
          <p:spPr bwMode="gray">
            <a:xfrm>
              <a:off x="7231063" y="2270125"/>
              <a:ext cx="254000" cy="893763"/>
            </a:xfrm>
            <a:prstGeom prst="rect">
              <a:avLst/>
            </a:pr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1"/>
            <p:cNvSpPr>
              <a:spLocks/>
            </p:cNvSpPr>
            <p:nvPr/>
          </p:nvSpPr>
          <p:spPr bwMode="gray">
            <a:xfrm>
              <a:off x="7542213" y="2270125"/>
              <a:ext cx="938213" cy="931863"/>
            </a:xfrm>
            <a:custGeom>
              <a:avLst/>
              <a:gdLst>
                <a:gd name="T0" fmla="*/ 181 w 250"/>
                <a:gd name="T1" fmla="*/ 89 h 247"/>
                <a:gd name="T2" fmla="*/ 129 w 250"/>
                <a:gd name="T3" fmla="*/ 53 h 247"/>
                <a:gd name="T4" fmla="*/ 68 w 250"/>
                <a:gd name="T5" fmla="*/ 123 h 247"/>
                <a:gd name="T6" fmla="*/ 129 w 250"/>
                <a:gd name="T7" fmla="*/ 194 h 247"/>
                <a:gd name="T8" fmla="*/ 181 w 250"/>
                <a:gd name="T9" fmla="*/ 150 h 247"/>
                <a:gd name="T10" fmla="*/ 250 w 250"/>
                <a:gd name="T11" fmla="*/ 150 h 247"/>
                <a:gd name="T12" fmla="*/ 130 w 250"/>
                <a:gd name="T13" fmla="*/ 247 h 247"/>
                <a:gd name="T14" fmla="*/ 0 w 250"/>
                <a:gd name="T15" fmla="*/ 123 h 247"/>
                <a:gd name="T16" fmla="*/ 130 w 250"/>
                <a:gd name="T17" fmla="*/ 0 h 247"/>
                <a:gd name="T18" fmla="*/ 250 w 250"/>
                <a:gd name="T19" fmla="*/ 89 h 247"/>
                <a:gd name="T20" fmla="*/ 181 w 250"/>
                <a:gd name="T21" fmla="*/ 8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7">
                  <a:moveTo>
                    <a:pt x="181" y="89"/>
                  </a:moveTo>
                  <a:cubicBezTo>
                    <a:pt x="178" y="65"/>
                    <a:pt x="157" y="53"/>
                    <a:pt x="129" y="53"/>
                  </a:cubicBezTo>
                  <a:cubicBezTo>
                    <a:pt x="85" y="53"/>
                    <a:pt x="68" y="88"/>
                    <a:pt x="68" y="123"/>
                  </a:cubicBezTo>
                  <a:cubicBezTo>
                    <a:pt x="68" y="159"/>
                    <a:pt x="85" y="194"/>
                    <a:pt x="129" y="194"/>
                  </a:cubicBezTo>
                  <a:cubicBezTo>
                    <a:pt x="161" y="194"/>
                    <a:pt x="179" y="177"/>
                    <a:pt x="181" y="150"/>
                  </a:cubicBezTo>
                  <a:cubicBezTo>
                    <a:pt x="250" y="150"/>
                    <a:pt x="250" y="150"/>
                    <a:pt x="250" y="150"/>
                  </a:cubicBezTo>
                  <a:cubicBezTo>
                    <a:pt x="246" y="211"/>
                    <a:pt x="196" y="247"/>
                    <a:pt x="130" y="247"/>
                  </a:cubicBezTo>
                  <a:cubicBezTo>
                    <a:pt x="51" y="247"/>
                    <a:pt x="0" y="192"/>
                    <a:pt x="0" y="123"/>
                  </a:cubicBezTo>
                  <a:cubicBezTo>
                    <a:pt x="0" y="54"/>
                    <a:pt x="51" y="0"/>
                    <a:pt x="130" y="0"/>
                  </a:cubicBezTo>
                  <a:cubicBezTo>
                    <a:pt x="187" y="0"/>
                    <a:pt x="248" y="32"/>
                    <a:pt x="250" y="89"/>
                  </a:cubicBezTo>
                  <a:lnTo>
                    <a:pt x="181" y="89"/>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2"/>
            <p:cNvSpPr>
              <a:spLocks/>
            </p:cNvSpPr>
            <p:nvPr/>
          </p:nvSpPr>
          <p:spPr bwMode="gray">
            <a:xfrm>
              <a:off x="8540751" y="2270125"/>
              <a:ext cx="849313" cy="893763"/>
            </a:xfrm>
            <a:custGeom>
              <a:avLst/>
              <a:gdLst>
                <a:gd name="T0" fmla="*/ 0 w 535"/>
                <a:gd name="T1" fmla="*/ 0 h 563"/>
                <a:gd name="T2" fmla="*/ 161 w 535"/>
                <a:gd name="T3" fmla="*/ 0 h 563"/>
                <a:gd name="T4" fmla="*/ 161 w 535"/>
                <a:gd name="T5" fmla="*/ 204 h 563"/>
                <a:gd name="T6" fmla="*/ 374 w 535"/>
                <a:gd name="T7" fmla="*/ 204 h 563"/>
                <a:gd name="T8" fmla="*/ 374 w 535"/>
                <a:gd name="T9" fmla="*/ 0 h 563"/>
                <a:gd name="T10" fmla="*/ 535 w 535"/>
                <a:gd name="T11" fmla="*/ 0 h 563"/>
                <a:gd name="T12" fmla="*/ 535 w 535"/>
                <a:gd name="T13" fmla="*/ 563 h 563"/>
                <a:gd name="T14" fmla="*/ 374 w 535"/>
                <a:gd name="T15" fmla="*/ 563 h 563"/>
                <a:gd name="T16" fmla="*/ 374 w 535"/>
                <a:gd name="T17" fmla="*/ 330 h 563"/>
                <a:gd name="T18" fmla="*/ 161 w 535"/>
                <a:gd name="T19" fmla="*/ 330 h 563"/>
                <a:gd name="T20" fmla="*/ 161 w 535"/>
                <a:gd name="T21" fmla="*/ 563 h 563"/>
                <a:gd name="T22" fmla="*/ 0 w 535"/>
                <a:gd name="T23" fmla="*/ 563 h 563"/>
                <a:gd name="T24" fmla="*/ 0 w 535"/>
                <a:gd name="T2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63">
                  <a:moveTo>
                    <a:pt x="0" y="0"/>
                  </a:moveTo>
                  <a:lnTo>
                    <a:pt x="161" y="0"/>
                  </a:lnTo>
                  <a:lnTo>
                    <a:pt x="161" y="204"/>
                  </a:lnTo>
                  <a:lnTo>
                    <a:pt x="374" y="204"/>
                  </a:lnTo>
                  <a:lnTo>
                    <a:pt x="374" y="0"/>
                  </a:lnTo>
                  <a:lnTo>
                    <a:pt x="535" y="0"/>
                  </a:lnTo>
                  <a:lnTo>
                    <a:pt x="535" y="563"/>
                  </a:lnTo>
                  <a:lnTo>
                    <a:pt x="374" y="563"/>
                  </a:lnTo>
                  <a:lnTo>
                    <a:pt x="374" y="330"/>
                  </a:lnTo>
                  <a:lnTo>
                    <a:pt x="161" y="330"/>
                  </a:lnTo>
                  <a:lnTo>
                    <a:pt x="161" y="563"/>
                  </a:lnTo>
                  <a:lnTo>
                    <a:pt x="0" y="563"/>
                  </a:lnTo>
                  <a:lnTo>
                    <a:pt x="0" y="0"/>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grpSp>
      <p:sp>
        <p:nvSpPr>
          <p:cNvPr id="21" name="Rectangle 20"/>
          <p:cNvSpPr/>
          <p:nvPr/>
        </p:nvSpPr>
        <p:spPr>
          <a:xfrm>
            <a:off x="15741183" y="0"/>
            <a:ext cx="2137967" cy="10058400"/>
          </a:xfrm>
          <a:prstGeom prst="rect">
            <a:avLst/>
          </a:prstGeom>
          <a:solidFill>
            <a:srgbClr val="165C7D"/>
          </a:solidFill>
          <a:ln>
            <a:noFill/>
          </a:ln>
        </p:spPr>
        <p:style>
          <a:lnRef idx="2">
            <a:schemeClr val="accent1">
              <a:shade val="50000"/>
            </a:schemeClr>
          </a:lnRef>
          <a:fillRef idx="1">
            <a:schemeClr val="accent1"/>
          </a:fillRef>
          <a:effectRef idx="0">
            <a:schemeClr val="accent1"/>
          </a:effectRef>
          <a:fontRef idx="minor">
            <a:schemeClr val="lt1"/>
          </a:fontRef>
        </p:style>
        <p:txBody>
          <a:bodyPr lIns="184370" tIns="122914" rIns="122914" bIns="61457" rtlCol="0" anchor="t"/>
          <a:lstStyle>
            <a:defPPr>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sz="1900" baseline="0" dirty="0">
                <a:solidFill>
                  <a:srgbClr val="FFFFFF"/>
                </a:solidFill>
              </a:rPr>
              <a:t>Delete any existing pictures then c</a:t>
            </a:r>
            <a:r>
              <a:rPr sz="1900" dirty="0">
                <a:solidFill>
                  <a:srgbClr val="FFFFFF"/>
                </a:solidFill>
              </a:rPr>
              <a:t>lick</a:t>
            </a:r>
            <a:r>
              <a:rPr sz="1900" baseline="0" dirty="0">
                <a:solidFill>
                  <a:srgbClr val="FFFFFF"/>
                </a:solidFill>
              </a:rPr>
              <a:t> the icon in the placeholder to add a different picture.</a:t>
            </a:r>
          </a:p>
          <a:p>
            <a:pPr algn="l">
              <a:spcBef>
                <a:spcPts val="1613"/>
              </a:spcBef>
            </a:pPr>
            <a:r>
              <a:rPr sz="1900" baseline="0" dirty="0">
                <a:solidFill>
                  <a:srgbClr val="FFFFFF"/>
                </a:solidFill>
              </a:rPr>
              <a:t>To reposition a picture within the placeholder:</a:t>
            </a:r>
          </a:p>
          <a:p>
            <a:pPr marL="224062" indent="-224062" algn="l">
              <a:buAutoNum type="arabicPeriod"/>
            </a:pPr>
            <a:r>
              <a:rPr sz="1900" baseline="0" dirty="0">
                <a:solidFill>
                  <a:srgbClr val="FFFFFF"/>
                </a:solidFill>
              </a:rPr>
              <a:t>Select the picture on the slide</a:t>
            </a:r>
          </a:p>
          <a:p>
            <a:pPr marL="224062" indent="-224062" algn="l">
              <a:buAutoNum type="arabicPeriod"/>
            </a:pPr>
            <a:r>
              <a:rPr sz="1900" baseline="0" dirty="0">
                <a:solidFill>
                  <a:srgbClr val="FFFFFF"/>
                </a:solidFill>
              </a:rPr>
              <a:t>Click the top of the Crop button on the Picture tab</a:t>
            </a:r>
          </a:p>
          <a:p>
            <a:pPr marL="224062" indent="-224062" algn="l">
              <a:buAutoNum type="arabicPeriod"/>
            </a:pPr>
            <a:r>
              <a:rPr sz="1900" dirty="0">
                <a:solidFill>
                  <a:srgbClr val="FFFFFF"/>
                </a:solidFill>
              </a:rPr>
              <a:t>Drag</a:t>
            </a:r>
            <a:r>
              <a:rPr sz="1900" baseline="0" dirty="0">
                <a:solidFill>
                  <a:srgbClr val="FFFFFF"/>
                </a:solidFill>
              </a:rPr>
              <a:t> the picture into position within the boundaries created by the crop handles</a:t>
            </a:r>
            <a:endParaRPr sz="1900" dirty="0">
              <a:solidFill>
                <a:srgbClr val="FFFFFF"/>
              </a:solidFill>
            </a:endParaRPr>
          </a:p>
        </p:txBody>
      </p:sp>
    </p:spTree>
    <p:extLst>
      <p:ext uri="{BB962C8B-B14F-4D97-AF65-F5344CB8AC3E}">
        <p14:creationId xmlns:p14="http://schemas.microsoft.com/office/powerpoint/2010/main" val="109940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DA6DDD-DD6A-4DBD-ABDB-EE72AD113B3B}" type="datetime1">
              <a:rPr lang="en-US"/>
              <a:t>6/12/2017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1D97EE88-343E-4AED-AB47-DC2FB3AECFCB}" type="slidenum">
              <a:rPr/>
              <a:t>‹#›</a:t>
            </a:fld>
            <a:endParaRPr dirty="0"/>
          </a:p>
        </p:txBody>
      </p:sp>
    </p:spTree>
    <p:extLst>
      <p:ext uri="{BB962C8B-B14F-4D97-AF65-F5344CB8AC3E}">
        <p14:creationId xmlns:p14="http://schemas.microsoft.com/office/powerpoint/2010/main" val="119573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31414" y="442571"/>
            <a:ext cx="2137968" cy="838647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5419" y="442571"/>
            <a:ext cx="11467275" cy="83864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054737-AE9A-4772-A44E-BB73C679E50D}" type="datetime1">
              <a:rPr lang="en-US"/>
              <a:t>6/12/2017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1D97EE88-343E-4AED-AB47-DC2FB3AECFCB}" type="slidenum">
              <a:rPr/>
              <a:t>‹#›</a:t>
            </a:fld>
            <a:endParaRPr dirty="0"/>
          </a:p>
        </p:txBody>
      </p:sp>
    </p:spTree>
    <p:extLst>
      <p:ext uri="{BB962C8B-B14F-4D97-AF65-F5344CB8AC3E}">
        <p14:creationId xmlns:p14="http://schemas.microsoft.com/office/powerpoint/2010/main" val="197296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bIns="0"/>
          <a:lstStyle/>
          <a:p>
            <a:fld id="{62165069-9633-40A7-8FF6-6E62E9B89A12}" type="datetime1">
              <a:rPr lang="en-US"/>
              <a:t>6/12/2017</a:t>
            </a:fld>
            <a:endParaRPr dirty="0"/>
          </a:p>
        </p:txBody>
      </p:sp>
      <p:sp>
        <p:nvSpPr>
          <p:cNvPr id="5" name="Footer Placeholder 4"/>
          <p:cNvSpPr>
            <a:spLocks noGrp="1"/>
          </p:cNvSpPr>
          <p:nvPr>
            <p:ph type="ftr" sz="quarter" idx="11"/>
          </p:nvPr>
        </p:nvSpPr>
        <p:spPr/>
        <p:txBody>
          <a:bodyPr bIns="0"/>
          <a:lstStyle/>
          <a:p>
            <a:endParaRPr dirty="0"/>
          </a:p>
        </p:txBody>
      </p:sp>
      <p:sp>
        <p:nvSpPr>
          <p:cNvPr id="6" name="Slide Number Placeholder 5"/>
          <p:cNvSpPr>
            <a:spLocks noGrp="1"/>
          </p:cNvSpPr>
          <p:nvPr>
            <p:ph type="sldNum" sz="quarter" idx="12"/>
          </p:nvPr>
        </p:nvSpPr>
        <p:spPr/>
        <p:txBody>
          <a:bodyPr bIns="0"/>
          <a:lstStyle/>
          <a:p>
            <a:fld id="{1D97EE88-343E-4AED-AB47-DC2FB3AECFCB}" type="slidenum">
              <a:rPr/>
              <a:t>‹#›</a:t>
            </a:fld>
            <a:endParaRPr dirty="0"/>
          </a:p>
        </p:txBody>
      </p:sp>
    </p:spTree>
    <p:extLst>
      <p:ext uri="{BB962C8B-B14F-4D97-AF65-F5344CB8AC3E}">
        <p14:creationId xmlns:p14="http://schemas.microsoft.com/office/powerpoint/2010/main" val="122460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BE9EBE-4275-48CB-A2C4-7802B875E6FB}"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1D97EE88-343E-4AED-AB47-DC2FB3AECFCB}" type="slidenum">
              <a:rPr/>
              <a:pPr/>
              <a:t>‹#›</a:t>
            </a:fld>
            <a:endParaRPr dirty="0"/>
          </a:p>
        </p:txBody>
      </p:sp>
      <p:sp>
        <p:nvSpPr>
          <p:cNvPr id="7" name="Text Placeholder 6"/>
          <p:cNvSpPr>
            <a:spLocks noGrp="1"/>
          </p:cNvSpPr>
          <p:nvPr>
            <p:ph type="body" sz="quarter" idx="13" hasCustomPrompt="1"/>
          </p:nvPr>
        </p:nvSpPr>
        <p:spPr>
          <a:xfrm>
            <a:off x="3399287" y="2905760"/>
            <a:ext cx="777442" cy="894080"/>
          </a:xfrm>
          <a:solidFill>
            <a:schemeClr val="bg2">
              <a:lumMod val="75000"/>
            </a:schemeClr>
          </a:solidFill>
        </p:spPr>
        <p:txBody>
          <a:bodyPr anchor="ctr">
            <a:noAutofit/>
          </a:bodyPr>
          <a:lstStyle>
            <a:lvl1pPr marL="0" indent="0" algn="ctr">
              <a:lnSpc>
                <a:spcPct val="100000"/>
              </a:lnSpc>
              <a:spcBef>
                <a:spcPts val="0"/>
              </a:spcBef>
              <a:buNone/>
              <a:defRPr sz="3800">
                <a:solidFill>
                  <a:schemeClr val="bg1"/>
                </a:solidFill>
              </a:defRPr>
            </a:lvl1pPr>
            <a:lvl2pPr marL="0" indent="0">
              <a:lnSpc>
                <a:spcPct val="100000"/>
              </a:lnSpc>
              <a:spcBef>
                <a:spcPts val="0"/>
              </a:spcBef>
              <a:buNone/>
              <a:defRPr sz="3800">
                <a:solidFill>
                  <a:schemeClr val="bg1"/>
                </a:solidFill>
              </a:defRPr>
            </a:lvl2pPr>
            <a:lvl3pPr marL="0" indent="0">
              <a:lnSpc>
                <a:spcPct val="100000"/>
              </a:lnSpc>
              <a:spcBef>
                <a:spcPts val="0"/>
              </a:spcBef>
              <a:buNone/>
              <a:defRPr sz="3800">
                <a:solidFill>
                  <a:schemeClr val="bg1"/>
                </a:solidFill>
              </a:defRPr>
            </a:lvl3pPr>
            <a:lvl4pPr marL="0" indent="0">
              <a:lnSpc>
                <a:spcPct val="100000"/>
              </a:lnSpc>
              <a:spcBef>
                <a:spcPts val="0"/>
              </a:spcBef>
              <a:buNone/>
              <a:defRPr sz="3800">
                <a:solidFill>
                  <a:schemeClr val="bg1"/>
                </a:solidFill>
              </a:defRPr>
            </a:lvl4pPr>
            <a:lvl5pPr marL="0" indent="0">
              <a:lnSpc>
                <a:spcPct val="100000"/>
              </a:lnSpc>
              <a:spcBef>
                <a:spcPts val="0"/>
              </a:spcBef>
              <a:buNone/>
              <a:defRPr sz="3800">
                <a:solidFill>
                  <a:schemeClr val="bg1"/>
                </a:solidFill>
              </a:defRPr>
            </a:lvl5pPr>
            <a:lvl6pPr marL="0" indent="0">
              <a:lnSpc>
                <a:spcPct val="100000"/>
              </a:lnSpc>
              <a:spcBef>
                <a:spcPts val="0"/>
              </a:spcBef>
              <a:buNone/>
              <a:defRPr sz="3800">
                <a:solidFill>
                  <a:schemeClr val="bg1"/>
                </a:solidFill>
              </a:defRPr>
            </a:lvl6pPr>
            <a:lvl7pPr marL="0" indent="0">
              <a:lnSpc>
                <a:spcPct val="100000"/>
              </a:lnSpc>
              <a:spcBef>
                <a:spcPts val="0"/>
              </a:spcBef>
              <a:buNone/>
              <a:defRPr sz="3800">
                <a:solidFill>
                  <a:schemeClr val="bg1"/>
                </a:solidFill>
              </a:defRPr>
            </a:lvl7pPr>
            <a:lvl8pPr marL="0" indent="0">
              <a:lnSpc>
                <a:spcPct val="100000"/>
              </a:lnSpc>
              <a:spcBef>
                <a:spcPts val="0"/>
              </a:spcBef>
              <a:buNone/>
              <a:defRPr sz="3800">
                <a:solidFill>
                  <a:schemeClr val="bg1"/>
                </a:solidFill>
              </a:defRPr>
            </a:lvl8pPr>
            <a:lvl9pPr marL="0" indent="0">
              <a:lnSpc>
                <a:spcPct val="100000"/>
              </a:lnSpc>
              <a:spcBef>
                <a:spcPts val="0"/>
              </a:spcBef>
              <a:buNone/>
              <a:defRPr sz="3800">
                <a:solidFill>
                  <a:schemeClr val="bg1"/>
                </a:solidFill>
              </a:defRPr>
            </a:lvl9pPr>
          </a:lstStyle>
          <a:p>
            <a:pPr lvl="0"/>
            <a:r>
              <a:rPr/>
              <a:t>#</a:t>
            </a:r>
          </a:p>
        </p:txBody>
      </p:sp>
      <p:sp>
        <p:nvSpPr>
          <p:cNvPr id="9" name="Text Placeholder 6"/>
          <p:cNvSpPr>
            <a:spLocks noGrp="1"/>
          </p:cNvSpPr>
          <p:nvPr>
            <p:ph type="body" sz="quarter" idx="15" hasCustomPrompt="1"/>
          </p:nvPr>
        </p:nvSpPr>
        <p:spPr>
          <a:xfrm>
            <a:off x="4176729" y="2905760"/>
            <a:ext cx="7968785" cy="894080"/>
          </a:xfrm>
        </p:spPr>
        <p:txBody>
          <a:bodyPr lIns="368741" anchor="ctr">
            <a:noAutofit/>
          </a:bodyPr>
          <a:lstStyle>
            <a:lvl1pPr marL="0" indent="0">
              <a:lnSpc>
                <a:spcPct val="100000"/>
              </a:lnSpc>
              <a:spcBef>
                <a:spcPts val="0"/>
              </a:spcBef>
              <a:buNone/>
              <a:defRPr sz="3200" baseline="0"/>
            </a:lvl1pPr>
            <a:lvl2pPr marL="368741" indent="0">
              <a:lnSpc>
                <a:spcPct val="100000"/>
              </a:lnSpc>
              <a:spcBef>
                <a:spcPts val="0"/>
              </a:spcBef>
              <a:buNone/>
              <a:defRPr sz="3200"/>
            </a:lvl2pPr>
            <a:lvl3pPr marL="798939" indent="0">
              <a:lnSpc>
                <a:spcPct val="100000"/>
              </a:lnSpc>
              <a:spcBef>
                <a:spcPts val="0"/>
              </a:spcBef>
              <a:buNone/>
              <a:defRPr sz="3200"/>
            </a:lvl3pPr>
            <a:lvl4pPr marL="1167680" indent="0">
              <a:lnSpc>
                <a:spcPct val="100000"/>
              </a:lnSpc>
              <a:spcBef>
                <a:spcPts val="0"/>
              </a:spcBef>
              <a:buNone/>
              <a:defRPr sz="3200"/>
            </a:lvl4pPr>
            <a:lvl5pPr marL="1597877" indent="0">
              <a:lnSpc>
                <a:spcPct val="100000"/>
              </a:lnSpc>
              <a:spcBef>
                <a:spcPts val="0"/>
              </a:spcBef>
              <a:buNone/>
              <a:defRPr sz="3200"/>
            </a:lvl5pPr>
            <a:lvl6pPr marL="1966618" indent="0">
              <a:lnSpc>
                <a:spcPct val="100000"/>
              </a:lnSpc>
              <a:spcBef>
                <a:spcPts val="0"/>
              </a:spcBef>
              <a:buNone/>
              <a:defRPr sz="3200"/>
            </a:lvl6pPr>
            <a:lvl7pPr marL="2396816" indent="0">
              <a:lnSpc>
                <a:spcPct val="100000"/>
              </a:lnSpc>
              <a:spcBef>
                <a:spcPts val="0"/>
              </a:spcBef>
              <a:buNone/>
              <a:defRPr sz="3200"/>
            </a:lvl7pPr>
            <a:lvl8pPr marL="2827014" indent="0">
              <a:lnSpc>
                <a:spcPct val="100000"/>
              </a:lnSpc>
              <a:spcBef>
                <a:spcPts val="0"/>
              </a:spcBef>
              <a:buNone/>
              <a:defRPr sz="3200"/>
            </a:lvl8pPr>
            <a:lvl9pPr marL="3257212" indent="0">
              <a:lnSpc>
                <a:spcPct val="100000"/>
              </a:lnSpc>
              <a:spcBef>
                <a:spcPts val="0"/>
              </a:spcBef>
              <a:buNone/>
              <a:defRPr sz="3200"/>
            </a:lvl9pPr>
          </a:lstStyle>
          <a:p>
            <a:pPr lvl="0"/>
            <a:r>
              <a:rPr/>
              <a:t>Topic one</a:t>
            </a:r>
          </a:p>
        </p:txBody>
      </p:sp>
      <p:sp>
        <p:nvSpPr>
          <p:cNvPr id="10" name="Text Placeholder 6"/>
          <p:cNvSpPr>
            <a:spLocks noGrp="1"/>
          </p:cNvSpPr>
          <p:nvPr>
            <p:ph type="body" sz="quarter" idx="16" hasCustomPrompt="1"/>
          </p:nvPr>
        </p:nvSpPr>
        <p:spPr>
          <a:xfrm>
            <a:off x="3399287" y="4018130"/>
            <a:ext cx="777442" cy="894080"/>
          </a:xfrm>
          <a:solidFill>
            <a:schemeClr val="bg2">
              <a:lumMod val="75000"/>
            </a:schemeClr>
          </a:solidFill>
        </p:spPr>
        <p:txBody>
          <a:bodyPr anchor="ctr">
            <a:noAutofit/>
          </a:bodyPr>
          <a:lstStyle>
            <a:lvl1pPr marL="0" indent="0" algn="ctr">
              <a:lnSpc>
                <a:spcPct val="100000"/>
              </a:lnSpc>
              <a:spcBef>
                <a:spcPts val="0"/>
              </a:spcBef>
              <a:buNone/>
              <a:defRPr sz="3800">
                <a:solidFill>
                  <a:schemeClr val="bg1"/>
                </a:solidFill>
              </a:defRPr>
            </a:lvl1pPr>
            <a:lvl2pPr marL="0" indent="0">
              <a:lnSpc>
                <a:spcPct val="100000"/>
              </a:lnSpc>
              <a:spcBef>
                <a:spcPts val="0"/>
              </a:spcBef>
              <a:buNone/>
              <a:defRPr sz="3800">
                <a:solidFill>
                  <a:schemeClr val="bg1"/>
                </a:solidFill>
              </a:defRPr>
            </a:lvl2pPr>
            <a:lvl3pPr marL="0" indent="0">
              <a:lnSpc>
                <a:spcPct val="100000"/>
              </a:lnSpc>
              <a:spcBef>
                <a:spcPts val="0"/>
              </a:spcBef>
              <a:buNone/>
              <a:defRPr sz="3800">
                <a:solidFill>
                  <a:schemeClr val="bg1"/>
                </a:solidFill>
              </a:defRPr>
            </a:lvl3pPr>
            <a:lvl4pPr marL="0" indent="0">
              <a:lnSpc>
                <a:spcPct val="100000"/>
              </a:lnSpc>
              <a:spcBef>
                <a:spcPts val="0"/>
              </a:spcBef>
              <a:buNone/>
              <a:defRPr sz="3800">
                <a:solidFill>
                  <a:schemeClr val="bg1"/>
                </a:solidFill>
              </a:defRPr>
            </a:lvl4pPr>
            <a:lvl5pPr marL="0" indent="0">
              <a:lnSpc>
                <a:spcPct val="100000"/>
              </a:lnSpc>
              <a:spcBef>
                <a:spcPts val="0"/>
              </a:spcBef>
              <a:buNone/>
              <a:defRPr sz="3800">
                <a:solidFill>
                  <a:schemeClr val="bg1"/>
                </a:solidFill>
              </a:defRPr>
            </a:lvl5pPr>
            <a:lvl6pPr marL="0" indent="0">
              <a:lnSpc>
                <a:spcPct val="100000"/>
              </a:lnSpc>
              <a:spcBef>
                <a:spcPts val="0"/>
              </a:spcBef>
              <a:buNone/>
              <a:defRPr sz="3800">
                <a:solidFill>
                  <a:schemeClr val="bg1"/>
                </a:solidFill>
              </a:defRPr>
            </a:lvl6pPr>
            <a:lvl7pPr marL="0" indent="0">
              <a:lnSpc>
                <a:spcPct val="100000"/>
              </a:lnSpc>
              <a:spcBef>
                <a:spcPts val="0"/>
              </a:spcBef>
              <a:buNone/>
              <a:defRPr sz="3800">
                <a:solidFill>
                  <a:schemeClr val="bg1"/>
                </a:solidFill>
              </a:defRPr>
            </a:lvl7pPr>
            <a:lvl8pPr marL="0" indent="0">
              <a:lnSpc>
                <a:spcPct val="100000"/>
              </a:lnSpc>
              <a:spcBef>
                <a:spcPts val="0"/>
              </a:spcBef>
              <a:buNone/>
              <a:defRPr sz="3800">
                <a:solidFill>
                  <a:schemeClr val="bg1"/>
                </a:solidFill>
              </a:defRPr>
            </a:lvl8pPr>
            <a:lvl9pPr marL="0" indent="0">
              <a:lnSpc>
                <a:spcPct val="100000"/>
              </a:lnSpc>
              <a:spcBef>
                <a:spcPts val="0"/>
              </a:spcBef>
              <a:buNone/>
              <a:defRPr sz="3800">
                <a:solidFill>
                  <a:schemeClr val="bg1"/>
                </a:solidFill>
              </a:defRPr>
            </a:lvl9pPr>
          </a:lstStyle>
          <a:p>
            <a:pPr lvl="0"/>
            <a:r>
              <a:rPr/>
              <a:t>#</a:t>
            </a:r>
          </a:p>
        </p:txBody>
      </p:sp>
      <p:sp>
        <p:nvSpPr>
          <p:cNvPr id="11" name="Text Placeholder 6"/>
          <p:cNvSpPr>
            <a:spLocks noGrp="1"/>
          </p:cNvSpPr>
          <p:nvPr>
            <p:ph type="body" sz="quarter" idx="17" hasCustomPrompt="1"/>
          </p:nvPr>
        </p:nvSpPr>
        <p:spPr>
          <a:xfrm>
            <a:off x="4176729" y="4018130"/>
            <a:ext cx="7968785" cy="894080"/>
          </a:xfrm>
        </p:spPr>
        <p:txBody>
          <a:bodyPr lIns="368741" anchor="ctr">
            <a:noAutofit/>
          </a:bodyPr>
          <a:lstStyle>
            <a:lvl1pPr marL="0" indent="0">
              <a:lnSpc>
                <a:spcPct val="100000"/>
              </a:lnSpc>
              <a:spcBef>
                <a:spcPts val="0"/>
              </a:spcBef>
              <a:buNone/>
              <a:defRPr sz="3200" baseline="0"/>
            </a:lvl1pPr>
            <a:lvl2pPr marL="368741" indent="0">
              <a:lnSpc>
                <a:spcPct val="100000"/>
              </a:lnSpc>
              <a:spcBef>
                <a:spcPts val="0"/>
              </a:spcBef>
              <a:buNone/>
              <a:defRPr sz="3200"/>
            </a:lvl2pPr>
            <a:lvl3pPr marL="798939" indent="0">
              <a:lnSpc>
                <a:spcPct val="100000"/>
              </a:lnSpc>
              <a:spcBef>
                <a:spcPts val="0"/>
              </a:spcBef>
              <a:buNone/>
              <a:defRPr sz="3200"/>
            </a:lvl3pPr>
            <a:lvl4pPr marL="1167680" indent="0">
              <a:lnSpc>
                <a:spcPct val="100000"/>
              </a:lnSpc>
              <a:spcBef>
                <a:spcPts val="0"/>
              </a:spcBef>
              <a:buNone/>
              <a:defRPr sz="3200"/>
            </a:lvl4pPr>
            <a:lvl5pPr marL="1597877" indent="0">
              <a:lnSpc>
                <a:spcPct val="100000"/>
              </a:lnSpc>
              <a:spcBef>
                <a:spcPts val="0"/>
              </a:spcBef>
              <a:buNone/>
              <a:defRPr sz="3200"/>
            </a:lvl5pPr>
            <a:lvl6pPr marL="1966618" indent="0">
              <a:lnSpc>
                <a:spcPct val="100000"/>
              </a:lnSpc>
              <a:spcBef>
                <a:spcPts val="0"/>
              </a:spcBef>
              <a:buNone/>
              <a:defRPr sz="3200"/>
            </a:lvl6pPr>
            <a:lvl7pPr marL="2396816" indent="0">
              <a:lnSpc>
                <a:spcPct val="100000"/>
              </a:lnSpc>
              <a:spcBef>
                <a:spcPts val="0"/>
              </a:spcBef>
              <a:buNone/>
              <a:defRPr sz="3200"/>
            </a:lvl7pPr>
            <a:lvl8pPr marL="2827014" indent="0">
              <a:lnSpc>
                <a:spcPct val="100000"/>
              </a:lnSpc>
              <a:spcBef>
                <a:spcPts val="0"/>
              </a:spcBef>
              <a:buNone/>
              <a:defRPr sz="3200"/>
            </a:lvl8pPr>
            <a:lvl9pPr marL="3257212" indent="0">
              <a:lnSpc>
                <a:spcPct val="100000"/>
              </a:lnSpc>
              <a:spcBef>
                <a:spcPts val="0"/>
              </a:spcBef>
              <a:buNone/>
              <a:defRPr sz="3200"/>
            </a:lvl9pPr>
          </a:lstStyle>
          <a:p>
            <a:pPr lvl="0"/>
            <a:r>
              <a:rPr/>
              <a:t>Topic two</a:t>
            </a:r>
          </a:p>
        </p:txBody>
      </p:sp>
      <p:sp>
        <p:nvSpPr>
          <p:cNvPr id="12" name="Text Placeholder 6"/>
          <p:cNvSpPr>
            <a:spLocks noGrp="1"/>
          </p:cNvSpPr>
          <p:nvPr>
            <p:ph type="body" sz="quarter" idx="18" hasCustomPrompt="1"/>
          </p:nvPr>
        </p:nvSpPr>
        <p:spPr>
          <a:xfrm>
            <a:off x="3399287" y="5130500"/>
            <a:ext cx="777442" cy="894080"/>
          </a:xfrm>
          <a:solidFill>
            <a:schemeClr val="bg2">
              <a:lumMod val="75000"/>
            </a:schemeClr>
          </a:solidFill>
        </p:spPr>
        <p:txBody>
          <a:bodyPr anchor="ctr">
            <a:noAutofit/>
          </a:bodyPr>
          <a:lstStyle>
            <a:lvl1pPr marL="0" indent="0" algn="ctr">
              <a:lnSpc>
                <a:spcPct val="100000"/>
              </a:lnSpc>
              <a:spcBef>
                <a:spcPts val="0"/>
              </a:spcBef>
              <a:buNone/>
              <a:defRPr sz="3800">
                <a:solidFill>
                  <a:schemeClr val="bg1"/>
                </a:solidFill>
              </a:defRPr>
            </a:lvl1pPr>
            <a:lvl2pPr marL="0" indent="0">
              <a:lnSpc>
                <a:spcPct val="100000"/>
              </a:lnSpc>
              <a:spcBef>
                <a:spcPts val="0"/>
              </a:spcBef>
              <a:buNone/>
              <a:defRPr sz="3800">
                <a:solidFill>
                  <a:schemeClr val="bg1"/>
                </a:solidFill>
              </a:defRPr>
            </a:lvl2pPr>
            <a:lvl3pPr marL="0" indent="0">
              <a:lnSpc>
                <a:spcPct val="100000"/>
              </a:lnSpc>
              <a:spcBef>
                <a:spcPts val="0"/>
              </a:spcBef>
              <a:buNone/>
              <a:defRPr sz="3800">
                <a:solidFill>
                  <a:schemeClr val="bg1"/>
                </a:solidFill>
              </a:defRPr>
            </a:lvl3pPr>
            <a:lvl4pPr marL="0" indent="0">
              <a:lnSpc>
                <a:spcPct val="100000"/>
              </a:lnSpc>
              <a:spcBef>
                <a:spcPts val="0"/>
              </a:spcBef>
              <a:buNone/>
              <a:defRPr sz="3800">
                <a:solidFill>
                  <a:schemeClr val="bg1"/>
                </a:solidFill>
              </a:defRPr>
            </a:lvl4pPr>
            <a:lvl5pPr marL="0" indent="0">
              <a:lnSpc>
                <a:spcPct val="100000"/>
              </a:lnSpc>
              <a:spcBef>
                <a:spcPts val="0"/>
              </a:spcBef>
              <a:buNone/>
              <a:defRPr sz="3800">
                <a:solidFill>
                  <a:schemeClr val="bg1"/>
                </a:solidFill>
              </a:defRPr>
            </a:lvl5pPr>
            <a:lvl6pPr marL="0" indent="0">
              <a:lnSpc>
                <a:spcPct val="100000"/>
              </a:lnSpc>
              <a:spcBef>
                <a:spcPts val="0"/>
              </a:spcBef>
              <a:buNone/>
              <a:defRPr sz="3800">
                <a:solidFill>
                  <a:schemeClr val="bg1"/>
                </a:solidFill>
              </a:defRPr>
            </a:lvl6pPr>
            <a:lvl7pPr marL="0" indent="0">
              <a:lnSpc>
                <a:spcPct val="100000"/>
              </a:lnSpc>
              <a:spcBef>
                <a:spcPts val="0"/>
              </a:spcBef>
              <a:buNone/>
              <a:defRPr sz="3800">
                <a:solidFill>
                  <a:schemeClr val="bg1"/>
                </a:solidFill>
              </a:defRPr>
            </a:lvl7pPr>
            <a:lvl8pPr marL="0" indent="0">
              <a:lnSpc>
                <a:spcPct val="100000"/>
              </a:lnSpc>
              <a:spcBef>
                <a:spcPts val="0"/>
              </a:spcBef>
              <a:buNone/>
              <a:defRPr sz="3800">
                <a:solidFill>
                  <a:schemeClr val="bg1"/>
                </a:solidFill>
              </a:defRPr>
            </a:lvl8pPr>
            <a:lvl9pPr marL="0" indent="0">
              <a:lnSpc>
                <a:spcPct val="100000"/>
              </a:lnSpc>
              <a:spcBef>
                <a:spcPts val="0"/>
              </a:spcBef>
              <a:buNone/>
              <a:defRPr sz="3800">
                <a:solidFill>
                  <a:schemeClr val="bg1"/>
                </a:solidFill>
              </a:defRPr>
            </a:lvl9pPr>
          </a:lstStyle>
          <a:p>
            <a:pPr lvl="0"/>
            <a:r>
              <a:rPr/>
              <a:t>#</a:t>
            </a:r>
          </a:p>
        </p:txBody>
      </p:sp>
      <p:sp>
        <p:nvSpPr>
          <p:cNvPr id="13" name="Text Placeholder 6"/>
          <p:cNvSpPr>
            <a:spLocks noGrp="1"/>
          </p:cNvSpPr>
          <p:nvPr>
            <p:ph type="body" sz="quarter" idx="19" hasCustomPrompt="1"/>
          </p:nvPr>
        </p:nvSpPr>
        <p:spPr>
          <a:xfrm>
            <a:off x="4176729" y="5130500"/>
            <a:ext cx="7968785" cy="894080"/>
          </a:xfrm>
        </p:spPr>
        <p:txBody>
          <a:bodyPr lIns="368741" anchor="ctr">
            <a:noAutofit/>
          </a:bodyPr>
          <a:lstStyle>
            <a:lvl1pPr marL="0" indent="0">
              <a:lnSpc>
                <a:spcPct val="100000"/>
              </a:lnSpc>
              <a:spcBef>
                <a:spcPts val="0"/>
              </a:spcBef>
              <a:buNone/>
              <a:defRPr sz="3200" baseline="0"/>
            </a:lvl1pPr>
            <a:lvl2pPr marL="368741" indent="0">
              <a:lnSpc>
                <a:spcPct val="100000"/>
              </a:lnSpc>
              <a:spcBef>
                <a:spcPts val="0"/>
              </a:spcBef>
              <a:buNone/>
              <a:defRPr sz="3200"/>
            </a:lvl2pPr>
            <a:lvl3pPr marL="798939" indent="0">
              <a:lnSpc>
                <a:spcPct val="100000"/>
              </a:lnSpc>
              <a:spcBef>
                <a:spcPts val="0"/>
              </a:spcBef>
              <a:buNone/>
              <a:defRPr sz="3200"/>
            </a:lvl3pPr>
            <a:lvl4pPr marL="1167680" indent="0">
              <a:lnSpc>
                <a:spcPct val="100000"/>
              </a:lnSpc>
              <a:spcBef>
                <a:spcPts val="0"/>
              </a:spcBef>
              <a:buNone/>
              <a:defRPr sz="3200"/>
            </a:lvl4pPr>
            <a:lvl5pPr marL="1597877" indent="0">
              <a:lnSpc>
                <a:spcPct val="100000"/>
              </a:lnSpc>
              <a:spcBef>
                <a:spcPts val="0"/>
              </a:spcBef>
              <a:buNone/>
              <a:defRPr sz="3200"/>
            </a:lvl5pPr>
            <a:lvl6pPr marL="1966618" indent="0">
              <a:lnSpc>
                <a:spcPct val="100000"/>
              </a:lnSpc>
              <a:spcBef>
                <a:spcPts val="0"/>
              </a:spcBef>
              <a:buNone/>
              <a:defRPr sz="3200"/>
            </a:lvl6pPr>
            <a:lvl7pPr marL="2396816" indent="0">
              <a:lnSpc>
                <a:spcPct val="100000"/>
              </a:lnSpc>
              <a:spcBef>
                <a:spcPts val="0"/>
              </a:spcBef>
              <a:buNone/>
              <a:defRPr sz="3200"/>
            </a:lvl7pPr>
            <a:lvl8pPr marL="2827014" indent="0">
              <a:lnSpc>
                <a:spcPct val="100000"/>
              </a:lnSpc>
              <a:spcBef>
                <a:spcPts val="0"/>
              </a:spcBef>
              <a:buNone/>
              <a:defRPr sz="3200"/>
            </a:lvl8pPr>
            <a:lvl9pPr marL="3257212" indent="0">
              <a:lnSpc>
                <a:spcPct val="100000"/>
              </a:lnSpc>
              <a:spcBef>
                <a:spcPts val="0"/>
              </a:spcBef>
              <a:buNone/>
              <a:defRPr sz="3200"/>
            </a:lvl9pPr>
          </a:lstStyle>
          <a:p>
            <a:pPr lvl="0"/>
            <a:r>
              <a:rPr/>
              <a:t>Topic three</a:t>
            </a:r>
          </a:p>
        </p:txBody>
      </p:sp>
      <p:sp>
        <p:nvSpPr>
          <p:cNvPr id="14" name="Text Placeholder 6"/>
          <p:cNvSpPr>
            <a:spLocks noGrp="1"/>
          </p:cNvSpPr>
          <p:nvPr>
            <p:ph type="body" sz="quarter" idx="20" hasCustomPrompt="1"/>
          </p:nvPr>
        </p:nvSpPr>
        <p:spPr>
          <a:xfrm>
            <a:off x="3399287" y="6242870"/>
            <a:ext cx="777442" cy="894080"/>
          </a:xfrm>
          <a:solidFill>
            <a:schemeClr val="bg2">
              <a:lumMod val="75000"/>
            </a:schemeClr>
          </a:solidFill>
        </p:spPr>
        <p:txBody>
          <a:bodyPr anchor="ctr">
            <a:noAutofit/>
          </a:bodyPr>
          <a:lstStyle>
            <a:lvl1pPr marL="0" indent="0" algn="ctr">
              <a:lnSpc>
                <a:spcPct val="100000"/>
              </a:lnSpc>
              <a:spcBef>
                <a:spcPts val="0"/>
              </a:spcBef>
              <a:buNone/>
              <a:defRPr sz="3800">
                <a:solidFill>
                  <a:schemeClr val="bg1"/>
                </a:solidFill>
              </a:defRPr>
            </a:lvl1pPr>
            <a:lvl2pPr marL="0" indent="0">
              <a:lnSpc>
                <a:spcPct val="100000"/>
              </a:lnSpc>
              <a:spcBef>
                <a:spcPts val="0"/>
              </a:spcBef>
              <a:buNone/>
              <a:defRPr sz="3800">
                <a:solidFill>
                  <a:schemeClr val="bg1"/>
                </a:solidFill>
              </a:defRPr>
            </a:lvl2pPr>
            <a:lvl3pPr marL="0" indent="0">
              <a:lnSpc>
                <a:spcPct val="100000"/>
              </a:lnSpc>
              <a:spcBef>
                <a:spcPts val="0"/>
              </a:spcBef>
              <a:buNone/>
              <a:defRPr sz="3800">
                <a:solidFill>
                  <a:schemeClr val="bg1"/>
                </a:solidFill>
              </a:defRPr>
            </a:lvl3pPr>
            <a:lvl4pPr marL="0" indent="0">
              <a:lnSpc>
                <a:spcPct val="100000"/>
              </a:lnSpc>
              <a:spcBef>
                <a:spcPts val="0"/>
              </a:spcBef>
              <a:buNone/>
              <a:defRPr sz="3800">
                <a:solidFill>
                  <a:schemeClr val="bg1"/>
                </a:solidFill>
              </a:defRPr>
            </a:lvl4pPr>
            <a:lvl5pPr marL="0" indent="0">
              <a:lnSpc>
                <a:spcPct val="100000"/>
              </a:lnSpc>
              <a:spcBef>
                <a:spcPts val="0"/>
              </a:spcBef>
              <a:buNone/>
              <a:defRPr sz="3800">
                <a:solidFill>
                  <a:schemeClr val="bg1"/>
                </a:solidFill>
              </a:defRPr>
            </a:lvl5pPr>
            <a:lvl6pPr marL="0" indent="0">
              <a:lnSpc>
                <a:spcPct val="100000"/>
              </a:lnSpc>
              <a:spcBef>
                <a:spcPts val="0"/>
              </a:spcBef>
              <a:buNone/>
              <a:defRPr sz="3800">
                <a:solidFill>
                  <a:schemeClr val="bg1"/>
                </a:solidFill>
              </a:defRPr>
            </a:lvl6pPr>
            <a:lvl7pPr marL="0" indent="0">
              <a:lnSpc>
                <a:spcPct val="100000"/>
              </a:lnSpc>
              <a:spcBef>
                <a:spcPts val="0"/>
              </a:spcBef>
              <a:buNone/>
              <a:defRPr sz="3800">
                <a:solidFill>
                  <a:schemeClr val="bg1"/>
                </a:solidFill>
              </a:defRPr>
            </a:lvl7pPr>
            <a:lvl8pPr marL="0" indent="0">
              <a:lnSpc>
                <a:spcPct val="100000"/>
              </a:lnSpc>
              <a:spcBef>
                <a:spcPts val="0"/>
              </a:spcBef>
              <a:buNone/>
              <a:defRPr sz="3800">
                <a:solidFill>
                  <a:schemeClr val="bg1"/>
                </a:solidFill>
              </a:defRPr>
            </a:lvl8pPr>
            <a:lvl9pPr marL="0" indent="0">
              <a:lnSpc>
                <a:spcPct val="100000"/>
              </a:lnSpc>
              <a:spcBef>
                <a:spcPts val="0"/>
              </a:spcBef>
              <a:buNone/>
              <a:defRPr sz="3800">
                <a:solidFill>
                  <a:schemeClr val="bg1"/>
                </a:solidFill>
              </a:defRPr>
            </a:lvl9pPr>
          </a:lstStyle>
          <a:p>
            <a:pPr lvl="0"/>
            <a:r>
              <a:rPr/>
              <a:t>#</a:t>
            </a:r>
          </a:p>
        </p:txBody>
      </p:sp>
      <p:sp>
        <p:nvSpPr>
          <p:cNvPr id="15" name="Text Placeholder 6"/>
          <p:cNvSpPr>
            <a:spLocks noGrp="1"/>
          </p:cNvSpPr>
          <p:nvPr>
            <p:ph type="body" sz="quarter" idx="21" hasCustomPrompt="1"/>
          </p:nvPr>
        </p:nvSpPr>
        <p:spPr>
          <a:xfrm>
            <a:off x="4176729" y="6242870"/>
            <a:ext cx="7968785" cy="894080"/>
          </a:xfrm>
        </p:spPr>
        <p:txBody>
          <a:bodyPr lIns="368741" anchor="ctr">
            <a:noAutofit/>
          </a:bodyPr>
          <a:lstStyle>
            <a:lvl1pPr marL="0" indent="0">
              <a:lnSpc>
                <a:spcPct val="100000"/>
              </a:lnSpc>
              <a:spcBef>
                <a:spcPts val="0"/>
              </a:spcBef>
              <a:buNone/>
              <a:defRPr sz="3200" baseline="0"/>
            </a:lvl1pPr>
            <a:lvl2pPr marL="368741" indent="0">
              <a:lnSpc>
                <a:spcPct val="100000"/>
              </a:lnSpc>
              <a:spcBef>
                <a:spcPts val="0"/>
              </a:spcBef>
              <a:buNone/>
              <a:defRPr sz="3200"/>
            </a:lvl2pPr>
            <a:lvl3pPr marL="798939" indent="0">
              <a:lnSpc>
                <a:spcPct val="100000"/>
              </a:lnSpc>
              <a:spcBef>
                <a:spcPts val="0"/>
              </a:spcBef>
              <a:buNone/>
              <a:defRPr sz="3200"/>
            </a:lvl3pPr>
            <a:lvl4pPr marL="1167680" indent="0">
              <a:lnSpc>
                <a:spcPct val="100000"/>
              </a:lnSpc>
              <a:spcBef>
                <a:spcPts val="0"/>
              </a:spcBef>
              <a:buNone/>
              <a:defRPr sz="3200"/>
            </a:lvl4pPr>
            <a:lvl5pPr marL="1597877" indent="0">
              <a:lnSpc>
                <a:spcPct val="100000"/>
              </a:lnSpc>
              <a:spcBef>
                <a:spcPts val="0"/>
              </a:spcBef>
              <a:buNone/>
              <a:defRPr sz="3200"/>
            </a:lvl5pPr>
            <a:lvl6pPr marL="1966618" indent="0">
              <a:lnSpc>
                <a:spcPct val="100000"/>
              </a:lnSpc>
              <a:spcBef>
                <a:spcPts val="0"/>
              </a:spcBef>
              <a:buNone/>
              <a:defRPr sz="3200"/>
            </a:lvl6pPr>
            <a:lvl7pPr marL="2396816" indent="0">
              <a:lnSpc>
                <a:spcPct val="100000"/>
              </a:lnSpc>
              <a:spcBef>
                <a:spcPts val="0"/>
              </a:spcBef>
              <a:buNone/>
              <a:defRPr sz="3200"/>
            </a:lvl7pPr>
            <a:lvl8pPr marL="2827014" indent="0">
              <a:lnSpc>
                <a:spcPct val="100000"/>
              </a:lnSpc>
              <a:spcBef>
                <a:spcPts val="0"/>
              </a:spcBef>
              <a:buNone/>
              <a:defRPr sz="3200"/>
            </a:lvl8pPr>
            <a:lvl9pPr marL="3257212" indent="0">
              <a:lnSpc>
                <a:spcPct val="100000"/>
              </a:lnSpc>
              <a:spcBef>
                <a:spcPts val="0"/>
              </a:spcBef>
              <a:buNone/>
              <a:defRPr sz="3200"/>
            </a:lvl9pPr>
          </a:lstStyle>
          <a:p>
            <a:pPr lvl="0"/>
            <a:r>
              <a:rPr/>
              <a:t>Topic four</a:t>
            </a:r>
          </a:p>
        </p:txBody>
      </p:sp>
      <p:sp>
        <p:nvSpPr>
          <p:cNvPr id="16" name="Text Placeholder 6"/>
          <p:cNvSpPr>
            <a:spLocks noGrp="1"/>
          </p:cNvSpPr>
          <p:nvPr>
            <p:ph type="body" sz="quarter" idx="22" hasCustomPrompt="1"/>
          </p:nvPr>
        </p:nvSpPr>
        <p:spPr>
          <a:xfrm>
            <a:off x="3399287" y="7355241"/>
            <a:ext cx="777442" cy="894080"/>
          </a:xfrm>
          <a:solidFill>
            <a:schemeClr val="bg2">
              <a:lumMod val="75000"/>
            </a:schemeClr>
          </a:solidFill>
        </p:spPr>
        <p:txBody>
          <a:bodyPr anchor="ctr">
            <a:noAutofit/>
          </a:bodyPr>
          <a:lstStyle>
            <a:lvl1pPr marL="0" indent="0" algn="ctr">
              <a:lnSpc>
                <a:spcPct val="100000"/>
              </a:lnSpc>
              <a:spcBef>
                <a:spcPts val="0"/>
              </a:spcBef>
              <a:buNone/>
              <a:defRPr sz="3800">
                <a:solidFill>
                  <a:schemeClr val="bg1"/>
                </a:solidFill>
              </a:defRPr>
            </a:lvl1pPr>
            <a:lvl2pPr marL="0" indent="0">
              <a:lnSpc>
                <a:spcPct val="100000"/>
              </a:lnSpc>
              <a:spcBef>
                <a:spcPts val="0"/>
              </a:spcBef>
              <a:buNone/>
              <a:defRPr sz="3800">
                <a:solidFill>
                  <a:schemeClr val="bg1"/>
                </a:solidFill>
              </a:defRPr>
            </a:lvl2pPr>
            <a:lvl3pPr marL="0" indent="0">
              <a:lnSpc>
                <a:spcPct val="100000"/>
              </a:lnSpc>
              <a:spcBef>
                <a:spcPts val="0"/>
              </a:spcBef>
              <a:buNone/>
              <a:defRPr sz="3800">
                <a:solidFill>
                  <a:schemeClr val="bg1"/>
                </a:solidFill>
              </a:defRPr>
            </a:lvl3pPr>
            <a:lvl4pPr marL="0" indent="0">
              <a:lnSpc>
                <a:spcPct val="100000"/>
              </a:lnSpc>
              <a:spcBef>
                <a:spcPts val="0"/>
              </a:spcBef>
              <a:buNone/>
              <a:defRPr sz="3800">
                <a:solidFill>
                  <a:schemeClr val="bg1"/>
                </a:solidFill>
              </a:defRPr>
            </a:lvl4pPr>
            <a:lvl5pPr marL="0" indent="0">
              <a:lnSpc>
                <a:spcPct val="100000"/>
              </a:lnSpc>
              <a:spcBef>
                <a:spcPts val="0"/>
              </a:spcBef>
              <a:buNone/>
              <a:defRPr sz="3800">
                <a:solidFill>
                  <a:schemeClr val="bg1"/>
                </a:solidFill>
              </a:defRPr>
            </a:lvl5pPr>
            <a:lvl6pPr marL="0" indent="0">
              <a:lnSpc>
                <a:spcPct val="100000"/>
              </a:lnSpc>
              <a:spcBef>
                <a:spcPts val="0"/>
              </a:spcBef>
              <a:buNone/>
              <a:defRPr sz="3800">
                <a:solidFill>
                  <a:schemeClr val="bg1"/>
                </a:solidFill>
              </a:defRPr>
            </a:lvl6pPr>
            <a:lvl7pPr marL="0" indent="0">
              <a:lnSpc>
                <a:spcPct val="100000"/>
              </a:lnSpc>
              <a:spcBef>
                <a:spcPts val="0"/>
              </a:spcBef>
              <a:buNone/>
              <a:defRPr sz="3800">
                <a:solidFill>
                  <a:schemeClr val="bg1"/>
                </a:solidFill>
              </a:defRPr>
            </a:lvl7pPr>
            <a:lvl8pPr marL="0" indent="0">
              <a:lnSpc>
                <a:spcPct val="100000"/>
              </a:lnSpc>
              <a:spcBef>
                <a:spcPts val="0"/>
              </a:spcBef>
              <a:buNone/>
              <a:defRPr sz="3800">
                <a:solidFill>
                  <a:schemeClr val="bg1"/>
                </a:solidFill>
              </a:defRPr>
            </a:lvl8pPr>
            <a:lvl9pPr marL="0" indent="0">
              <a:lnSpc>
                <a:spcPct val="100000"/>
              </a:lnSpc>
              <a:spcBef>
                <a:spcPts val="0"/>
              </a:spcBef>
              <a:buNone/>
              <a:defRPr sz="3800">
                <a:solidFill>
                  <a:schemeClr val="bg1"/>
                </a:solidFill>
              </a:defRPr>
            </a:lvl9pPr>
          </a:lstStyle>
          <a:p>
            <a:pPr lvl="0"/>
            <a:r>
              <a:rPr/>
              <a:t>#</a:t>
            </a:r>
          </a:p>
        </p:txBody>
      </p:sp>
      <p:sp>
        <p:nvSpPr>
          <p:cNvPr id="17" name="Text Placeholder 6"/>
          <p:cNvSpPr>
            <a:spLocks noGrp="1"/>
          </p:cNvSpPr>
          <p:nvPr>
            <p:ph type="body" sz="quarter" idx="23" hasCustomPrompt="1"/>
          </p:nvPr>
        </p:nvSpPr>
        <p:spPr>
          <a:xfrm>
            <a:off x="4176729" y="7355241"/>
            <a:ext cx="7968785" cy="894080"/>
          </a:xfrm>
        </p:spPr>
        <p:txBody>
          <a:bodyPr lIns="368741" anchor="ctr">
            <a:noAutofit/>
          </a:bodyPr>
          <a:lstStyle>
            <a:lvl1pPr marL="0" indent="0">
              <a:lnSpc>
                <a:spcPct val="100000"/>
              </a:lnSpc>
              <a:spcBef>
                <a:spcPts val="0"/>
              </a:spcBef>
              <a:buNone/>
              <a:defRPr sz="3200" baseline="0"/>
            </a:lvl1pPr>
            <a:lvl2pPr marL="368741" indent="0">
              <a:lnSpc>
                <a:spcPct val="100000"/>
              </a:lnSpc>
              <a:spcBef>
                <a:spcPts val="0"/>
              </a:spcBef>
              <a:buNone/>
              <a:defRPr sz="3200"/>
            </a:lvl2pPr>
            <a:lvl3pPr marL="798939" indent="0">
              <a:lnSpc>
                <a:spcPct val="100000"/>
              </a:lnSpc>
              <a:spcBef>
                <a:spcPts val="0"/>
              </a:spcBef>
              <a:buNone/>
              <a:defRPr sz="3200"/>
            </a:lvl3pPr>
            <a:lvl4pPr marL="1167680" indent="0">
              <a:lnSpc>
                <a:spcPct val="100000"/>
              </a:lnSpc>
              <a:spcBef>
                <a:spcPts val="0"/>
              </a:spcBef>
              <a:buNone/>
              <a:defRPr sz="3200"/>
            </a:lvl4pPr>
            <a:lvl5pPr marL="1597877" indent="0">
              <a:lnSpc>
                <a:spcPct val="100000"/>
              </a:lnSpc>
              <a:spcBef>
                <a:spcPts val="0"/>
              </a:spcBef>
              <a:buNone/>
              <a:defRPr sz="3200"/>
            </a:lvl5pPr>
            <a:lvl6pPr marL="1966618" indent="0">
              <a:lnSpc>
                <a:spcPct val="100000"/>
              </a:lnSpc>
              <a:spcBef>
                <a:spcPts val="0"/>
              </a:spcBef>
              <a:buNone/>
              <a:defRPr sz="3200"/>
            </a:lvl6pPr>
            <a:lvl7pPr marL="2396816" indent="0">
              <a:lnSpc>
                <a:spcPct val="100000"/>
              </a:lnSpc>
              <a:spcBef>
                <a:spcPts val="0"/>
              </a:spcBef>
              <a:buNone/>
              <a:defRPr sz="3200"/>
            </a:lvl7pPr>
            <a:lvl8pPr marL="2827014" indent="0">
              <a:lnSpc>
                <a:spcPct val="100000"/>
              </a:lnSpc>
              <a:spcBef>
                <a:spcPts val="0"/>
              </a:spcBef>
              <a:buNone/>
              <a:defRPr sz="3200"/>
            </a:lvl8pPr>
            <a:lvl9pPr marL="3257212" indent="0">
              <a:lnSpc>
                <a:spcPct val="100000"/>
              </a:lnSpc>
              <a:spcBef>
                <a:spcPts val="0"/>
              </a:spcBef>
              <a:buNone/>
              <a:defRPr sz="3200"/>
            </a:lvl9pPr>
          </a:lstStyle>
          <a:p>
            <a:pPr lvl="0"/>
            <a:r>
              <a:rPr/>
              <a:t>Topic five</a:t>
            </a: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7489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3"/>
          <p:cNvGrpSpPr/>
          <p:nvPr/>
        </p:nvGrpSpPr>
        <p:grpSpPr>
          <a:xfrm>
            <a:off x="-2025" y="-7"/>
            <a:ext cx="7769821" cy="4818346"/>
            <a:chOff x="-1588" y="-5"/>
            <a:chExt cx="6092390" cy="3285236"/>
          </a:xfrm>
        </p:grpSpPr>
        <p:sp>
          <p:nvSpPr>
            <p:cNvPr id="7" name="Right Triangle 6"/>
            <p:cNvSpPr/>
            <p:nvPr/>
          </p:nvSpPr>
          <p:spPr>
            <a:xfrm flipV="1">
              <a:off x="-1588" y="0"/>
              <a:ext cx="6092390" cy="3285231"/>
            </a:xfrm>
            <a:prstGeom prst="rtTriangle">
              <a:avLst/>
            </a:prstGeom>
            <a:solidFill>
              <a:srgbClr val="34B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ight Triangle 7"/>
            <p:cNvSpPr/>
            <p:nvPr/>
          </p:nvSpPr>
          <p:spPr>
            <a:xfrm flipV="1">
              <a:off x="0" y="-5"/>
              <a:ext cx="3105150" cy="3009904"/>
            </a:xfrm>
            <a:prstGeom prst="rtTriangle">
              <a:avLst/>
            </a:prstGeom>
            <a:solidFill>
              <a:srgbClr val="25899E">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358500" y="3799840"/>
            <a:ext cx="11361462" cy="2682240"/>
          </a:xfrm>
        </p:spPr>
        <p:txBody>
          <a:bodyPr anchor="b">
            <a:noAutofit/>
          </a:bodyPr>
          <a:lstStyle>
            <a:lvl1pPr algn="l">
              <a:lnSpc>
                <a:spcPct val="90000"/>
              </a:lnSpc>
              <a:defRPr sz="5900" b="0" cap="none" baseline="0">
                <a:solidFill>
                  <a:schemeClr val="bg2">
                    <a:lumMod val="75000"/>
                  </a:schemeClr>
                </a:solidFill>
              </a:defRPr>
            </a:lvl1pPr>
          </a:lstStyle>
          <a:p>
            <a:r>
              <a:rPr lang="en-US"/>
              <a:t>Click to edit Master title style</a:t>
            </a:r>
            <a:endParaRPr/>
          </a:p>
        </p:txBody>
      </p:sp>
      <p:sp>
        <p:nvSpPr>
          <p:cNvPr id="3" name="Text Placeholder 2"/>
          <p:cNvSpPr>
            <a:spLocks noGrp="1"/>
          </p:cNvSpPr>
          <p:nvPr>
            <p:ph type="body" idx="1"/>
          </p:nvPr>
        </p:nvSpPr>
        <p:spPr>
          <a:xfrm>
            <a:off x="1358502" y="6705600"/>
            <a:ext cx="11361462" cy="1452880"/>
          </a:xfrm>
        </p:spPr>
        <p:txBody>
          <a:bodyPr anchor="t">
            <a:noAutofit/>
          </a:bodyPr>
          <a:lstStyle>
            <a:lvl1pPr marL="0" indent="0">
              <a:spcBef>
                <a:spcPts val="0"/>
              </a:spcBef>
              <a:buNone/>
              <a:defRPr sz="3200">
                <a:solidFill>
                  <a:schemeClr val="tx1"/>
                </a:solidFill>
              </a:defRPr>
            </a:lvl1pPr>
            <a:lvl2pPr marL="614568" indent="0">
              <a:buNone/>
              <a:defRPr sz="2400">
                <a:solidFill>
                  <a:schemeClr val="tx1">
                    <a:tint val="75000"/>
                  </a:schemeClr>
                </a:solidFill>
              </a:defRPr>
            </a:lvl2pPr>
            <a:lvl3pPr marL="1229136" indent="0">
              <a:buNone/>
              <a:defRPr sz="2200">
                <a:solidFill>
                  <a:schemeClr val="tx1">
                    <a:tint val="75000"/>
                  </a:schemeClr>
                </a:solidFill>
              </a:defRPr>
            </a:lvl3pPr>
            <a:lvl4pPr marL="1843705" indent="0">
              <a:buNone/>
              <a:defRPr sz="1900">
                <a:solidFill>
                  <a:schemeClr val="tx1">
                    <a:tint val="75000"/>
                  </a:schemeClr>
                </a:solidFill>
              </a:defRPr>
            </a:lvl4pPr>
            <a:lvl5pPr marL="2458273" indent="0">
              <a:buNone/>
              <a:defRPr sz="1900">
                <a:solidFill>
                  <a:schemeClr val="tx1">
                    <a:tint val="75000"/>
                  </a:schemeClr>
                </a:solidFill>
              </a:defRPr>
            </a:lvl5pPr>
            <a:lvl6pPr marL="3072841" indent="0">
              <a:buNone/>
              <a:defRPr sz="1900">
                <a:solidFill>
                  <a:schemeClr val="tx1">
                    <a:tint val="75000"/>
                  </a:schemeClr>
                </a:solidFill>
              </a:defRPr>
            </a:lvl6pPr>
            <a:lvl7pPr marL="3687409" indent="0">
              <a:buNone/>
              <a:defRPr sz="1900">
                <a:solidFill>
                  <a:schemeClr val="tx1">
                    <a:tint val="75000"/>
                  </a:schemeClr>
                </a:solidFill>
              </a:defRPr>
            </a:lvl7pPr>
            <a:lvl8pPr marL="4301978" indent="0">
              <a:buNone/>
              <a:defRPr sz="1900">
                <a:solidFill>
                  <a:schemeClr val="tx1">
                    <a:tint val="75000"/>
                  </a:schemeClr>
                </a:solidFill>
              </a:defRPr>
            </a:lvl8pPr>
            <a:lvl9pPr marL="4916546" indent="0">
              <a:buNone/>
              <a:defRPr sz="1900">
                <a:solidFill>
                  <a:schemeClr val="tx1">
                    <a:tint val="75000"/>
                  </a:schemeClr>
                </a:solidFill>
              </a:defRPr>
            </a:lvl9pPr>
          </a:lstStyle>
          <a:p>
            <a:pPr lvl="0"/>
            <a:r>
              <a:rPr lang="en-US"/>
              <a:t>Click to edit Master text styles</a:t>
            </a:r>
          </a:p>
        </p:txBody>
      </p:sp>
      <p:grpSp>
        <p:nvGrpSpPr>
          <p:cNvPr id="9" name="Group 8"/>
          <p:cNvGrpSpPr>
            <a:grpSpLocks noChangeAspect="1"/>
          </p:cNvGrpSpPr>
          <p:nvPr/>
        </p:nvGrpSpPr>
        <p:grpSpPr bwMode="gray">
          <a:xfrm>
            <a:off x="12534489" y="8580826"/>
            <a:ext cx="2392508" cy="764438"/>
            <a:chOff x="2801938" y="1371600"/>
            <a:chExt cx="6588126" cy="1830388"/>
          </a:xfrm>
        </p:grpSpPr>
        <p:sp>
          <p:nvSpPr>
            <p:cNvPr id="10" name="Freeform 5"/>
            <p:cNvSpPr>
              <a:spLocks/>
            </p:cNvSpPr>
            <p:nvPr/>
          </p:nvSpPr>
          <p:spPr bwMode="gray">
            <a:xfrm>
              <a:off x="2801938" y="1371600"/>
              <a:ext cx="2513013" cy="898525"/>
            </a:xfrm>
            <a:custGeom>
              <a:avLst/>
              <a:gdLst>
                <a:gd name="T0" fmla="*/ 1134 w 1583"/>
                <a:gd name="T1" fmla="*/ 0 h 566"/>
                <a:gd name="T2" fmla="*/ 1134 w 1583"/>
                <a:gd name="T3" fmla="*/ 530 h 566"/>
                <a:gd name="T4" fmla="*/ 916 w 1583"/>
                <a:gd name="T5" fmla="*/ 0 h 566"/>
                <a:gd name="T6" fmla="*/ 753 w 1583"/>
                <a:gd name="T7" fmla="*/ 0 h 566"/>
                <a:gd name="T8" fmla="*/ 535 w 1583"/>
                <a:gd name="T9" fmla="*/ 528 h 566"/>
                <a:gd name="T10" fmla="*/ 535 w 1583"/>
                <a:gd name="T11" fmla="*/ 0 h 566"/>
                <a:gd name="T12" fmla="*/ 374 w 1583"/>
                <a:gd name="T13" fmla="*/ 0 h 566"/>
                <a:gd name="T14" fmla="*/ 374 w 1583"/>
                <a:gd name="T15" fmla="*/ 207 h 566"/>
                <a:gd name="T16" fmla="*/ 161 w 1583"/>
                <a:gd name="T17" fmla="*/ 207 h 566"/>
                <a:gd name="T18" fmla="*/ 161 w 1583"/>
                <a:gd name="T19" fmla="*/ 0 h 566"/>
                <a:gd name="T20" fmla="*/ 0 w 1583"/>
                <a:gd name="T21" fmla="*/ 0 h 566"/>
                <a:gd name="T22" fmla="*/ 0 w 1583"/>
                <a:gd name="T23" fmla="*/ 566 h 566"/>
                <a:gd name="T24" fmla="*/ 161 w 1583"/>
                <a:gd name="T25" fmla="*/ 566 h 566"/>
                <a:gd name="T26" fmla="*/ 161 w 1583"/>
                <a:gd name="T27" fmla="*/ 333 h 566"/>
                <a:gd name="T28" fmla="*/ 374 w 1583"/>
                <a:gd name="T29" fmla="*/ 333 h 566"/>
                <a:gd name="T30" fmla="*/ 374 w 1583"/>
                <a:gd name="T31" fmla="*/ 566 h 566"/>
                <a:gd name="T32" fmla="*/ 521 w 1583"/>
                <a:gd name="T33" fmla="*/ 566 h 566"/>
                <a:gd name="T34" fmla="*/ 535 w 1583"/>
                <a:gd name="T35" fmla="*/ 566 h 566"/>
                <a:gd name="T36" fmla="*/ 686 w 1583"/>
                <a:gd name="T37" fmla="*/ 566 h 566"/>
                <a:gd name="T38" fmla="*/ 724 w 1583"/>
                <a:gd name="T39" fmla="*/ 463 h 566"/>
                <a:gd name="T40" fmla="*/ 833 w 1583"/>
                <a:gd name="T41" fmla="*/ 157 h 566"/>
                <a:gd name="T42" fmla="*/ 836 w 1583"/>
                <a:gd name="T43" fmla="*/ 157 h 566"/>
                <a:gd name="T44" fmla="*/ 937 w 1583"/>
                <a:gd name="T45" fmla="*/ 423 h 566"/>
                <a:gd name="T46" fmla="*/ 698 w 1583"/>
                <a:gd name="T47" fmla="*/ 566 h 566"/>
                <a:gd name="T48" fmla="*/ 980 w 1583"/>
                <a:gd name="T49" fmla="*/ 566 h 566"/>
                <a:gd name="T50" fmla="*/ 1134 w 1583"/>
                <a:gd name="T51" fmla="*/ 566 h 566"/>
                <a:gd name="T52" fmla="*/ 1148 w 1583"/>
                <a:gd name="T53" fmla="*/ 566 h 566"/>
                <a:gd name="T54" fmla="*/ 1583 w 1583"/>
                <a:gd name="T55" fmla="*/ 566 h 566"/>
                <a:gd name="T56" fmla="*/ 1583 w 1583"/>
                <a:gd name="T57" fmla="*/ 437 h 566"/>
                <a:gd name="T58" fmla="*/ 1294 w 1583"/>
                <a:gd name="T59" fmla="*/ 437 h 566"/>
                <a:gd name="T60" fmla="*/ 1294 w 1583"/>
                <a:gd name="T61" fmla="*/ 0 h 566"/>
                <a:gd name="T62" fmla="*/ 1134 w 1583"/>
                <a:gd name="T63"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3" h="566">
                  <a:moveTo>
                    <a:pt x="1134" y="0"/>
                  </a:moveTo>
                  <a:lnTo>
                    <a:pt x="1134" y="530"/>
                  </a:lnTo>
                  <a:lnTo>
                    <a:pt x="916" y="0"/>
                  </a:lnTo>
                  <a:lnTo>
                    <a:pt x="753" y="0"/>
                  </a:lnTo>
                  <a:lnTo>
                    <a:pt x="535" y="528"/>
                  </a:lnTo>
                  <a:lnTo>
                    <a:pt x="535" y="0"/>
                  </a:lnTo>
                  <a:lnTo>
                    <a:pt x="374" y="0"/>
                  </a:lnTo>
                  <a:lnTo>
                    <a:pt x="374" y="207"/>
                  </a:lnTo>
                  <a:lnTo>
                    <a:pt x="161" y="207"/>
                  </a:lnTo>
                  <a:lnTo>
                    <a:pt x="161" y="0"/>
                  </a:lnTo>
                  <a:lnTo>
                    <a:pt x="0" y="0"/>
                  </a:lnTo>
                  <a:lnTo>
                    <a:pt x="0" y="566"/>
                  </a:lnTo>
                  <a:lnTo>
                    <a:pt x="161" y="566"/>
                  </a:lnTo>
                  <a:lnTo>
                    <a:pt x="161" y="333"/>
                  </a:lnTo>
                  <a:lnTo>
                    <a:pt x="374" y="333"/>
                  </a:lnTo>
                  <a:lnTo>
                    <a:pt x="374" y="566"/>
                  </a:lnTo>
                  <a:lnTo>
                    <a:pt x="521" y="566"/>
                  </a:lnTo>
                  <a:lnTo>
                    <a:pt x="535" y="566"/>
                  </a:lnTo>
                  <a:lnTo>
                    <a:pt x="686" y="566"/>
                  </a:lnTo>
                  <a:lnTo>
                    <a:pt x="724" y="463"/>
                  </a:lnTo>
                  <a:lnTo>
                    <a:pt x="833" y="157"/>
                  </a:lnTo>
                  <a:lnTo>
                    <a:pt x="836" y="157"/>
                  </a:lnTo>
                  <a:lnTo>
                    <a:pt x="937" y="423"/>
                  </a:lnTo>
                  <a:lnTo>
                    <a:pt x="698" y="566"/>
                  </a:lnTo>
                  <a:lnTo>
                    <a:pt x="980" y="566"/>
                  </a:lnTo>
                  <a:lnTo>
                    <a:pt x="1134" y="566"/>
                  </a:lnTo>
                  <a:lnTo>
                    <a:pt x="1148" y="566"/>
                  </a:lnTo>
                  <a:lnTo>
                    <a:pt x="1583" y="566"/>
                  </a:lnTo>
                  <a:lnTo>
                    <a:pt x="1583" y="437"/>
                  </a:lnTo>
                  <a:lnTo>
                    <a:pt x="1294" y="437"/>
                  </a:lnTo>
                  <a:lnTo>
                    <a:pt x="1294" y="0"/>
                  </a:lnTo>
                  <a:lnTo>
                    <a:pt x="1134"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6"/>
            <p:cNvSpPr>
              <a:spLocks/>
            </p:cNvSpPr>
            <p:nvPr/>
          </p:nvSpPr>
          <p:spPr bwMode="gray">
            <a:xfrm>
              <a:off x="5359401" y="1371600"/>
              <a:ext cx="1728788" cy="898525"/>
            </a:xfrm>
            <a:custGeom>
              <a:avLst/>
              <a:gdLst>
                <a:gd name="T0" fmla="*/ 907 w 1089"/>
                <a:gd name="T1" fmla="*/ 0 h 566"/>
                <a:gd name="T2" fmla="*/ 784 w 1089"/>
                <a:gd name="T3" fmla="*/ 231 h 566"/>
                <a:gd name="T4" fmla="*/ 661 w 1089"/>
                <a:gd name="T5" fmla="*/ 0 h 566"/>
                <a:gd name="T6" fmla="*/ 0 w 1089"/>
                <a:gd name="T7" fmla="*/ 0 h 566"/>
                <a:gd name="T8" fmla="*/ 0 w 1089"/>
                <a:gd name="T9" fmla="*/ 566 h 566"/>
                <a:gd name="T10" fmla="*/ 502 w 1089"/>
                <a:gd name="T11" fmla="*/ 566 h 566"/>
                <a:gd name="T12" fmla="*/ 502 w 1089"/>
                <a:gd name="T13" fmla="*/ 437 h 566"/>
                <a:gd name="T14" fmla="*/ 161 w 1089"/>
                <a:gd name="T15" fmla="*/ 437 h 566"/>
                <a:gd name="T16" fmla="*/ 161 w 1089"/>
                <a:gd name="T17" fmla="*/ 330 h 566"/>
                <a:gd name="T18" fmla="*/ 464 w 1089"/>
                <a:gd name="T19" fmla="*/ 330 h 566"/>
                <a:gd name="T20" fmla="*/ 464 w 1089"/>
                <a:gd name="T21" fmla="*/ 216 h 566"/>
                <a:gd name="T22" fmla="*/ 161 w 1089"/>
                <a:gd name="T23" fmla="*/ 216 h 566"/>
                <a:gd name="T24" fmla="*/ 161 w 1089"/>
                <a:gd name="T25" fmla="*/ 119 h 566"/>
                <a:gd name="T26" fmla="*/ 493 w 1089"/>
                <a:gd name="T27" fmla="*/ 119 h 566"/>
                <a:gd name="T28" fmla="*/ 493 w 1089"/>
                <a:gd name="T29" fmla="*/ 24 h 566"/>
                <a:gd name="T30" fmla="*/ 703 w 1089"/>
                <a:gd name="T31" fmla="*/ 354 h 566"/>
                <a:gd name="T32" fmla="*/ 703 w 1089"/>
                <a:gd name="T33" fmla="*/ 566 h 566"/>
                <a:gd name="T34" fmla="*/ 864 w 1089"/>
                <a:gd name="T35" fmla="*/ 566 h 566"/>
                <a:gd name="T36" fmla="*/ 864 w 1089"/>
                <a:gd name="T37" fmla="*/ 354 h 566"/>
                <a:gd name="T38" fmla="*/ 1089 w 1089"/>
                <a:gd name="T39" fmla="*/ 0 h 566"/>
                <a:gd name="T40" fmla="*/ 907 w 1089"/>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9" h="566">
                  <a:moveTo>
                    <a:pt x="907" y="0"/>
                  </a:moveTo>
                  <a:lnTo>
                    <a:pt x="784" y="231"/>
                  </a:lnTo>
                  <a:lnTo>
                    <a:pt x="661" y="0"/>
                  </a:lnTo>
                  <a:lnTo>
                    <a:pt x="0" y="0"/>
                  </a:lnTo>
                  <a:lnTo>
                    <a:pt x="0" y="566"/>
                  </a:lnTo>
                  <a:lnTo>
                    <a:pt x="502" y="566"/>
                  </a:lnTo>
                  <a:lnTo>
                    <a:pt x="502" y="437"/>
                  </a:lnTo>
                  <a:lnTo>
                    <a:pt x="161" y="437"/>
                  </a:lnTo>
                  <a:lnTo>
                    <a:pt x="161" y="330"/>
                  </a:lnTo>
                  <a:lnTo>
                    <a:pt x="464" y="330"/>
                  </a:lnTo>
                  <a:lnTo>
                    <a:pt x="464" y="216"/>
                  </a:lnTo>
                  <a:lnTo>
                    <a:pt x="161" y="216"/>
                  </a:lnTo>
                  <a:lnTo>
                    <a:pt x="161" y="119"/>
                  </a:lnTo>
                  <a:lnTo>
                    <a:pt x="493" y="119"/>
                  </a:lnTo>
                  <a:lnTo>
                    <a:pt x="493" y="24"/>
                  </a:lnTo>
                  <a:lnTo>
                    <a:pt x="703" y="354"/>
                  </a:lnTo>
                  <a:lnTo>
                    <a:pt x="703" y="566"/>
                  </a:lnTo>
                  <a:lnTo>
                    <a:pt x="864" y="566"/>
                  </a:lnTo>
                  <a:lnTo>
                    <a:pt x="864" y="354"/>
                  </a:lnTo>
                  <a:lnTo>
                    <a:pt x="1089" y="0"/>
                  </a:lnTo>
                  <a:lnTo>
                    <a:pt x="907"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7"/>
            <p:cNvSpPr>
              <a:spLocks/>
            </p:cNvSpPr>
            <p:nvPr/>
          </p:nvSpPr>
          <p:spPr bwMode="gray">
            <a:xfrm>
              <a:off x="3629026" y="2270125"/>
              <a:ext cx="1685925" cy="893763"/>
            </a:xfrm>
            <a:custGeom>
              <a:avLst/>
              <a:gdLst>
                <a:gd name="T0" fmla="*/ 773 w 1062"/>
                <a:gd name="T1" fmla="*/ 437 h 563"/>
                <a:gd name="T2" fmla="*/ 773 w 1062"/>
                <a:gd name="T3" fmla="*/ 0 h 563"/>
                <a:gd name="T4" fmla="*/ 613 w 1062"/>
                <a:gd name="T5" fmla="*/ 0 h 563"/>
                <a:gd name="T6" fmla="*/ 613 w 1062"/>
                <a:gd name="T7" fmla="*/ 530 h 563"/>
                <a:gd name="T8" fmla="*/ 395 w 1062"/>
                <a:gd name="T9" fmla="*/ 0 h 563"/>
                <a:gd name="T10" fmla="*/ 232 w 1062"/>
                <a:gd name="T11" fmla="*/ 0 h 563"/>
                <a:gd name="T12" fmla="*/ 0 w 1062"/>
                <a:gd name="T13" fmla="*/ 563 h 563"/>
                <a:gd name="T14" fmla="*/ 168 w 1062"/>
                <a:gd name="T15" fmla="*/ 563 h 563"/>
                <a:gd name="T16" fmla="*/ 449 w 1062"/>
                <a:gd name="T17" fmla="*/ 563 h 563"/>
                <a:gd name="T18" fmla="*/ 208 w 1062"/>
                <a:gd name="T19" fmla="*/ 420 h 563"/>
                <a:gd name="T20" fmla="*/ 312 w 1062"/>
                <a:gd name="T21" fmla="*/ 154 h 563"/>
                <a:gd name="T22" fmla="*/ 315 w 1062"/>
                <a:gd name="T23" fmla="*/ 154 h 563"/>
                <a:gd name="T24" fmla="*/ 421 w 1062"/>
                <a:gd name="T25" fmla="*/ 463 h 563"/>
                <a:gd name="T26" fmla="*/ 461 w 1062"/>
                <a:gd name="T27" fmla="*/ 563 h 563"/>
                <a:gd name="T28" fmla="*/ 613 w 1062"/>
                <a:gd name="T29" fmla="*/ 563 h 563"/>
                <a:gd name="T30" fmla="*/ 613 w 1062"/>
                <a:gd name="T31" fmla="*/ 563 h 563"/>
                <a:gd name="T32" fmla="*/ 1062 w 1062"/>
                <a:gd name="T33" fmla="*/ 563 h 563"/>
                <a:gd name="T34" fmla="*/ 1062 w 1062"/>
                <a:gd name="T35" fmla="*/ 437 h 563"/>
                <a:gd name="T36" fmla="*/ 773 w 1062"/>
                <a:gd name="T37" fmla="*/ 43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2" h="563">
                  <a:moveTo>
                    <a:pt x="773" y="437"/>
                  </a:moveTo>
                  <a:lnTo>
                    <a:pt x="773" y="0"/>
                  </a:lnTo>
                  <a:lnTo>
                    <a:pt x="613" y="0"/>
                  </a:lnTo>
                  <a:lnTo>
                    <a:pt x="613" y="530"/>
                  </a:lnTo>
                  <a:lnTo>
                    <a:pt x="395" y="0"/>
                  </a:lnTo>
                  <a:lnTo>
                    <a:pt x="232" y="0"/>
                  </a:lnTo>
                  <a:lnTo>
                    <a:pt x="0" y="563"/>
                  </a:lnTo>
                  <a:lnTo>
                    <a:pt x="168" y="563"/>
                  </a:lnTo>
                  <a:lnTo>
                    <a:pt x="449" y="563"/>
                  </a:lnTo>
                  <a:lnTo>
                    <a:pt x="208" y="420"/>
                  </a:lnTo>
                  <a:lnTo>
                    <a:pt x="312" y="154"/>
                  </a:lnTo>
                  <a:lnTo>
                    <a:pt x="315" y="154"/>
                  </a:lnTo>
                  <a:lnTo>
                    <a:pt x="421" y="463"/>
                  </a:lnTo>
                  <a:lnTo>
                    <a:pt x="461" y="563"/>
                  </a:lnTo>
                  <a:lnTo>
                    <a:pt x="613" y="563"/>
                  </a:lnTo>
                  <a:lnTo>
                    <a:pt x="613" y="563"/>
                  </a:lnTo>
                  <a:lnTo>
                    <a:pt x="1062" y="563"/>
                  </a:lnTo>
                  <a:lnTo>
                    <a:pt x="1062" y="437"/>
                  </a:lnTo>
                  <a:lnTo>
                    <a:pt x="773" y="437"/>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8"/>
            <p:cNvSpPr>
              <a:spLocks noEditPoints="1"/>
            </p:cNvSpPr>
            <p:nvPr/>
          </p:nvSpPr>
          <p:spPr bwMode="gray">
            <a:xfrm>
              <a:off x="5359401" y="2270125"/>
              <a:ext cx="901700" cy="893763"/>
            </a:xfrm>
            <a:custGeom>
              <a:avLst/>
              <a:gdLst>
                <a:gd name="T0" fmla="*/ 0 w 240"/>
                <a:gd name="T1" fmla="*/ 0 h 237"/>
                <a:gd name="T2" fmla="*/ 112 w 240"/>
                <a:gd name="T3" fmla="*/ 0 h 237"/>
                <a:gd name="T4" fmla="*/ 240 w 240"/>
                <a:gd name="T5" fmla="*/ 117 h 237"/>
                <a:gd name="T6" fmla="*/ 112 w 240"/>
                <a:gd name="T7" fmla="*/ 237 h 237"/>
                <a:gd name="T8" fmla="*/ 0 w 240"/>
                <a:gd name="T9" fmla="*/ 237 h 237"/>
                <a:gd name="T10" fmla="*/ 0 w 240"/>
                <a:gd name="T11" fmla="*/ 0 h 237"/>
                <a:gd name="T12" fmla="*/ 68 w 240"/>
                <a:gd name="T13" fmla="*/ 184 h 237"/>
                <a:gd name="T14" fmla="*/ 100 w 240"/>
                <a:gd name="T15" fmla="*/ 184 h 237"/>
                <a:gd name="T16" fmla="*/ 172 w 240"/>
                <a:gd name="T17" fmla="*/ 117 h 237"/>
                <a:gd name="T18" fmla="*/ 100 w 240"/>
                <a:gd name="T19" fmla="*/ 53 h 237"/>
                <a:gd name="T20" fmla="*/ 68 w 240"/>
                <a:gd name="T21" fmla="*/ 53 h 237"/>
                <a:gd name="T22" fmla="*/ 68 w 240"/>
                <a:gd name="T23" fmla="*/ 18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37">
                  <a:moveTo>
                    <a:pt x="0" y="0"/>
                  </a:moveTo>
                  <a:cubicBezTo>
                    <a:pt x="112" y="0"/>
                    <a:pt x="112" y="0"/>
                    <a:pt x="112" y="0"/>
                  </a:cubicBezTo>
                  <a:cubicBezTo>
                    <a:pt x="192" y="0"/>
                    <a:pt x="240" y="44"/>
                    <a:pt x="240" y="117"/>
                  </a:cubicBezTo>
                  <a:cubicBezTo>
                    <a:pt x="240" y="195"/>
                    <a:pt x="191" y="237"/>
                    <a:pt x="112" y="237"/>
                  </a:cubicBezTo>
                  <a:cubicBezTo>
                    <a:pt x="0" y="237"/>
                    <a:pt x="0" y="237"/>
                    <a:pt x="0" y="237"/>
                  </a:cubicBezTo>
                  <a:lnTo>
                    <a:pt x="0" y="0"/>
                  </a:lnTo>
                  <a:close/>
                  <a:moveTo>
                    <a:pt x="68" y="184"/>
                  </a:moveTo>
                  <a:cubicBezTo>
                    <a:pt x="100" y="184"/>
                    <a:pt x="100" y="184"/>
                    <a:pt x="100" y="184"/>
                  </a:cubicBezTo>
                  <a:cubicBezTo>
                    <a:pt x="151" y="183"/>
                    <a:pt x="172" y="165"/>
                    <a:pt x="172" y="117"/>
                  </a:cubicBezTo>
                  <a:cubicBezTo>
                    <a:pt x="172" y="74"/>
                    <a:pt x="146" y="53"/>
                    <a:pt x="100" y="53"/>
                  </a:cubicBezTo>
                  <a:cubicBezTo>
                    <a:pt x="68" y="53"/>
                    <a:pt x="68" y="53"/>
                    <a:pt x="68" y="53"/>
                  </a:cubicBezTo>
                  <a:lnTo>
                    <a:pt x="68" y="184"/>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9"/>
            <p:cNvSpPr>
              <a:spLocks noEditPoints="1"/>
            </p:cNvSpPr>
            <p:nvPr/>
          </p:nvSpPr>
          <p:spPr bwMode="gray">
            <a:xfrm>
              <a:off x="6310313" y="2270125"/>
              <a:ext cx="874713" cy="893763"/>
            </a:xfrm>
            <a:custGeom>
              <a:avLst/>
              <a:gdLst>
                <a:gd name="T0" fmla="*/ 0 w 233"/>
                <a:gd name="T1" fmla="*/ 0 h 237"/>
                <a:gd name="T2" fmla="*/ 134 w 233"/>
                <a:gd name="T3" fmla="*/ 0 h 237"/>
                <a:gd name="T4" fmla="*/ 225 w 233"/>
                <a:gd name="T5" fmla="*/ 66 h 237"/>
                <a:gd name="T6" fmla="*/ 184 w 233"/>
                <a:gd name="T7" fmla="*/ 126 h 237"/>
                <a:gd name="T8" fmla="*/ 184 w 233"/>
                <a:gd name="T9" fmla="*/ 127 h 237"/>
                <a:gd name="T10" fmla="*/ 222 w 233"/>
                <a:gd name="T11" fmla="*/ 184 h 237"/>
                <a:gd name="T12" fmla="*/ 233 w 233"/>
                <a:gd name="T13" fmla="*/ 237 h 237"/>
                <a:gd name="T14" fmla="*/ 166 w 233"/>
                <a:gd name="T15" fmla="*/ 237 h 237"/>
                <a:gd name="T16" fmla="*/ 158 w 233"/>
                <a:gd name="T17" fmla="*/ 199 h 237"/>
                <a:gd name="T18" fmla="*/ 120 w 233"/>
                <a:gd name="T19" fmla="*/ 151 h 237"/>
                <a:gd name="T20" fmla="*/ 68 w 233"/>
                <a:gd name="T21" fmla="*/ 151 h 237"/>
                <a:gd name="T22" fmla="*/ 68 w 233"/>
                <a:gd name="T23" fmla="*/ 237 h 237"/>
                <a:gd name="T24" fmla="*/ 0 w 233"/>
                <a:gd name="T25" fmla="*/ 237 h 237"/>
                <a:gd name="T26" fmla="*/ 0 w 233"/>
                <a:gd name="T27" fmla="*/ 0 h 237"/>
                <a:gd name="T28" fmla="*/ 68 w 233"/>
                <a:gd name="T29" fmla="*/ 103 h 237"/>
                <a:gd name="T30" fmla="*/ 125 w 233"/>
                <a:gd name="T31" fmla="*/ 103 h 237"/>
                <a:gd name="T32" fmla="*/ 157 w 233"/>
                <a:gd name="T33" fmla="*/ 75 h 237"/>
                <a:gd name="T34" fmla="*/ 123 w 233"/>
                <a:gd name="T35" fmla="*/ 49 h 237"/>
                <a:gd name="T36" fmla="*/ 68 w 233"/>
                <a:gd name="T37" fmla="*/ 49 h 237"/>
                <a:gd name="T38" fmla="*/ 68 w 233"/>
                <a:gd name="T39" fmla="*/ 10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237">
                  <a:moveTo>
                    <a:pt x="0" y="0"/>
                  </a:moveTo>
                  <a:cubicBezTo>
                    <a:pt x="134" y="0"/>
                    <a:pt x="134" y="0"/>
                    <a:pt x="134" y="0"/>
                  </a:cubicBezTo>
                  <a:cubicBezTo>
                    <a:pt x="180" y="0"/>
                    <a:pt x="225" y="19"/>
                    <a:pt x="225" y="66"/>
                  </a:cubicBezTo>
                  <a:cubicBezTo>
                    <a:pt x="225" y="92"/>
                    <a:pt x="211" y="116"/>
                    <a:pt x="184" y="126"/>
                  </a:cubicBezTo>
                  <a:cubicBezTo>
                    <a:pt x="184" y="127"/>
                    <a:pt x="184" y="127"/>
                    <a:pt x="184" y="127"/>
                  </a:cubicBezTo>
                  <a:cubicBezTo>
                    <a:pt x="212" y="133"/>
                    <a:pt x="220" y="161"/>
                    <a:pt x="222" y="184"/>
                  </a:cubicBezTo>
                  <a:cubicBezTo>
                    <a:pt x="223" y="194"/>
                    <a:pt x="224" y="228"/>
                    <a:pt x="233" y="237"/>
                  </a:cubicBezTo>
                  <a:cubicBezTo>
                    <a:pt x="166" y="237"/>
                    <a:pt x="166" y="237"/>
                    <a:pt x="166" y="237"/>
                  </a:cubicBezTo>
                  <a:cubicBezTo>
                    <a:pt x="160" y="229"/>
                    <a:pt x="159" y="206"/>
                    <a:pt x="158" y="199"/>
                  </a:cubicBezTo>
                  <a:cubicBezTo>
                    <a:pt x="156" y="175"/>
                    <a:pt x="152" y="151"/>
                    <a:pt x="120" y="151"/>
                  </a:cubicBezTo>
                  <a:cubicBezTo>
                    <a:pt x="68" y="151"/>
                    <a:pt x="68" y="151"/>
                    <a:pt x="68" y="151"/>
                  </a:cubicBezTo>
                  <a:cubicBezTo>
                    <a:pt x="68" y="237"/>
                    <a:pt x="68" y="237"/>
                    <a:pt x="68" y="237"/>
                  </a:cubicBezTo>
                  <a:cubicBezTo>
                    <a:pt x="0" y="237"/>
                    <a:pt x="0" y="237"/>
                    <a:pt x="0" y="237"/>
                  </a:cubicBezTo>
                  <a:lnTo>
                    <a:pt x="0" y="0"/>
                  </a:lnTo>
                  <a:close/>
                  <a:moveTo>
                    <a:pt x="68" y="103"/>
                  </a:moveTo>
                  <a:cubicBezTo>
                    <a:pt x="125" y="103"/>
                    <a:pt x="125" y="103"/>
                    <a:pt x="125" y="103"/>
                  </a:cubicBezTo>
                  <a:cubicBezTo>
                    <a:pt x="146" y="103"/>
                    <a:pt x="157" y="93"/>
                    <a:pt x="157" y="75"/>
                  </a:cubicBezTo>
                  <a:cubicBezTo>
                    <a:pt x="157" y="57"/>
                    <a:pt x="142" y="49"/>
                    <a:pt x="123" y="49"/>
                  </a:cubicBezTo>
                  <a:cubicBezTo>
                    <a:pt x="68" y="49"/>
                    <a:pt x="68" y="49"/>
                    <a:pt x="68" y="49"/>
                  </a:cubicBezTo>
                  <a:lnTo>
                    <a:pt x="68" y="103"/>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Rectangle 10"/>
            <p:cNvSpPr>
              <a:spLocks noChangeArrowheads="1"/>
            </p:cNvSpPr>
            <p:nvPr/>
          </p:nvSpPr>
          <p:spPr bwMode="gray">
            <a:xfrm>
              <a:off x="7231063" y="2270125"/>
              <a:ext cx="254000" cy="893763"/>
            </a:xfrm>
            <a:prstGeom prst="rect">
              <a:avLst/>
            </a:pr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1"/>
            <p:cNvSpPr>
              <a:spLocks/>
            </p:cNvSpPr>
            <p:nvPr/>
          </p:nvSpPr>
          <p:spPr bwMode="gray">
            <a:xfrm>
              <a:off x="7542213" y="2270125"/>
              <a:ext cx="938213" cy="931863"/>
            </a:xfrm>
            <a:custGeom>
              <a:avLst/>
              <a:gdLst>
                <a:gd name="T0" fmla="*/ 181 w 250"/>
                <a:gd name="T1" fmla="*/ 89 h 247"/>
                <a:gd name="T2" fmla="*/ 129 w 250"/>
                <a:gd name="T3" fmla="*/ 53 h 247"/>
                <a:gd name="T4" fmla="*/ 68 w 250"/>
                <a:gd name="T5" fmla="*/ 123 h 247"/>
                <a:gd name="T6" fmla="*/ 129 w 250"/>
                <a:gd name="T7" fmla="*/ 194 h 247"/>
                <a:gd name="T8" fmla="*/ 181 w 250"/>
                <a:gd name="T9" fmla="*/ 150 h 247"/>
                <a:gd name="T10" fmla="*/ 250 w 250"/>
                <a:gd name="T11" fmla="*/ 150 h 247"/>
                <a:gd name="T12" fmla="*/ 130 w 250"/>
                <a:gd name="T13" fmla="*/ 247 h 247"/>
                <a:gd name="T14" fmla="*/ 0 w 250"/>
                <a:gd name="T15" fmla="*/ 123 h 247"/>
                <a:gd name="T16" fmla="*/ 130 w 250"/>
                <a:gd name="T17" fmla="*/ 0 h 247"/>
                <a:gd name="T18" fmla="*/ 250 w 250"/>
                <a:gd name="T19" fmla="*/ 89 h 247"/>
                <a:gd name="T20" fmla="*/ 181 w 250"/>
                <a:gd name="T21" fmla="*/ 8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7">
                  <a:moveTo>
                    <a:pt x="181" y="89"/>
                  </a:moveTo>
                  <a:cubicBezTo>
                    <a:pt x="178" y="65"/>
                    <a:pt x="157" y="53"/>
                    <a:pt x="129" y="53"/>
                  </a:cubicBezTo>
                  <a:cubicBezTo>
                    <a:pt x="85" y="53"/>
                    <a:pt x="68" y="88"/>
                    <a:pt x="68" y="123"/>
                  </a:cubicBezTo>
                  <a:cubicBezTo>
                    <a:pt x="68" y="159"/>
                    <a:pt x="85" y="194"/>
                    <a:pt x="129" y="194"/>
                  </a:cubicBezTo>
                  <a:cubicBezTo>
                    <a:pt x="161" y="194"/>
                    <a:pt x="179" y="177"/>
                    <a:pt x="181" y="150"/>
                  </a:cubicBezTo>
                  <a:cubicBezTo>
                    <a:pt x="250" y="150"/>
                    <a:pt x="250" y="150"/>
                    <a:pt x="250" y="150"/>
                  </a:cubicBezTo>
                  <a:cubicBezTo>
                    <a:pt x="246" y="211"/>
                    <a:pt x="196" y="247"/>
                    <a:pt x="130" y="247"/>
                  </a:cubicBezTo>
                  <a:cubicBezTo>
                    <a:pt x="51" y="247"/>
                    <a:pt x="0" y="192"/>
                    <a:pt x="0" y="123"/>
                  </a:cubicBezTo>
                  <a:cubicBezTo>
                    <a:pt x="0" y="54"/>
                    <a:pt x="51" y="0"/>
                    <a:pt x="130" y="0"/>
                  </a:cubicBezTo>
                  <a:cubicBezTo>
                    <a:pt x="187" y="0"/>
                    <a:pt x="248" y="32"/>
                    <a:pt x="250" y="89"/>
                  </a:cubicBezTo>
                  <a:lnTo>
                    <a:pt x="181" y="89"/>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2"/>
            <p:cNvSpPr>
              <a:spLocks/>
            </p:cNvSpPr>
            <p:nvPr/>
          </p:nvSpPr>
          <p:spPr bwMode="gray">
            <a:xfrm>
              <a:off x="8540751" y="2270125"/>
              <a:ext cx="849313" cy="893763"/>
            </a:xfrm>
            <a:custGeom>
              <a:avLst/>
              <a:gdLst>
                <a:gd name="T0" fmla="*/ 0 w 535"/>
                <a:gd name="T1" fmla="*/ 0 h 563"/>
                <a:gd name="T2" fmla="*/ 161 w 535"/>
                <a:gd name="T3" fmla="*/ 0 h 563"/>
                <a:gd name="T4" fmla="*/ 161 w 535"/>
                <a:gd name="T5" fmla="*/ 204 h 563"/>
                <a:gd name="T6" fmla="*/ 374 w 535"/>
                <a:gd name="T7" fmla="*/ 204 h 563"/>
                <a:gd name="T8" fmla="*/ 374 w 535"/>
                <a:gd name="T9" fmla="*/ 0 h 563"/>
                <a:gd name="T10" fmla="*/ 535 w 535"/>
                <a:gd name="T11" fmla="*/ 0 h 563"/>
                <a:gd name="T12" fmla="*/ 535 w 535"/>
                <a:gd name="T13" fmla="*/ 563 h 563"/>
                <a:gd name="T14" fmla="*/ 374 w 535"/>
                <a:gd name="T15" fmla="*/ 563 h 563"/>
                <a:gd name="T16" fmla="*/ 374 w 535"/>
                <a:gd name="T17" fmla="*/ 330 h 563"/>
                <a:gd name="T18" fmla="*/ 161 w 535"/>
                <a:gd name="T19" fmla="*/ 330 h 563"/>
                <a:gd name="T20" fmla="*/ 161 w 535"/>
                <a:gd name="T21" fmla="*/ 563 h 563"/>
                <a:gd name="T22" fmla="*/ 0 w 535"/>
                <a:gd name="T23" fmla="*/ 563 h 563"/>
                <a:gd name="T24" fmla="*/ 0 w 535"/>
                <a:gd name="T2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63">
                  <a:moveTo>
                    <a:pt x="0" y="0"/>
                  </a:moveTo>
                  <a:lnTo>
                    <a:pt x="161" y="0"/>
                  </a:lnTo>
                  <a:lnTo>
                    <a:pt x="161" y="204"/>
                  </a:lnTo>
                  <a:lnTo>
                    <a:pt x="374" y="204"/>
                  </a:lnTo>
                  <a:lnTo>
                    <a:pt x="374" y="0"/>
                  </a:lnTo>
                  <a:lnTo>
                    <a:pt x="535" y="0"/>
                  </a:lnTo>
                  <a:lnTo>
                    <a:pt x="535" y="563"/>
                  </a:lnTo>
                  <a:lnTo>
                    <a:pt x="374" y="563"/>
                  </a:lnTo>
                  <a:lnTo>
                    <a:pt x="374" y="330"/>
                  </a:lnTo>
                  <a:lnTo>
                    <a:pt x="161" y="330"/>
                  </a:lnTo>
                  <a:lnTo>
                    <a:pt x="161" y="563"/>
                  </a:lnTo>
                  <a:lnTo>
                    <a:pt x="0" y="563"/>
                  </a:lnTo>
                  <a:lnTo>
                    <a:pt x="0" y="0"/>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grpSp>
      <p:sp>
        <p:nvSpPr>
          <p:cNvPr id="18" name="Date Placeholder 17"/>
          <p:cNvSpPr>
            <a:spLocks noGrp="1"/>
          </p:cNvSpPr>
          <p:nvPr>
            <p:ph type="dt" sz="half" idx="10"/>
          </p:nvPr>
        </p:nvSpPr>
        <p:spPr>
          <a:xfrm>
            <a:off x="10299088" y="10170161"/>
            <a:ext cx="2363776" cy="223520"/>
          </a:xfrm>
        </p:spPr>
        <p:txBody>
          <a:bodyPr/>
          <a:lstStyle>
            <a:lvl1pPr>
              <a:defRPr sz="100">
                <a:solidFill>
                  <a:srgbClr val="C4C8CC"/>
                </a:solidFill>
              </a:defRPr>
            </a:lvl1pPr>
          </a:lstStyle>
          <a:p>
            <a:fld id="{5E88E7D9-4AE3-4EEC-93B8-64E266DC5A88}" type="datetime1">
              <a:rPr lang="en-US"/>
              <a:t>6/12/2017</a:t>
            </a:fld>
            <a:endParaRPr dirty="0"/>
          </a:p>
        </p:txBody>
      </p:sp>
      <p:sp>
        <p:nvSpPr>
          <p:cNvPr id="19" name="Footer Placeholder 18"/>
          <p:cNvSpPr>
            <a:spLocks noGrp="1"/>
          </p:cNvSpPr>
          <p:nvPr>
            <p:ph type="ftr" sz="quarter" idx="11"/>
          </p:nvPr>
        </p:nvSpPr>
        <p:spPr>
          <a:xfrm>
            <a:off x="1983687" y="10170161"/>
            <a:ext cx="8315400" cy="223520"/>
          </a:xfrm>
        </p:spPr>
        <p:txBody>
          <a:bodyPr/>
          <a:lstStyle>
            <a:lvl1pPr>
              <a:defRPr sz="100">
                <a:solidFill>
                  <a:srgbClr val="C6CACF"/>
                </a:solidFill>
              </a:defRPr>
            </a:lvl1pPr>
          </a:lstStyle>
          <a:p>
            <a:endParaRPr dirty="0"/>
          </a:p>
        </p:txBody>
      </p:sp>
      <p:sp>
        <p:nvSpPr>
          <p:cNvPr id="20" name="Slide Number Placeholder 19"/>
          <p:cNvSpPr>
            <a:spLocks noGrp="1"/>
          </p:cNvSpPr>
          <p:nvPr>
            <p:ph type="sldNum" sz="quarter" idx="12"/>
          </p:nvPr>
        </p:nvSpPr>
        <p:spPr>
          <a:xfrm>
            <a:off x="775419" y="10170161"/>
            <a:ext cx="1208270" cy="223520"/>
          </a:xfrm>
        </p:spPr>
        <p:txBody>
          <a:bodyPr/>
          <a:lstStyle>
            <a:lvl1pPr>
              <a:defRPr sz="100">
                <a:solidFill>
                  <a:srgbClr val="C4C8CC"/>
                </a:solidFill>
              </a:defRPr>
            </a:lvl1pPr>
          </a:lstStyle>
          <a:p>
            <a:fld id="{1D97EE88-343E-4AED-AB47-DC2FB3AECFCB}" type="slidenum">
              <a:rPr/>
              <a:pPr/>
              <a:t>‹#›</a:t>
            </a:fld>
            <a:endParaRPr dirty="0"/>
          </a:p>
        </p:txBody>
      </p:sp>
    </p:spTree>
    <p:extLst>
      <p:ext uri="{BB962C8B-B14F-4D97-AF65-F5344CB8AC3E}">
        <p14:creationId xmlns:p14="http://schemas.microsoft.com/office/powerpoint/2010/main" val="43017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852987B-9F5B-451A-A9B0-832CD1CBB754}"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1D97EE88-343E-4AED-AB47-DC2FB3AECFCB}" type="slidenum">
              <a:rPr/>
              <a:t>‹#›</a:t>
            </a:fld>
            <a:endParaRPr dirty="0"/>
          </a:p>
        </p:txBody>
      </p:sp>
    </p:spTree>
    <p:extLst>
      <p:ext uri="{BB962C8B-B14F-4D97-AF65-F5344CB8AC3E}">
        <p14:creationId xmlns:p14="http://schemas.microsoft.com/office/powerpoint/2010/main" val="25660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807BFA6-B444-49FF-9F33-FE105699ADF3}"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1D97EE88-343E-4AED-AB47-DC2FB3AECFCB}" type="slidenum">
              <a:rPr/>
              <a:pPr/>
              <a:t>‹#›</a:t>
            </a:fld>
            <a:endParaRPr dirty="0"/>
          </a:p>
        </p:txBody>
      </p:sp>
    </p:spTree>
    <p:extLst>
      <p:ext uri="{BB962C8B-B14F-4D97-AF65-F5344CB8AC3E}">
        <p14:creationId xmlns:p14="http://schemas.microsoft.com/office/powerpoint/2010/main" val="104434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539A2-F983-49C2-B1FD-C1525DC020B8}" type="datetime1">
              <a:rPr lang="en-US"/>
              <a:t>6/12/2017</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1D97EE88-343E-4AED-AB47-DC2FB3AECFCB}" type="slidenum">
              <a:rPr/>
              <a:pPr/>
              <a:t>‹#›</a:t>
            </a:fld>
            <a:endParaRPr dirty="0"/>
          </a:p>
        </p:txBody>
      </p:sp>
    </p:spTree>
    <p:extLst>
      <p:ext uri="{BB962C8B-B14F-4D97-AF65-F5344CB8AC3E}">
        <p14:creationId xmlns:p14="http://schemas.microsoft.com/office/powerpoint/2010/main" val="2825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7240" y="2235201"/>
            <a:ext cx="6868319" cy="6593840"/>
          </a:xfrm>
        </p:spPr>
        <p:txBody>
          <a:bodyPr>
            <a:normAutofit/>
          </a:bodyPr>
          <a:lstStyle>
            <a:lvl1pPr>
              <a:defRPr sz="3800">
                <a:solidFill>
                  <a:schemeClr val="tx1"/>
                </a:solidFill>
              </a:defRPr>
            </a:lvl1pPr>
            <a:lvl2pPr>
              <a:defRPr sz="3200">
                <a:solidFill>
                  <a:schemeClr val="tx1"/>
                </a:solidFill>
              </a:defRPr>
            </a:lvl2pPr>
            <a:lvl3pPr>
              <a:defRPr sz="27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896543" y="2235201"/>
            <a:ext cx="6871018" cy="6593840"/>
          </a:xfrm>
        </p:spPr>
        <p:txBody>
          <a:bodyPr>
            <a:normAutofit/>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8ABA14A-4E96-4B7B-B10A-FB37C2BDCF2A}" type="datetime1">
              <a:rPr lang="en-US"/>
              <a:t>6/12/2017</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1D97EE88-343E-4AED-AB47-DC2FB3AECFCB}" type="slidenum">
              <a:rPr/>
              <a:t>‹#›</a:t>
            </a:fld>
            <a:endParaRPr dirty="0"/>
          </a:p>
        </p:txBody>
      </p:sp>
    </p:spTree>
    <p:extLst>
      <p:ext uri="{BB962C8B-B14F-4D97-AF65-F5344CB8AC3E}">
        <p14:creationId xmlns:p14="http://schemas.microsoft.com/office/powerpoint/2010/main" val="163665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5ED45D-9ECF-4912-9F05-17BE0DB243BC}" type="datetime1">
              <a:rPr lang="en-US"/>
              <a:t>6/12/2017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1D97EE88-343E-4AED-AB47-DC2FB3AECFCB}" type="slidenum">
              <a:rPr/>
              <a:pPr/>
              <a:t>‹#›</a:t>
            </a:fld>
            <a:endParaRPr dirty="0"/>
          </a:p>
        </p:txBody>
      </p:sp>
      <p:sp>
        <p:nvSpPr>
          <p:cNvPr id="7" name="Content Placeholder 6"/>
          <p:cNvSpPr>
            <a:spLocks noGrp="1"/>
          </p:cNvSpPr>
          <p:nvPr>
            <p:ph sz="quarter" idx="13"/>
          </p:nvPr>
        </p:nvSpPr>
        <p:spPr>
          <a:xfrm>
            <a:off x="775419" y="2235200"/>
            <a:ext cx="6868704" cy="3084576"/>
          </a:xfrm>
        </p:spPr>
        <p:txBody>
          <a:bodyPr>
            <a:normAutofit/>
          </a:bodyPr>
          <a:lstStyle>
            <a:lvl1pPr>
              <a:spcBef>
                <a:spcPts val="1613"/>
              </a:spcBef>
              <a:defRPr sz="2700"/>
            </a:lvl1pPr>
            <a:lvl2pPr>
              <a:spcBef>
                <a:spcPts val="807"/>
              </a:spcBef>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6"/>
          <p:cNvSpPr>
            <a:spLocks noGrp="1"/>
          </p:cNvSpPr>
          <p:nvPr>
            <p:ph sz="quarter" idx="15"/>
          </p:nvPr>
        </p:nvSpPr>
        <p:spPr>
          <a:xfrm>
            <a:off x="7897034" y="2235200"/>
            <a:ext cx="6868704" cy="3084576"/>
          </a:xfrm>
        </p:spPr>
        <p:txBody>
          <a:bodyPr>
            <a:normAutofit/>
          </a:bodyPr>
          <a:lstStyle>
            <a:lvl1pPr>
              <a:spcBef>
                <a:spcPts val="1613"/>
              </a:spcBef>
              <a:defRPr sz="2700"/>
            </a:lvl1pPr>
            <a:lvl2pPr>
              <a:spcBef>
                <a:spcPts val="807"/>
              </a:spcBef>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6"/>
          <p:cNvSpPr>
            <a:spLocks noGrp="1"/>
          </p:cNvSpPr>
          <p:nvPr>
            <p:ph sz="quarter" idx="14"/>
          </p:nvPr>
        </p:nvSpPr>
        <p:spPr>
          <a:xfrm>
            <a:off x="775419" y="5588000"/>
            <a:ext cx="6868704" cy="3084576"/>
          </a:xfrm>
        </p:spPr>
        <p:txBody>
          <a:bodyPr>
            <a:normAutofit/>
          </a:bodyPr>
          <a:lstStyle>
            <a:lvl1pPr>
              <a:spcBef>
                <a:spcPts val="1613"/>
              </a:spcBef>
              <a:defRPr sz="2700"/>
            </a:lvl1pPr>
            <a:lvl2pPr>
              <a:spcBef>
                <a:spcPts val="807"/>
              </a:spcBef>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6"/>
          <p:cNvSpPr>
            <a:spLocks noGrp="1"/>
          </p:cNvSpPr>
          <p:nvPr>
            <p:ph sz="quarter" idx="16"/>
          </p:nvPr>
        </p:nvSpPr>
        <p:spPr>
          <a:xfrm>
            <a:off x="7897034" y="5588000"/>
            <a:ext cx="6868704" cy="3084576"/>
          </a:xfrm>
        </p:spPr>
        <p:txBody>
          <a:bodyPr>
            <a:normAutofit/>
          </a:bodyPr>
          <a:lstStyle>
            <a:lvl1pPr>
              <a:spcBef>
                <a:spcPts val="1613"/>
              </a:spcBef>
              <a:defRPr sz="2700"/>
            </a:lvl1pPr>
            <a:lvl2pPr>
              <a:spcBef>
                <a:spcPts val="807"/>
              </a:spcBef>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7664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p:nvGrpSpPr>
        <p:grpSpPr>
          <a:xfrm flipV="1">
            <a:off x="1" y="8185460"/>
            <a:ext cx="3798467" cy="1872941"/>
            <a:chOff x="0" y="-1416"/>
            <a:chExt cx="6566030" cy="3430416"/>
          </a:xfrm>
        </p:grpSpPr>
        <p:sp>
          <p:nvSpPr>
            <p:cNvPr id="17" name="Freeform 16"/>
            <p:cNvSpPr/>
            <p:nvPr/>
          </p:nvSpPr>
          <p:spPr>
            <a:xfrm>
              <a:off x="0" y="0"/>
              <a:ext cx="3429000" cy="3429000"/>
            </a:xfrm>
            <a:custGeom>
              <a:avLst/>
              <a:gdLst/>
              <a:ahLst/>
              <a:cxnLst/>
              <a:rect l="l" t="t" r="r" b="b"/>
              <a:pathLst>
                <a:path w="3429000" h="3429000">
                  <a:moveTo>
                    <a:pt x="0" y="0"/>
                  </a:moveTo>
                  <a:lnTo>
                    <a:pt x="3429000" y="0"/>
                  </a:lnTo>
                  <a:lnTo>
                    <a:pt x="0" y="3429000"/>
                  </a:lnTo>
                  <a:close/>
                </a:path>
              </a:pathLst>
            </a:custGeom>
            <a:solidFill>
              <a:srgbClr val="258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3"/>
            <p:cNvSpPr/>
            <p:nvPr/>
          </p:nvSpPr>
          <p:spPr>
            <a:xfrm>
              <a:off x="0" y="-1416"/>
              <a:ext cx="6566030" cy="1760345"/>
            </a:xfrm>
            <a:custGeom>
              <a:avLst/>
              <a:gdLst/>
              <a:ahLst/>
              <a:cxnLst/>
              <a:rect l="l" t="t" r="r" b="b"/>
              <a:pathLst>
                <a:path w="12188686" h="3270236">
                  <a:moveTo>
                    <a:pt x="0" y="0"/>
                  </a:moveTo>
                  <a:lnTo>
                    <a:pt x="12188686" y="0"/>
                  </a:lnTo>
                  <a:lnTo>
                    <a:pt x="0" y="3270236"/>
                  </a:lnTo>
                  <a:close/>
                </a:path>
              </a:pathLst>
            </a:custGeom>
            <a:solidFill>
              <a:srgbClr val="34B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9" name="Rectangle 3"/>
            <p:cNvSpPr/>
            <p:nvPr/>
          </p:nvSpPr>
          <p:spPr>
            <a:xfrm>
              <a:off x="0" y="0"/>
              <a:ext cx="3429000" cy="1758929"/>
            </a:xfrm>
            <a:custGeom>
              <a:avLst/>
              <a:gdLst/>
              <a:ahLst/>
              <a:cxnLst/>
              <a:rect l="l" t="t" r="r" b="b"/>
              <a:pathLst>
                <a:path w="3429000" h="1758929">
                  <a:moveTo>
                    <a:pt x="0" y="0"/>
                  </a:moveTo>
                  <a:lnTo>
                    <a:pt x="3429000" y="0"/>
                  </a:lnTo>
                  <a:lnTo>
                    <a:pt x="2281827" y="1147175"/>
                  </a:lnTo>
                  <a:lnTo>
                    <a:pt x="0" y="1758929"/>
                  </a:lnTo>
                  <a:close/>
                </a:path>
              </a:pathLst>
            </a:custGeom>
            <a:solidFill>
              <a:srgbClr val="25899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775418" y="335280"/>
            <a:ext cx="13990321" cy="1564640"/>
          </a:xfrm>
          <a:prstGeom prst="rect">
            <a:avLst/>
          </a:prstGeom>
        </p:spPr>
        <p:txBody>
          <a:bodyPr vert="horz" lIns="0" tIns="0" rIns="0" bIns="0" rtlCol="0" anchor="b">
            <a:noAutofit/>
          </a:bodyPr>
          <a:lstStyle/>
          <a:p>
            <a:r>
              <a:rPr lang="en-US"/>
              <a:t>Click to edit Master title style</a:t>
            </a:r>
            <a:endParaRPr/>
          </a:p>
        </p:txBody>
      </p:sp>
      <p:sp>
        <p:nvSpPr>
          <p:cNvPr id="3" name="Text Placeholder 2"/>
          <p:cNvSpPr>
            <a:spLocks noGrp="1"/>
          </p:cNvSpPr>
          <p:nvPr>
            <p:ph type="body" idx="1"/>
          </p:nvPr>
        </p:nvSpPr>
        <p:spPr>
          <a:xfrm>
            <a:off x="777240" y="2235200"/>
            <a:ext cx="13990321" cy="659384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0299088" y="9298432"/>
            <a:ext cx="2363776" cy="402336"/>
          </a:xfrm>
          <a:prstGeom prst="rect">
            <a:avLst/>
          </a:prstGeom>
        </p:spPr>
        <p:txBody>
          <a:bodyPr vert="horz" lIns="0" tIns="0" rIns="0" bIns="0" rtlCol="0" anchor="ctr"/>
          <a:lstStyle>
            <a:lvl1pPr algn="r">
              <a:defRPr sz="1200">
                <a:solidFill>
                  <a:schemeClr val="tx1"/>
                </a:solidFill>
              </a:defRPr>
            </a:lvl1pPr>
          </a:lstStyle>
          <a:p>
            <a:fld id="{7EC496F4-017F-4C26-B30D-C813714F6A60}" type="datetime1">
              <a:rPr lang="en-US"/>
              <a:t>6/12/2017</a:t>
            </a:fld>
            <a:endParaRPr dirty="0"/>
          </a:p>
        </p:txBody>
      </p:sp>
      <p:sp>
        <p:nvSpPr>
          <p:cNvPr id="5" name="Footer Placeholder 4"/>
          <p:cNvSpPr>
            <a:spLocks noGrp="1"/>
          </p:cNvSpPr>
          <p:nvPr>
            <p:ph type="ftr" sz="quarter" idx="3"/>
          </p:nvPr>
        </p:nvSpPr>
        <p:spPr>
          <a:xfrm>
            <a:off x="1983687" y="9298432"/>
            <a:ext cx="8315400" cy="402336"/>
          </a:xfrm>
          <a:prstGeom prst="rect">
            <a:avLst/>
          </a:prstGeom>
        </p:spPr>
        <p:txBody>
          <a:bodyPr vert="horz" lIns="0" tIns="0" rIns="0" bIns="0" rtlCol="0" anchor="ctr"/>
          <a:lstStyle>
            <a:lvl1pPr algn="l">
              <a:defRPr sz="1200">
                <a:solidFill>
                  <a:schemeClr val="tx1"/>
                </a:solidFill>
              </a:defRPr>
            </a:lvl1pPr>
          </a:lstStyle>
          <a:p>
            <a:endParaRPr dirty="0"/>
          </a:p>
        </p:txBody>
      </p:sp>
      <p:sp>
        <p:nvSpPr>
          <p:cNvPr id="6" name="Slide Number Placeholder 5"/>
          <p:cNvSpPr>
            <a:spLocks noGrp="1"/>
          </p:cNvSpPr>
          <p:nvPr>
            <p:ph type="sldNum" sz="quarter" idx="4"/>
          </p:nvPr>
        </p:nvSpPr>
        <p:spPr>
          <a:xfrm>
            <a:off x="775419" y="9298432"/>
            <a:ext cx="1208270" cy="402336"/>
          </a:xfrm>
          <a:prstGeom prst="rect">
            <a:avLst/>
          </a:prstGeom>
        </p:spPr>
        <p:txBody>
          <a:bodyPr vert="horz" lIns="0" tIns="0" rIns="0" bIns="0" rtlCol="0" anchor="ctr"/>
          <a:lstStyle>
            <a:lvl1pPr algn="l">
              <a:defRPr sz="1200">
                <a:solidFill>
                  <a:schemeClr val="bg1"/>
                </a:solidFill>
              </a:defRPr>
            </a:lvl1pPr>
          </a:lstStyle>
          <a:p>
            <a:fld id="{1D97EE88-343E-4AED-AB47-DC2FB3AECFCB}" type="slidenum">
              <a:rPr/>
              <a:pPr/>
              <a:t>‹#›</a:t>
            </a:fld>
            <a:endParaRPr dirty="0"/>
          </a:p>
        </p:txBody>
      </p:sp>
      <p:grpSp>
        <p:nvGrpSpPr>
          <p:cNvPr id="7" name="Group 6"/>
          <p:cNvGrpSpPr/>
          <p:nvPr/>
        </p:nvGrpSpPr>
        <p:grpSpPr bwMode="gray">
          <a:xfrm>
            <a:off x="13103145" y="9164320"/>
            <a:ext cx="1664213" cy="531737"/>
            <a:chOff x="2801938" y="1371600"/>
            <a:chExt cx="6588126" cy="1830388"/>
          </a:xfrm>
        </p:grpSpPr>
        <p:sp>
          <p:nvSpPr>
            <p:cNvPr id="8" name="Freeform 5"/>
            <p:cNvSpPr>
              <a:spLocks/>
            </p:cNvSpPr>
            <p:nvPr/>
          </p:nvSpPr>
          <p:spPr bwMode="gray">
            <a:xfrm>
              <a:off x="2801938" y="1371600"/>
              <a:ext cx="2513013" cy="898525"/>
            </a:xfrm>
            <a:custGeom>
              <a:avLst/>
              <a:gdLst>
                <a:gd name="T0" fmla="*/ 1134 w 1583"/>
                <a:gd name="T1" fmla="*/ 0 h 566"/>
                <a:gd name="T2" fmla="*/ 1134 w 1583"/>
                <a:gd name="T3" fmla="*/ 530 h 566"/>
                <a:gd name="T4" fmla="*/ 916 w 1583"/>
                <a:gd name="T5" fmla="*/ 0 h 566"/>
                <a:gd name="T6" fmla="*/ 753 w 1583"/>
                <a:gd name="T7" fmla="*/ 0 h 566"/>
                <a:gd name="T8" fmla="*/ 535 w 1583"/>
                <a:gd name="T9" fmla="*/ 528 h 566"/>
                <a:gd name="T10" fmla="*/ 535 w 1583"/>
                <a:gd name="T11" fmla="*/ 0 h 566"/>
                <a:gd name="T12" fmla="*/ 374 w 1583"/>
                <a:gd name="T13" fmla="*/ 0 h 566"/>
                <a:gd name="T14" fmla="*/ 374 w 1583"/>
                <a:gd name="T15" fmla="*/ 207 h 566"/>
                <a:gd name="T16" fmla="*/ 161 w 1583"/>
                <a:gd name="T17" fmla="*/ 207 h 566"/>
                <a:gd name="T18" fmla="*/ 161 w 1583"/>
                <a:gd name="T19" fmla="*/ 0 h 566"/>
                <a:gd name="T20" fmla="*/ 0 w 1583"/>
                <a:gd name="T21" fmla="*/ 0 h 566"/>
                <a:gd name="T22" fmla="*/ 0 w 1583"/>
                <a:gd name="T23" fmla="*/ 566 h 566"/>
                <a:gd name="T24" fmla="*/ 161 w 1583"/>
                <a:gd name="T25" fmla="*/ 566 h 566"/>
                <a:gd name="T26" fmla="*/ 161 w 1583"/>
                <a:gd name="T27" fmla="*/ 333 h 566"/>
                <a:gd name="T28" fmla="*/ 374 w 1583"/>
                <a:gd name="T29" fmla="*/ 333 h 566"/>
                <a:gd name="T30" fmla="*/ 374 w 1583"/>
                <a:gd name="T31" fmla="*/ 566 h 566"/>
                <a:gd name="T32" fmla="*/ 521 w 1583"/>
                <a:gd name="T33" fmla="*/ 566 h 566"/>
                <a:gd name="T34" fmla="*/ 535 w 1583"/>
                <a:gd name="T35" fmla="*/ 566 h 566"/>
                <a:gd name="T36" fmla="*/ 686 w 1583"/>
                <a:gd name="T37" fmla="*/ 566 h 566"/>
                <a:gd name="T38" fmla="*/ 724 w 1583"/>
                <a:gd name="T39" fmla="*/ 463 h 566"/>
                <a:gd name="T40" fmla="*/ 833 w 1583"/>
                <a:gd name="T41" fmla="*/ 157 h 566"/>
                <a:gd name="T42" fmla="*/ 836 w 1583"/>
                <a:gd name="T43" fmla="*/ 157 h 566"/>
                <a:gd name="T44" fmla="*/ 937 w 1583"/>
                <a:gd name="T45" fmla="*/ 423 h 566"/>
                <a:gd name="T46" fmla="*/ 698 w 1583"/>
                <a:gd name="T47" fmla="*/ 566 h 566"/>
                <a:gd name="T48" fmla="*/ 980 w 1583"/>
                <a:gd name="T49" fmla="*/ 566 h 566"/>
                <a:gd name="T50" fmla="*/ 1134 w 1583"/>
                <a:gd name="T51" fmla="*/ 566 h 566"/>
                <a:gd name="T52" fmla="*/ 1148 w 1583"/>
                <a:gd name="T53" fmla="*/ 566 h 566"/>
                <a:gd name="T54" fmla="*/ 1583 w 1583"/>
                <a:gd name="T55" fmla="*/ 566 h 566"/>
                <a:gd name="T56" fmla="*/ 1583 w 1583"/>
                <a:gd name="T57" fmla="*/ 437 h 566"/>
                <a:gd name="T58" fmla="*/ 1294 w 1583"/>
                <a:gd name="T59" fmla="*/ 437 h 566"/>
                <a:gd name="T60" fmla="*/ 1294 w 1583"/>
                <a:gd name="T61" fmla="*/ 0 h 566"/>
                <a:gd name="T62" fmla="*/ 1134 w 1583"/>
                <a:gd name="T63"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3" h="566">
                  <a:moveTo>
                    <a:pt x="1134" y="0"/>
                  </a:moveTo>
                  <a:lnTo>
                    <a:pt x="1134" y="530"/>
                  </a:lnTo>
                  <a:lnTo>
                    <a:pt x="916" y="0"/>
                  </a:lnTo>
                  <a:lnTo>
                    <a:pt x="753" y="0"/>
                  </a:lnTo>
                  <a:lnTo>
                    <a:pt x="535" y="528"/>
                  </a:lnTo>
                  <a:lnTo>
                    <a:pt x="535" y="0"/>
                  </a:lnTo>
                  <a:lnTo>
                    <a:pt x="374" y="0"/>
                  </a:lnTo>
                  <a:lnTo>
                    <a:pt x="374" y="207"/>
                  </a:lnTo>
                  <a:lnTo>
                    <a:pt x="161" y="207"/>
                  </a:lnTo>
                  <a:lnTo>
                    <a:pt x="161" y="0"/>
                  </a:lnTo>
                  <a:lnTo>
                    <a:pt x="0" y="0"/>
                  </a:lnTo>
                  <a:lnTo>
                    <a:pt x="0" y="566"/>
                  </a:lnTo>
                  <a:lnTo>
                    <a:pt x="161" y="566"/>
                  </a:lnTo>
                  <a:lnTo>
                    <a:pt x="161" y="333"/>
                  </a:lnTo>
                  <a:lnTo>
                    <a:pt x="374" y="333"/>
                  </a:lnTo>
                  <a:lnTo>
                    <a:pt x="374" y="566"/>
                  </a:lnTo>
                  <a:lnTo>
                    <a:pt x="521" y="566"/>
                  </a:lnTo>
                  <a:lnTo>
                    <a:pt x="535" y="566"/>
                  </a:lnTo>
                  <a:lnTo>
                    <a:pt x="686" y="566"/>
                  </a:lnTo>
                  <a:lnTo>
                    <a:pt x="724" y="463"/>
                  </a:lnTo>
                  <a:lnTo>
                    <a:pt x="833" y="157"/>
                  </a:lnTo>
                  <a:lnTo>
                    <a:pt x="836" y="157"/>
                  </a:lnTo>
                  <a:lnTo>
                    <a:pt x="937" y="423"/>
                  </a:lnTo>
                  <a:lnTo>
                    <a:pt x="698" y="566"/>
                  </a:lnTo>
                  <a:lnTo>
                    <a:pt x="980" y="566"/>
                  </a:lnTo>
                  <a:lnTo>
                    <a:pt x="1134" y="566"/>
                  </a:lnTo>
                  <a:lnTo>
                    <a:pt x="1148" y="566"/>
                  </a:lnTo>
                  <a:lnTo>
                    <a:pt x="1583" y="566"/>
                  </a:lnTo>
                  <a:lnTo>
                    <a:pt x="1583" y="437"/>
                  </a:lnTo>
                  <a:lnTo>
                    <a:pt x="1294" y="437"/>
                  </a:lnTo>
                  <a:lnTo>
                    <a:pt x="1294" y="0"/>
                  </a:lnTo>
                  <a:lnTo>
                    <a:pt x="1134"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p:cNvSpPr>
            <p:nvPr/>
          </p:nvSpPr>
          <p:spPr bwMode="gray">
            <a:xfrm>
              <a:off x="5359401" y="1371600"/>
              <a:ext cx="1728788" cy="898525"/>
            </a:xfrm>
            <a:custGeom>
              <a:avLst/>
              <a:gdLst>
                <a:gd name="T0" fmla="*/ 907 w 1089"/>
                <a:gd name="T1" fmla="*/ 0 h 566"/>
                <a:gd name="T2" fmla="*/ 784 w 1089"/>
                <a:gd name="T3" fmla="*/ 231 h 566"/>
                <a:gd name="T4" fmla="*/ 661 w 1089"/>
                <a:gd name="T5" fmla="*/ 0 h 566"/>
                <a:gd name="T6" fmla="*/ 0 w 1089"/>
                <a:gd name="T7" fmla="*/ 0 h 566"/>
                <a:gd name="T8" fmla="*/ 0 w 1089"/>
                <a:gd name="T9" fmla="*/ 566 h 566"/>
                <a:gd name="T10" fmla="*/ 502 w 1089"/>
                <a:gd name="T11" fmla="*/ 566 h 566"/>
                <a:gd name="T12" fmla="*/ 502 w 1089"/>
                <a:gd name="T13" fmla="*/ 437 h 566"/>
                <a:gd name="T14" fmla="*/ 161 w 1089"/>
                <a:gd name="T15" fmla="*/ 437 h 566"/>
                <a:gd name="T16" fmla="*/ 161 w 1089"/>
                <a:gd name="T17" fmla="*/ 330 h 566"/>
                <a:gd name="T18" fmla="*/ 464 w 1089"/>
                <a:gd name="T19" fmla="*/ 330 h 566"/>
                <a:gd name="T20" fmla="*/ 464 w 1089"/>
                <a:gd name="T21" fmla="*/ 216 h 566"/>
                <a:gd name="T22" fmla="*/ 161 w 1089"/>
                <a:gd name="T23" fmla="*/ 216 h 566"/>
                <a:gd name="T24" fmla="*/ 161 w 1089"/>
                <a:gd name="T25" fmla="*/ 119 h 566"/>
                <a:gd name="T26" fmla="*/ 493 w 1089"/>
                <a:gd name="T27" fmla="*/ 119 h 566"/>
                <a:gd name="T28" fmla="*/ 493 w 1089"/>
                <a:gd name="T29" fmla="*/ 24 h 566"/>
                <a:gd name="T30" fmla="*/ 703 w 1089"/>
                <a:gd name="T31" fmla="*/ 354 h 566"/>
                <a:gd name="T32" fmla="*/ 703 w 1089"/>
                <a:gd name="T33" fmla="*/ 566 h 566"/>
                <a:gd name="T34" fmla="*/ 864 w 1089"/>
                <a:gd name="T35" fmla="*/ 566 h 566"/>
                <a:gd name="T36" fmla="*/ 864 w 1089"/>
                <a:gd name="T37" fmla="*/ 354 h 566"/>
                <a:gd name="T38" fmla="*/ 1089 w 1089"/>
                <a:gd name="T39" fmla="*/ 0 h 566"/>
                <a:gd name="T40" fmla="*/ 907 w 1089"/>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9" h="566">
                  <a:moveTo>
                    <a:pt x="907" y="0"/>
                  </a:moveTo>
                  <a:lnTo>
                    <a:pt x="784" y="231"/>
                  </a:lnTo>
                  <a:lnTo>
                    <a:pt x="661" y="0"/>
                  </a:lnTo>
                  <a:lnTo>
                    <a:pt x="0" y="0"/>
                  </a:lnTo>
                  <a:lnTo>
                    <a:pt x="0" y="566"/>
                  </a:lnTo>
                  <a:lnTo>
                    <a:pt x="502" y="566"/>
                  </a:lnTo>
                  <a:lnTo>
                    <a:pt x="502" y="437"/>
                  </a:lnTo>
                  <a:lnTo>
                    <a:pt x="161" y="437"/>
                  </a:lnTo>
                  <a:lnTo>
                    <a:pt x="161" y="330"/>
                  </a:lnTo>
                  <a:lnTo>
                    <a:pt x="464" y="330"/>
                  </a:lnTo>
                  <a:lnTo>
                    <a:pt x="464" y="216"/>
                  </a:lnTo>
                  <a:lnTo>
                    <a:pt x="161" y="216"/>
                  </a:lnTo>
                  <a:lnTo>
                    <a:pt x="161" y="119"/>
                  </a:lnTo>
                  <a:lnTo>
                    <a:pt x="493" y="119"/>
                  </a:lnTo>
                  <a:lnTo>
                    <a:pt x="493" y="24"/>
                  </a:lnTo>
                  <a:lnTo>
                    <a:pt x="703" y="354"/>
                  </a:lnTo>
                  <a:lnTo>
                    <a:pt x="703" y="566"/>
                  </a:lnTo>
                  <a:lnTo>
                    <a:pt x="864" y="566"/>
                  </a:lnTo>
                  <a:lnTo>
                    <a:pt x="864" y="354"/>
                  </a:lnTo>
                  <a:lnTo>
                    <a:pt x="1089" y="0"/>
                  </a:lnTo>
                  <a:lnTo>
                    <a:pt x="907" y="0"/>
                  </a:lnTo>
                  <a:close/>
                </a:path>
              </a:pathLst>
            </a:custGeom>
            <a:solidFill>
              <a:srgbClr val="34B5D0"/>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629026" y="2270125"/>
              <a:ext cx="1685925" cy="893763"/>
            </a:xfrm>
            <a:custGeom>
              <a:avLst/>
              <a:gdLst>
                <a:gd name="T0" fmla="*/ 773 w 1062"/>
                <a:gd name="T1" fmla="*/ 437 h 563"/>
                <a:gd name="T2" fmla="*/ 773 w 1062"/>
                <a:gd name="T3" fmla="*/ 0 h 563"/>
                <a:gd name="T4" fmla="*/ 613 w 1062"/>
                <a:gd name="T5" fmla="*/ 0 h 563"/>
                <a:gd name="T6" fmla="*/ 613 w 1062"/>
                <a:gd name="T7" fmla="*/ 530 h 563"/>
                <a:gd name="T8" fmla="*/ 395 w 1062"/>
                <a:gd name="T9" fmla="*/ 0 h 563"/>
                <a:gd name="T10" fmla="*/ 232 w 1062"/>
                <a:gd name="T11" fmla="*/ 0 h 563"/>
                <a:gd name="T12" fmla="*/ 0 w 1062"/>
                <a:gd name="T13" fmla="*/ 563 h 563"/>
                <a:gd name="T14" fmla="*/ 168 w 1062"/>
                <a:gd name="T15" fmla="*/ 563 h 563"/>
                <a:gd name="T16" fmla="*/ 449 w 1062"/>
                <a:gd name="T17" fmla="*/ 563 h 563"/>
                <a:gd name="T18" fmla="*/ 208 w 1062"/>
                <a:gd name="T19" fmla="*/ 420 h 563"/>
                <a:gd name="T20" fmla="*/ 312 w 1062"/>
                <a:gd name="T21" fmla="*/ 154 h 563"/>
                <a:gd name="T22" fmla="*/ 315 w 1062"/>
                <a:gd name="T23" fmla="*/ 154 h 563"/>
                <a:gd name="T24" fmla="*/ 421 w 1062"/>
                <a:gd name="T25" fmla="*/ 463 h 563"/>
                <a:gd name="T26" fmla="*/ 461 w 1062"/>
                <a:gd name="T27" fmla="*/ 563 h 563"/>
                <a:gd name="T28" fmla="*/ 613 w 1062"/>
                <a:gd name="T29" fmla="*/ 563 h 563"/>
                <a:gd name="T30" fmla="*/ 613 w 1062"/>
                <a:gd name="T31" fmla="*/ 563 h 563"/>
                <a:gd name="T32" fmla="*/ 1062 w 1062"/>
                <a:gd name="T33" fmla="*/ 563 h 563"/>
                <a:gd name="T34" fmla="*/ 1062 w 1062"/>
                <a:gd name="T35" fmla="*/ 437 h 563"/>
                <a:gd name="T36" fmla="*/ 773 w 1062"/>
                <a:gd name="T37" fmla="*/ 43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2" h="563">
                  <a:moveTo>
                    <a:pt x="773" y="437"/>
                  </a:moveTo>
                  <a:lnTo>
                    <a:pt x="773" y="0"/>
                  </a:lnTo>
                  <a:lnTo>
                    <a:pt x="613" y="0"/>
                  </a:lnTo>
                  <a:lnTo>
                    <a:pt x="613" y="530"/>
                  </a:lnTo>
                  <a:lnTo>
                    <a:pt x="395" y="0"/>
                  </a:lnTo>
                  <a:lnTo>
                    <a:pt x="232" y="0"/>
                  </a:lnTo>
                  <a:lnTo>
                    <a:pt x="0" y="563"/>
                  </a:lnTo>
                  <a:lnTo>
                    <a:pt x="168" y="563"/>
                  </a:lnTo>
                  <a:lnTo>
                    <a:pt x="449" y="563"/>
                  </a:lnTo>
                  <a:lnTo>
                    <a:pt x="208" y="420"/>
                  </a:lnTo>
                  <a:lnTo>
                    <a:pt x="312" y="154"/>
                  </a:lnTo>
                  <a:lnTo>
                    <a:pt x="315" y="154"/>
                  </a:lnTo>
                  <a:lnTo>
                    <a:pt x="421" y="463"/>
                  </a:lnTo>
                  <a:lnTo>
                    <a:pt x="461" y="563"/>
                  </a:lnTo>
                  <a:lnTo>
                    <a:pt x="613" y="563"/>
                  </a:lnTo>
                  <a:lnTo>
                    <a:pt x="613" y="563"/>
                  </a:lnTo>
                  <a:lnTo>
                    <a:pt x="1062" y="563"/>
                  </a:lnTo>
                  <a:lnTo>
                    <a:pt x="1062" y="437"/>
                  </a:lnTo>
                  <a:lnTo>
                    <a:pt x="773" y="437"/>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5359401" y="2270125"/>
              <a:ext cx="901700" cy="893763"/>
            </a:xfrm>
            <a:custGeom>
              <a:avLst/>
              <a:gdLst>
                <a:gd name="T0" fmla="*/ 0 w 240"/>
                <a:gd name="T1" fmla="*/ 0 h 237"/>
                <a:gd name="T2" fmla="*/ 112 w 240"/>
                <a:gd name="T3" fmla="*/ 0 h 237"/>
                <a:gd name="T4" fmla="*/ 240 w 240"/>
                <a:gd name="T5" fmla="*/ 117 h 237"/>
                <a:gd name="T6" fmla="*/ 112 w 240"/>
                <a:gd name="T7" fmla="*/ 237 h 237"/>
                <a:gd name="T8" fmla="*/ 0 w 240"/>
                <a:gd name="T9" fmla="*/ 237 h 237"/>
                <a:gd name="T10" fmla="*/ 0 w 240"/>
                <a:gd name="T11" fmla="*/ 0 h 237"/>
                <a:gd name="T12" fmla="*/ 68 w 240"/>
                <a:gd name="T13" fmla="*/ 184 h 237"/>
                <a:gd name="T14" fmla="*/ 100 w 240"/>
                <a:gd name="T15" fmla="*/ 184 h 237"/>
                <a:gd name="T16" fmla="*/ 172 w 240"/>
                <a:gd name="T17" fmla="*/ 117 h 237"/>
                <a:gd name="T18" fmla="*/ 100 w 240"/>
                <a:gd name="T19" fmla="*/ 53 h 237"/>
                <a:gd name="T20" fmla="*/ 68 w 240"/>
                <a:gd name="T21" fmla="*/ 53 h 237"/>
                <a:gd name="T22" fmla="*/ 68 w 240"/>
                <a:gd name="T23" fmla="*/ 18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37">
                  <a:moveTo>
                    <a:pt x="0" y="0"/>
                  </a:moveTo>
                  <a:cubicBezTo>
                    <a:pt x="112" y="0"/>
                    <a:pt x="112" y="0"/>
                    <a:pt x="112" y="0"/>
                  </a:cubicBezTo>
                  <a:cubicBezTo>
                    <a:pt x="192" y="0"/>
                    <a:pt x="240" y="44"/>
                    <a:pt x="240" y="117"/>
                  </a:cubicBezTo>
                  <a:cubicBezTo>
                    <a:pt x="240" y="195"/>
                    <a:pt x="191" y="237"/>
                    <a:pt x="112" y="237"/>
                  </a:cubicBezTo>
                  <a:cubicBezTo>
                    <a:pt x="0" y="237"/>
                    <a:pt x="0" y="237"/>
                    <a:pt x="0" y="237"/>
                  </a:cubicBezTo>
                  <a:lnTo>
                    <a:pt x="0" y="0"/>
                  </a:lnTo>
                  <a:close/>
                  <a:moveTo>
                    <a:pt x="68" y="184"/>
                  </a:moveTo>
                  <a:cubicBezTo>
                    <a:pt x="100" y="184"/>
                    <a:pt x="100" y="184"/>
                    <a:pt x="100" y="184"/>
                  </a:cubicBezTo>
                  <a:cubicBezTo>
                    <a:pt x="151" y="183"/>
                    <a:pt x="172" y="165"/>
                    <a:pt x="172" y="117"/>
                  </a:cubicBezTo>
                  <a:cubicBezTo>
                    <a:pt x="172" y="74"/>
                    <a:pt x="146" y="53"/>
                    <a:pt x="100" y="53"/>
                  </a:cubicBezTo>
                  <a:cubicBezTo>
                    <a:pt x="68" y="53"/>
                    <a:pt x="68" y="53"/>
                    <a:pt x="68" y="53"/>
                  </a:cubicBezTo>
                  <a:lnTo>
                    <a:pt x="68" y="184"/>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noEditPoints="1"/>
            </p:cNvSpPr>
            <p:nvPr/>
          </p:nvSpPr>
          <p:spPr bwMode="gray">
            <a:xfrm>
              <a:off x="6310313" y="2270125"/>
              <a:ext cx="874713" cy="893763"/>
            </a:xfrm>
            <a:custGeom>
              <a:avLst/>
              <a:gdLst>
                <a:gd name="T0" fmla="*/ 0 w 233"/>
                <a:gd name="T1" fmla="*/ 0 h 237"/>
                <a:gd name="T2" fmla="*/ 134 w 233"/>
                <a:gd name="T3" fmla="*/ 0 h 237"/>
                <a:gd name="T4" fmla="*/ 225 w 233"/>
                <a:gd name="T5" fmla="*/ 66 h 237"/>
                <a:gd name="T6" fmla="*/ 184 w 233"/>
                <a:gd name="T7" fmla="*/ 126 h 237"/>
                <a:gd name="T8" fmla="*/ 184 w 233"/>
                <a:gd name="T9" fmla="*/ 127 h 237"/>
                <a:gd name="T10" fmla="*/ 222 w 233"/>
                <a:gd name="T11" fmla="*/ 184 h 237"/>
                <a:gd name="T12" fmla="*/ 233 w 233"/>
                <a:gd name="T13" fmla="*/ 237 h 237"/>
                <a:gd name="T14" fmla="*/ 166 w 233"/>
                <a:gd name="T15" fmla="*/ 237 h 237"/>
                <a:gd name="T16" fmla="*/ 158 w 233"/>
                <a:gd name="T17" fmla="*/ 199 h 237"/>
                <a:gd name="T18" fmla="*/ 120 w 233"/>
                <a:gd name="T19" fmla="*/ 151 h 237"/>
                <a:gd name="T20" fmla="*/ 68 w 233"/>
                <a:gd name="T21" fmla="*/ 151 h 237"/>
                <a:gd name="T22" fmla="*/ 68 w 233"/>
                <a:gd name="T23" fmla="*/ 237 h 237"/>
                <a:gd name="T24" fmla="*/ 0 w 233"/>
                <a:gd name="T25" fmla="*/ 237 h 237"/>
                <a:gd name="T26" fmla="*/ 0 w 233"/>
                <a:gd name="T27" fmla="*/ 0 h 237"/>
                <a:gd name="T28" fmla="*/ 68 w 233"/>
                <a:gd name="T29" fmla="*/ 103 h 237"/>
                <a:gd name="T30" fmla="*/ 125 w 233"/>
                <a:gd name="T31" fmla="*/ 103 h 237"/>
                <a:gd name="T32" fmla="*/ 157 w 233"/>
                <a:gd name="T33" fmla="*/ 75 h 237"/>
                <a:gd name="T34" fmla="*/ 123 w 233"/>
                <a:gd name="T35" fmla="*/ 49 h 237"/>
                <a:gd name="T36" fmla="*/ 68 w 233"/>
                <a:gd name="T37" fmla="*/ 49 h 237"/>
                <a:gd name="T38" fmla="*/ 68 w 233"/>
                <a:gd name="T39" fmla="*/ 10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237">
                  <a:moveTo>
                    <a:pt x="0" y="0"/>
                  </a:moveTo>
                  <a:cubicBezTo>
                    <a:pt x="134" y="0"/>
                    <a:pt x="134" y="0"/>
                    <a:pt x="134" y="0"/>
                  </a:cubicBezTo>
                  <a:cubicBezTo>
                    <a:pt x="180" y="0"/>
                    <a:pt x="225" y="19"/>
                    <a:pt x="225" y="66"/>
                  </a:cubicBezTo>
                  <a:cubicBezTo>
                    <a:pt x="225" y="92"/>
                    <a:pt x="211" y="116"/>
                    <a:pt x="184" y="126"/>
                  </a:cubicBezTo>
                  <a:cubicBezTo>
                    <a:pt x="184" y="127"/>
                    <a:pt x="184" y="127"/>
                    <a:pt x="184" y="127"/>
                  </a:cubicBezTo>
                  <a:cubicBezTo>
                    <a:pt x="212" y="133"/>
                    <a:pt x="220" y="161"/>
                    <a:pt x="222" y="184"/>
                  </a:cubicBezTo>
                  <a:cubicBezTo>
                    <a:pt x="223" y="194"/>
                    <a:pt x="224" y="228"/>
                    <a:pt x="233" y="237"/>
                  </a:cubicBezTo>
                  <a:cubicBezTo>
                    <a:pt x="166" y="237"/>
                    <a:pt x="166" y="237"/>
                    <a:pt x="166" y="237"/>
                  </a:cubicBezTo>
                  <a:cubicBezTo>
                    <a:pt x="160" y="229"/>
                    <a:pt x="159" y="206"/>
                    <a:pt x="158" y="199"/>
                  </a:cubicBezTo>
                  <a:cubicBezTo>
                    <a:pt x="156" y="175"/>
                    <a:pt x="152" y="151"/>
                    <a:pt x="120" y="151"/>
                  </a:cubicBezTo>
                  <a:cubicBezTo>
                    <a:pt x="68" y="151"/>
                    <a:pt x="68" y="151"/>
                    <a:pt x="68" y="151"/>
                  </a:cubicBezTo>
                  <a:cubicBezTo>
                    <a:pt x="68" y="237"/>
                    <a:pt x="68" y="237"/>
                    <a:pt x="68" y="237"/>
                  </a:cubicBezTo>
                  <a:cubicBezTo>
                    <a:pt x="0" y="237"/>
                    <a:pt x="0" y="237"/>
                    <a:pt x="0" y="237"/>
                  </a:cubicBezTo>
                  <a:lnTo>
                    <a:pt x="0" y="0"/>
                  </a:lnTo>
                  <a:close/>
                  <a:moveTo>
                    <a:pt x="68" y="103"/>
                  </a:moveTo>
                  <a:cubicBezTo>
                    <a:pt x="125" y="103"/>
                    <a:pt x="125" y="103"/>
                    <a:pt x="125" y="103"/>
                  </a:cubicBezTo>
                  <a:cubicBezTo>
                    <a:pt x="146" y="103"/>
                    <a:pt x="157" y="93"/>
                    <a:pt x="157" y="75"/>
                  </a:cubicBezTo>
                  <a:cubicBezTo>
                    <a:pt x="157" y="57"/>
                    <a:pt x="142" y="49"/>
                    <a:pt x="123" y="49"/>
                  </a:cubicBezTo>
                  <a:cubicBezTo>
                    <a:pt x="68" y="49"/>
                    <a:pt x="68" y="49"/>
                    <a:pt x="68" y="49"/>
                  </a:cubicBezTo>
                  <a:lnTo>
                    <a:pt x="68" y="103"/>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Rectangle 10"/>
            <p:cNvSpPr>
              <a:spLocks noChangeArrowheads="1"/>
            </p:cNvSpPr>
            <p:nvPr/>
          </p:nvSpPr>
          <p:spPr bwMode="gray">
            <a:xfrm>
              <a:off x="7231063" y="2270125"/>
              <a:ext cx="254000" cy="893763"/>
            </a:xfrm>
            <a:prstGeom prst="rect">
              <a:avLst/>
            </a:pr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7542213" y="2270125"/>
              <a:ext cx="938213" cy="931863"/>
            </a:xfrm>
            <a:custGeom>
              <a:avLst/>
              <a:gdLst>
                <a:gd name="T0" fmla="*/ 181 w 250"/>
                <a:gd name="T1" fmla="*/ 89 h 247"/>
                <a:gd name="T2" fmla="*/ 129 w 250"/>
                <a:gd name="T3" fmla="*/ 53 h 247"/>
                <a:gd name="T4" fmla="*/ 68 w 250"/>
                <a:gd name="T5" fmla="*/ 123 h 247"/>
                <a:gd name="T6" fmla="*/ 129 w 250"/>
                <a:gd name="T7" fmla="*/ 194 h 247"/>
                <a:gd name="T8" fmla="*/ 181 w 250"/>
                <a:gd name="T9" fmla="*/ 150 h 247"/>
                <a:gd name="T10" fmla="*/ 250 w 250"/>
                <a:gd name="T11" fmla="*/ 150 h 247"/>
                <a:gd name="T12" fmla="*/ 130 w 250"/>
                <a:gd name="T13" fmla="*/ 247 h 247"/>
                <a:gd name="T14" fmla="*/ 0 w 250"/>
                <a:gd name="T15" fmla="*/ 123 h 247"/>
                <a:gd name="T16" fmla="*/ 130 w 250"/>
                <a:gd name="T17" fmla="*/ 0 h 247"/>
                <a:gd name="T18" fmla="*/ 250 w 250"/>
                <a:gd name="T19" fmla="*/ 89 h 247"/>
                <a:gd name="T20" fmla="*/ 181 w 250"/>
                <a:gd name="T21" fmla="*/ 8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7">
                  <a:moveTo>
                    <a:pt x="181" y="89"/>
                  </a:moveTo>
                  <a:cubicBezTo>
                    <a:pt x="178" y="65"/>
                    <a:pt x="157" y="53"/>
                    <a:pt x="129" y="53"/>
                  </a:cubicBezTo>
                  <a:cubicBezTo>
                    <a:pt x="85" y="53"/>
                    <a:pt x="68" y="88"/>
                    <a:pt x="68" y="123"/>
                  </a:cubicBezTo>
                  <a:cubicBezTo>
                    <a:pt x="68" y="159"/>
                    <a:pt x="85" y="194"/>
                    <a:pt x="129" y="194"/>
                  </a:cubicBezTo>
                  <a:cubicBezTo>
                    <a:pt x="161" y="194"/>
                    <a:pt x="179" y="177"/>
                    <a:pt x="181" y="150"/>
                  </a:cubicBezTo>
                  <a:cubicBezTo>
                    <a:pt x="250" y="150"/>
                    <a:pt x="250" y="150"/>
                    <a:pt x="250" y="150"/>
                  </a:cubicBezTo>
                  <a:cubicBezTo>
                    <a:pt x="246" y="211"/>
                    <a:pt x="196" y="247"/>
                    <a:pt x="130" y="247"/>
                  </a:cubicBezTo>
                  <a:cubicBezTo>
                    <a:pt x="51" y="247"/>
                    <a:pt x="0" y="192"/>
                    <a:pt x="0" y="123"/>
                  </a:cubicBezTo>
                  <a:cubicBezTo>
                    <a:pt x="0" y="54"/>
                    <a:pt x="51" y="0"/>
                    <a:pt x="130" y="0"/>
                  </a:cubicBezTo>
                  <a:cubicBezTo>
                    <a:pt x="187" y="0"/>
                    <a:pt x="248" y="32"/>
                    <a:pt x="250" y="89"/>
                  </a:cubicBezTo>
                  <a:lnTo>
                    <a:pt x="181" y="89"/>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p:cNvSpPr>
            <p:nvPr/>
          </p:nvSpPr>
          <p:spPr bwMode="gray">
            <a:xfrm>
              <a:off x="8540751" y="2270125"/>
              <a:ext cx="849313" cy="893763"/>
            </a:xfrm>
            <a:custGeom>
              <a:avLst/>
              <a:gdLst>
                <a:gd name="T0" fmla="*/ 0 w 535"/>
                <a:gd name="T1" fmla="*/ 0 h 563"/>
                <a:gd name="T2" fmla="*/ 161 w 535"/>
                <a:gd name="T3" fmla="*/ 0 h 563"/>
                <a:gd name="T4" fmla="*/ 161 w 535"/>
                <a:gd name="T5" fmla="*/ 204 h 563"/>
                <a:gd name="T6" fmla="*/ 374 w 535"/>
                <a:gd name="T7" fmla="*/ 204 h 563"/>
                <a:gd name="T8" fmla="*/ 374 w 535"/>
                <a:gd name="T9" fmla="*/ 0 h 563"/>
                <a:gd name="T10" fmla="*/ 535 w 535"/>
                <a:gd name="T11" fmla="*/ 0 h 563"/>
                <a:gd name="T12" fmla="*/ 535 w 535"/>
                <a:gd name="T13" fmla="*/ 563 h 563"/>
                <a:gd name="T14" fmla="*/ 374 w 535"/>
                <a:gd name="T15" fmla="*/ 563 h 563"/>
                <a:gd name="T16" fmla="*/ 374 w 535"/>
                <a:gd name="T17" fmla="*/ 330 h 563"/>
                <a:gd name="T18" fmla="*/ 161 w 535"/>
                <a:gd name="T19" fmla="*/ 330 h 563"/>
                <a:gd name="T20" fmla="*/ 161 w 535"/>
                <a:gd name="T21" fmla="*/ 563 h 563"/>
                <a:gd name="T22" fmla="*/ 0 w 535"/>
                <a:gd name="T23" fmla="*/ 563 h 563"/>
                <a:gd name="T24" fmla="*/ 0 w 535"/>
                <a:gd name="T2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63">
                  <a:moveTo>
                    <a:pt x="0" y="0"/>
                  </a:moveTo>
                  <a:lnTo>
                    <a:pt x="161" y="0"/>
                  </a:lnTo>
                  <a:lnTo>
                    <a:pt x="161" y="204"/>
                  </a:lnTo>
                  <a:lnTo>
                    <a:pt x="374" y="204"/>
                  </a:lnTo>
                  <a:lnTo>
                    <a:pt x="374" y="0"/>
                  </a:lnTo>
                  <a:lnTo>
                    <a:pt x="535" y="0"/>
                  </a:lnTo>
                  <a:lnTo>
                    <a:pt x="535" y="563"/>
                  </a:lnTo>
                  <a:lnTo>
                    <a:pt x="374" y="563"/>
                  </a:lnTo>
                  <a:lnTo>
                    <a:pt x="374" y="330"/>
                  </a:lnTo>
                  <a:lnTo>
                    <a:pt x="161" y="330"/>
                  </a:lnTo>
                  <a:lnTo>
                    <a:pt x="161" y="563"/>
                  </a:lnTo>
                  <a:lnTo>
                    <a:pt x="0" y="563"/>
                  </a:lnTo>
                  <a:lnTo>
                    <a:pt x="0" y="0"/>
                  </a:lnTo>
                  <a:close/>
                </a:path>
              </a:pathLst>
            </a:custGeom>
            <a:solidFill>
              <a:srgbClr val="5A8E22"/>
            </a:solidFill>
            <a:ln>
              <a:noFill/>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193165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51" r:id="rId4"/>
    <p:sldLayoutId id="2147483654" r:id="rId5"/>
    <p:sldLayoutId id="2147483660" r:id="rId6"/>
    <p:sldLayoutId id="2147483655" r:id="rId7"/>
    <p:sldLayoutId id="2147483652" r:id="rId8"/>
    <p:sldLayoutId id="2147483661" r:id="rId9"/>
    <p:sldLayoutId id="2147483662" r:id="rId10"/>
    <p:sldLayoutId id="2147483663" r:id="rId11"/>
    <p:sldLayoutId id="2147483664" r:id="rId12"/>
    <p:sldLayoutId id="2147483653" r:id="rId13"/>
    <p:sldLayoutId id="2147483665"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29136" rtl="0" eaLnBrk="1" latinLnBrk="0" hangingPunct="1">
        <a:lnSpc>
          <a:spcPct val="90000"/>
        </a:lnSpc>
        <a:spcBef>
          <a:spcPct val="0"/>
        </a:spcBef>
        <a:buNone/>
        <a:defRPr sz="4800" kern="1200">
          <a:solidFill>
            <a:schemeClr val="bg2">
              <a:lumMod val="75000"/>
            </a:schemeClr>
          </a:solidFill>
          <a:latin typeface="+mj-lt"/>
          <a:ea typeface="+mj-ea"/>
          <a:cs typeface="+mj-cs"/>
        </a:defRPr>
      </a:lvl1pPr>
    </p:titleStyle>
    <p:bodyStyle>
      <a:lvl1pPr marL="307284" indent="-307284" algn="l" defTabSz="1229136" rtl="0" eaLnBrk="1" latinLnBrk="0" hangingPunct="1">
        <a:lnSpc>
          <a:spcPct val="90000"/>
        </a:lnSpc>
        <a:spcBef>
          <a:spcPts val="2420"/>
        </a:spcBef>
        <a:buSzPct val="100000"/>
        <a:buFont typeface="Arial" panose="020B0604020202020204" pitchFamily="34" charset="0"/>
        <a:buChar char="•"/>
        <a:defRPr sz="3800" kern="1200">
          <a:solidFill>
            <a:schemeClr val="tx1"/>
          </a:solidFill>
          <a:latin typeface="+mn-lt"/>
          <a:ea typeface="+mn-ea"/>
          <a:cs typeface="+mn-cs"/>
        </a:defRPr>
      </a:lvl1pPr>
      <a:lvl2pPr marL="676025" indent="-307284" algn="l" defTabSz="1229136" rtl="0" eaLnBrk="1" latinLnBrk="0" hangingPunct="1">
        <a:lnSpc>
          <a:spcPct val="90000"/>
        </a:lnSpc>
        <a:spcBef>
          <a:spcPts val="1075"/>
        </a:spcBef>
        <a:buFont typeface="Calibri" panose="020F0502020204030204" pitchFamily="34" charset="0"/>
        <a:buChar char="–"/>
        <a:defRPr sz="3200" kern="1200">
          <a:solidFill>
            <a:schemeClr val="tx1"/>
          </a:solidFill>
          <a:latin typeface="+mn-lt"/>
          <a:ea typeface="+mn-ea"/>
          <a:cs typeface="+mn-cs"/>
        </a:defRPr>
      </a:lvl2pPr>
      <a:lvl3pPr marL="1106223" indent="-307284" algn="l" defTabSz="1229136" rtl="0" eaLnBrk="1" latinLnBrk="0" hangingPunct="1">
        <a:lnSpc>
          <a:spcPct val="90000"/>
        </a:lnSpc>
        <a:spcBef>
          <a:spcPts val="807"/>
        </a:spcBef>
        <a:buSzPct val="100000"/>
        <a:buFont typeface="Arial" panose="020B0604020202020204" pitchFamily="34" charset="0"/>
        <a:buChar char="•"/>
        <a:defRPr sz="2700" kern="1200">
          <a:solidFill>
            <a:schemeClr val="tx1"/>
          </a:solidFill>
          <a:latin typeface="+mn-lt"/>
          <a:ea typeface="+mn-ea"/>
          <a:cs typeface="+mn-cs"/>
        </a:defRPr>
      </a:lvl3pPr>
      <a:lvl4pPr marL="1474964" indent="-307284" algn="l" defTabSz="1229136" rtl="0" eaLnBrk="1" latinLnBrk="0" hangingPunct="1">
        <a:lnSpc>
          <a:spcPct val="90000"/>
        </a:lnSpc>
        <a:spcBef>
          <a:spcPts val="538"/>
        </a:spcBef>
        <a:buFont typeface="Calibri" panose="020F0502020204030204" pitchFamily="34" charset="0"/>
        <a:buChar char="–"/>
        <a:defRPr sz="2400" kern="1200">
          <a:solidFill>
            <a:schemeClr val="tx1"/>
          </a:solidFill>
          <a:latin typeface="+mn-lt"/>
          <a:ea typeface="+mn-ea"/>
          <a:cs typeface="+mn-cs"/>
        </a:defRPr>
      </a:lvl4pPr>
      <a:lvl5pPr marL="1905162" indent="-307284" algn="l" defTabSz="1229136" rtl="0" eaLnBrk="1" latinLnBrk="0" hangingPunct="1">
        <a:lnSpc>
          <a:spcPct val="90000"/>
        </a:lnSpc>
        <a:spcBef>
          <a:spcPts val="538"/>
        </a:spcBef>
        <a:buSzPct val="100000"/>
        <a:buFont typeface="Arial" panose="020B0604020202020204" pitchFamily="34" charset="0"/>
        <a:buChar char="•"/>
        <a:defRPr sz="2400" kern="1200">
          <a:solidFill>
            <a:schemeClr val="tx1"/>
          </a:solidFill>
          <a:latin typeface="+mn-lt"/>
          <a:ea typeface="+mn-ea"/>
          <a:cs typeface="+mn-cs"/>
        </a:defRPr>
      </a:lvl5pPr>
      <a:lvl6pPr marL="2273902" indent="-307284" algn="l" defTabSz="1229136" rtl="0" eaLnBrk="1" latinLnBrk="0" hangingPunct="1">
        <a:lnSpc>
          <a:spcPct val="90000"/>
        </a:lnSpc>
        <a:spcBef>
          <a:spcPts val="538"/>
        </a:spcBef>
        <a:buFont typeface="Calibri" panose="020F0502020204030204" pitchFamily="34" charset="0"/>
        <a:buChar char="–"/>
        <a:defRPr sz="2400" kern="1200">
          <a:solidFill>
            <a:schemeClr val="tx1"/>
          </a:solidFill>
          <a:latin typeface="+mn-lt"/>
          <a:ea typeface="+mn-ea"/>
          <a:cs typeface="+mn-cs"/>
        </a:defRPr>
      </a:lvl6pPr>
      <a:lvl7pPr marL="2704100" indent="-307284" algn="l" defTabSz="1229136" rtl="0" eaLnBrk="1" latinLnBrk="0" hangingPunct="1">
        <a:lnSpc>
          <a:spcPct val="90000"/>
        </a:lnSpc>
        <a:spcBef>
          <a:spcPts val="538"/>
        </a:spcBef>
        <a:buSzPct val="100000"/>
        <a:buFont typeface="Arial" panose="020B0604020202020204" pitchFamily="34" charset="0"/>
        <a:buChar char="•"/>
        <a:defRPr sz="2400" kern="1200">
          <a:solidFill>
            <a:schemeClr val="tx1"/>
          </a:solidFill>
          <a:latin typeface="+mn-lt"/>
          <a:ea typeface="+mn-ea"/>
          <a:cs typeface="+mn-cs"/>
        </a:defRPr>
      </a:lvl7pPr>
      <a:lvl8pPr marL="3134298" indent="-307284" algn="l" defTabSz="1229136" rtl="0" eaLnBrk="1" latinLnBrk="0" hangingPunct="1">
        <a:lnSpc>
          <a:spcPct val="90000"/>
        </a:lnSpc>
        <a:spcBef>
          <a:spcPts val="538"/>
        </a:spcBef>
        <a:buFont typeface="Calibri" panose="020F0502020204030204" pitchFamily="34" charset="0"/>
        <a:buChar char="–"/>
        <a:defRPr sz="2400" kern="1200">
          <a:solidFill>
            <a:schemeClr val="tx1"/>
          </a:solidFill>
          <a:latin typeface="+mn-lt"/>
          <a:ea typeface="+mn-ea"/>
          <a:cs typeface="+mn-cs"/>
        </a:defRPr>
      </a:lvl8pPr>
      <a:lvl9pPr marL="3564496" indent="-307284" algn="l" defTabSz="1229136" rtl="0" eaLnBrk="1" latinLnBrk="0" hangingPunct="1">
        <a:lnSpc>
          <a:spcPct val="90000"/>
        </a:lnSpc>
        <a:spcBef>
          <a:spcPts val="538"/>
        </a:spcBef>
        <a:buSzPct val="100000"/>
        <a:buFont typeface="Arial" panose="020B0604020202020204" pitchFamily="34" charset="0"/>
        <a:buChar char="•"/>
        <a:defRPr sz="2400" kern="1200">
          <a:solidFill>
            <a:schemeClr val="tx1"/>
          </a:solidFill>
          <a:latin typeface="+mn-lt"/>
          <a:ea typeface="+mn-ea"/>
          <a:cs typeface="+mn-cs"/>
        </a:defRPr>
      </a:lvl9pPr>
    </p:bodyStyle>
    <p:otherStyle>
      <a:defPPr>
        <a:defRPr/>
      </a:defPPr>
      <a:lvl1pPr marL="0" algn="l" defTabSz="1229136" rtl="0" eaLnBrk="1" latinLnBrk="0" hangingPunct="1">
        <a:defRPr sz="2400" kern="1200">
          <a:solidFill>
            <a:schemeClr val="tx1"/>
          </a:solidFill>
          <a:latin typeface="+mn-lt"/>
          <a:ea typeface="+mn-ea"/>
          <a:cs typeface="+mn-cs"/>
        </a:defRPr>
      </a:lvl1pPr>
      <a:lvl2pPr marL="614568" algn="l" defTabSz="1229136" rtl="0" eaLnBrk="1" latinLnBrk="0" hangingPunct="1">
        <a:defRPr sz="2400" kern="1200">
          <a:solidFill>
            <a:schemeClr val="tx1"/>
          </a:solidFill>
          <a:latin typeface="+mn-lt"/>
          <a:ea typeface="+mn-ea"/>
          <a:cs typeface="+mn-cs"/>
        </a:defRPr>
      </a:lvl2pPr>
      <a:lvl3pPr marL="1229136" algn="l" defTabSz="1229136" rtl="0" eaLnBrk="1" latinLnBrk="0" hangingPunct="1">
        <a:defRPr sz="2400" kern="1200">
          <a:solidFill>
            <a:schemeClr val="tx1"/>
          </a:solidFill>
          <a:latin typeface="+mn-lt"/>
          <a:ea typeface="+mn-ea"/>
          <a:cs typeface="+mn-cs"/>
        </a:defRPr>
      </a:lvl3pPr>
      <a:lvl4pPr marL="1843705" algn="l" defTabSz="1229136" rtl="0" eaLnBrk="1" latinLnBrk="0" hangingPunct="1">
        <a:defRPr sz="2400" kern="1200">
          <a:solidFill>
            <a:schemeClr val="tx1"/>
          </a:solidFill>
          <a:latin typeface="+mn-lt"/>
          <a:ea typeface="+mn-ea"/>
          <a:cs typeface="+mn-cs"/>
        </a:defRPr>
      </a:lvl4pPr>
      <a:lvl5pPr marL="2458273" algn="l" defTabSz="1229136" rtl="0" eaLnBrk="1" latinLnBrk="0" hangingPunct="1">
        <a:defRPr sz="2400" kern="1200">
          <a:solidFill>
            <a:schemeClr val="tx1"/>
          </a:solidFill>
          <a:latin typeface="+mn-lt"/>
          <a:ea typeface="+mn-ea"/>
          <a:cs typeface="+mn-cs"/>
        </a:defRPr>
      </a:lvl5pPr>
      <a:lvl6pPr marL="3072841" algn="l" defTabSz="1229136" rtl="0" eaLnBrk="1" latinLnBrk="0" hangingPunct="1">
        <a:defRPr sz="2400" kern="1200">
          <a:solidFill>
            <a:schemeClr val="tx1"/>
          </a:solidFill>
          <a:latin typeface="+mn-lt"/>
          <a:ea typeface="+mn-ea"/>
          <a:cs typeface="+mn-cs"/>
        </a:defRPr>
      </a:lvl6pPr>
      <a:lvl7pPr marL="3687409" algn="l" defTabSz="1229136" rtl="0" eaLnBrk="1" latinLnBrk="0" hangingPunct="1">
        <a:defRPr sz="2400" kern="1200">
          <a:solidFill>
            <a:schemeClr val="tx1"/>
          </a:solidFill>
          <a:latin typeface="+mn-lt"/>
          <a:ea typeface="+mn-ea"/>
          <a:cs typeface="+mn-cs"/>
        </a:defRPr>
      </a:lvl7pPr>
      <a:lvl8pPr marL="4301978" algn="l" defTabSz="1229136" rtl="0" eaLnBrk="1" latinLnBrk="0" hangingPunct="1">
        <a:defRPr sz="2400" kern="1200">
          <a:solidFill>
            <a:schemeClr val="tx1"/>
          </a:solidFill>
          <a:latin typeface="+mn-lt"/>
          <a:ea typeface="+mn-ea"/>
          <a:cs typeface="+mn-cs"/>
        </a:defRPr>
      </a:lvl8pPr>
      <a:lvl9pPr marL="4916546" algn="l" defTabSz="122913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23844" y="76200"/>
            <a:ext cx="15257308" cy="838200"/>
          </a:xfrm>
          <a:prstGeom prst="rect">
            <a:avLst/>
          </a:prstGeom>
          <a:noFill/>
          <a:ln w="50800">
            <a:solidFill>
              <a:schemeClr val="tx2"/>
            </a:solidFill>
          </a:ln>
        </p:spPr>
        <p:txBody>
          <a:bodyPr vert="horz" lIns="0" tIns="0" rIns="0" bIns="0" rtlCol="0" anchor="ctr" anchorCtr="0">
            <a:noAutofit/>
          </a:bodyPr>
          <a:lstStyle>
            <a:lvl1pPr algn="l" defTabSz="1229136" rtl="0" eaLnBrk="1" latinLnBrk="0" hangingPunct="1">
              <a:lnSpc>
                <a:spcPct val="90000"/>
              </a:lnSpc>
              <a:spcBef>
                <a:spcPct val="0"/>
              </a:spcBef>
              <a:buNone/>
              <a:defRPr sz="4800" kern="1200">
                <a:solidFill>
                  <a:schemeClr val="bg2">
                    <a:lumMod val="75000"/>
                  </a:schemeClr>
                </a:solidFill>
                <a:latin typeface="+mj-lt"/>
                <a:ea typeface="+mj-ea"/>
                <a:cs typeface="+mj-cs"/>
              </a:defRPr>
            </a:lvl1pPr>
          </a:lstStyle>
          <a:p>
            <a:pPr algn="ctr"/>
            <a:r>
              <a:rPr lang="en-US" dirty="0"/>
              <a:t>Consistency &amp; reliability</a:t>
            </a:r>
            <a:endParaRPr lang="en-US" sz="2400" b="1" dirty="0">
              <a:solidFill>
                <a:schemeClr val="tx2"/>
              </a:solidFill>
              <a:latin typeface="+mn-lt"/>
              <a:ea typeface="+mn-ea"/>
              <a:cs typeface="+mn-cs"/>
            </a:endParaRPr>
          </a:p>
        </p:txBody>
      </p:sp>
      <p:sp>
        <p:nvSpPr>
          <p:cNvPr id="26" name="TextBox 25"/>
          <p:cNvSpPr txBox="1"/>
          <p:nvPr/>
        </p:nvSpPr>
        <p:spPr>
          <a:xfrm>
            <a:off x="201382" y="1851134"/>
            <a:ext cx="8915400" cy="4473466"/>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2. Current Situation and Problems</a:t>
            </a:r>
            <a:r>
              <a:rPr lang="en-US" sz="1400" dirty="0">
                <a:solidFill>
                  <a:schemeClr val="tx2"/>
                </a:solidFill>
              </a:rPr>
              <a:t>:</a:t>
            </a:r>
          </a:p>
          <a:p>
            <a:endParaRPr lang="en-US" sz="1400" dirty="0"/>
          </a:p>
        </p:txBody>
      </p:sp>
      <p:sp>
        <p:nvSpPr>
          <p:cNvPr id="5" name="TextBox 4"/>
          <p:cNvSpPr txBox="1"/>
          <p:nvPr/>
        </p:nvSpPr>
        <p:spPr>
          <a:xfrm>
            <a:off x="212833" y="914400"/>
            <a:ext cx="8903949" cy="936734"/>
          </a:xfrm>
          <a:prstGeom prst="rect">
            <a:avLst/>
          </a:prstGeom>
          <a:noFill/>
          <a:ln>
            <a:solidFill>
              <a:schemeClr val="tx2"/>
            </a:solidFill>
          </a:ln>
        </p:spPr>
        <p:txBody>
          <a:bodyPr wrap="square" lIns="109825" tIns="54912" rIns="109825" bIns="54912" rtlCol="0">
            <a:noAutofit/>
          </a:bodyPr>
          <a:lstStyle/>
          <a:p>
            <a:pPr>
              <a:lnSpc>
                <a:spcPct val="90000"/>
              </a:lnSpc>
              <a:spcBef>
                <a:spcPts val="720"/>
              </a:spcBef>
              <a:buSzPct val="80000"/>
            </a:pPr>
            <a:r>
              <a:rPr lang="en-US" sz="1400" b="1" dirty="0">
                <a:solidFill>
                  <a:schemeClr val="tx2"/>
                </a:solidFill>
              </a:rPr>
              <a:t>Box 1. Background &amp; Context: </a:t>
            </a:r>
            <a:endParaRPr lang="en-US" sz="1200" dirty="0">
              <a:solidFill>
                <a:schemeClr val="tx2"/>
              </a:solidFill>
            </a:endParaRPr>
          </a:p>
          <a:p>
            <a:pPr>
              <a:lnSpc>
                <a:spcPct val="90000"/>
              </a:lnSpc>
              <a:spcBef>
                <a:spcPts val="720"/>
              </a:spcBef>
              <a:buSzPct val="80000"/>
            </a:pPr>
            <a:r>
              <a:rPr lang="en-US" sz="1200" dirty="0">
                <a:solidFill>
                  <a:schemeClr val="tx2"/>
                </a:solidFill>
              </a:rPr>
              <a:t>Delivery and Pick-Up of assets requires lots of Problem Solving Skills. Having Standardized Work is critical to Safety and Efficiency. We currently have (4) vehicles, they are all different. This variability results in an inconsistent customer experience, reduced efficiency and unnecessary risk exposure. </a:t>
            </a:r>
            <a:endParaRPr lang="en-US" sz="1400" dirty="0">
              <a:solidFill>
                <a:schemeClr val="tx2"/>
              </a:solidFill>
            </a:endParaRPr>
          </a:p>
        </p:txBody>
      </p:sp>
      <p:sp>
        <p:nvSpPr>
          <p:cNvPr id="6" name="TextBox 5"/>
          <p:cNvSpPr txBox="1"/>
          <p:nvPr/>
        </p:nvSpPr>
        <p:spPr>
          <a:xfrm>
            <a:off x="10820400" y="114538"/>
            <a:ext cx="4572000" cy="952262"/>
          </a:xfrm>
          <a:prstGeom prst="rect">
            <a:avLst/>
          </a:prstGeom>
          <a:noFill/>
        </p:spPr>
        <p:txBody>
          <a:bodyPr wrap="square" rtlCol="0">
            <a:noAutofit/>
          </a:bodyPr>
          <a:lstStyle/>
          <a:p>
            <a:pPr>
              <a:lnSpc>
                <a:spcPct val="90000"/>
              </a:lnSpc>
              <a:buSzPct val="80000"/>
            </a:pPr>
            <a:r>
              <a:rPr lang="en-US" sz="1200" dirty="0">
                <a:solidFill>
                  <a:schemeClr val="bg1"/>
                </a:solidFill>
              </a:rPr>
              <a:t>Team Leader:</a:t>
            </a:r>
          </a:p>
          <a:p>
            <a:pPr>
              <a:lnSpc>
                <a:spcPct val="90000"/>
              </a:lnSpc>
              <a:buSzPct val="80000"/>
            </a:pPr>
            <a:r>
              <a:rPr lang="en-US" sz="1200" dirty="0">
                <a:solidFill>
                  <a:schemeClr val="bg1"/>
                </a:solidFill>
              </a:rPr>
              <a:t>Sponsor:</a:t>
            </a:r>
          </a:p>
          <a:p>
            <a:pPr>
              <a:lnSpc>
                <a:spcPct val="90000"/>
              </a:lnSpc>
              <a:buSzPct val="80000"/>
            </a:pPr>
            <a:r>
              <a:rPr lang="en-US" sz="1200" dirty="0">
                <a:solidFill>
                  <a:schemeClr val="bg1"/>
                </a:solidFill>
              </a:rPr>
              <a:t>Lean Advisor:</a:t>
            </a:r>
          </a:p>
          <a:p>
            <a:pPr>
              <a:lnSpc>
                <a:spcPct val="90000"/>
              </a:lnSpc>
              <a:buSzPct val="80000"/>
            </a:pPr>
            <a:r>
              <a:rPr lang="en-US" sz="1200" dirty="0">
                <a:solidFill>
                  <a:schemeClr val="bg1"/>
                </a:solidFill>
              </a:rPr>
              <a:t>Date:</a:t>
            </a:r>
          </a:p>
        </p:txBody>
      </p:sp>
      <p:sp>
        <p:nvSpPr>
          <p:cNvPr id="20" name="TextBox 19"/>
          <p:cNvSpPr txBox="1"/>
          <p:nvPr/>
        </p:nvSpPr>
        <p:spPr>
          <a:xfrm>
            <a:off x="201382" y="6324600"/>
            <a:ext cx="8915400" cy="1975456"/>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3. Goals/Desired Outcomes/Target Conditions:</a:t>
            </a:r>
          </a:p>
          <a:p>
            <a:endParaRPr lang="en-US" sz="1100" dirty="0">
              <a:solidFill>
                <a:schemeClr val="tx2"/>
              </a:solidFill>
            </a:endParaRPr>
          </a:p>
          <a:p>
            <a:pPr lvl="0"/>
            <a:r>
              <a:rPr lang="en-US" sz="1100" dirty="0">
                <a:solidFill>
                  <a:schemeClr val="tx2"/>
                </a:solidFill>
              </a:rPr>
              <a:t> </a:t>
            </a:r>
          </a:p>
          <a:p>
            <a:pPr lvl="0"/>
            <a:r>
              <a:rPr lang="en-US" sz="1100" dirty="0">
                <a:solidFill>
                  <a:schemeClr val="tx2"/>
                </a:solidFill>
              </a:rPr>
              <a:t> </a:t>
            </a:r>
          </a:p>
          <a:p>
            <a:pPr lvl="0"/>
            <a:r>
              <a:rPr lang="en-US" sz="1100" dirty="0">
                <a:solidFill>
                  <a:schemeClr val="tx2"/>
                </a:solidFill>
              </a:rPr>
              <a:t> </a:t>
            </a:r>
          </a:p>
          <a:p>
            <a:r>
              <a:rPr lang="en-US" sz="1100" dirty="0">
                <a:solidFill>
                  <a:schemeClr val="tx2"/>
                </a:solidFill>
              </a:rPr>
              <a:t> </a:t>
            </a:r>
          </a:p>
        </p:txBody>
      </p:sp>
      <p:sp>
        <p:nvSpPr>
          <p:cNvPr id="23" name="TextBox 22"/>
          <p:cNvSpPr txBox="1"/>
          <p:nvPr/>
        </p:nvSpPr>
        <p:spPr>
          <a:xfrm>
            <a:off x="201383" y="8300056"/>
            <a:ext cx="8915400" cy="1453544"/>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4. Analysis – Therefore </a:t>
            </a:r>
          </a:p>
          <a:p>
            <a:r>
              <a:rPr lang="en-US" sz="1400" b="1" dirty="0">
                <a:solidFill>
                  <a:schemeClr val="tx2"/>
                </a:solidFill>
              </a:rPr>
              <a:t>we Should Work On:</a:t>
            </a:r>
          </a:p>
        </p:txBody>
      </p:sp>
      <p:sp>
        <p:nvSpPr>
          <p:cNvPr id="28" name="TextBox 27"/>
          <p:cNvSpPr txBox="1"/>
          <p:nvPr/>
        </p:nvSpPr>
        <p:spPr>
          <a:xfrm>
            <a:off x="9116783" y="914400"/>
            <a:ext cx="6364368" cy="3276600"/>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5. Proposed Countermeasures:</a:t>
            </a:r>
          </a:p>
        </p:txBody>
      </p:sp>
      <p:sp>
        <p:nvSpPr>
          <p:cNvPr id="30" name="TextBox 29"/>
          <p:cNvSpPr txBox="1"/>
          <p:nvPr/>
        </p:nvSpPr>
        <p:spPr>
          <a:xfrm>
            <a:off x="9116783" y="4191000"/>
            <a:ext cx="6364369" cy="4109056"/>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6. Implementation Plan:</a:t>
            </a:r>
          </a:p>
        </p:txBody>
      </p:sp>
      <p:sp>
        <p:nvSpPr>
          <p:cNvPr id="32" name="TextBox 31"/>
          <p:cNvSpPr txBox="1"/>
          <p:nvPr/>
        </p:nvSpPr>
        <p:spPr>
          <a:xfrm>
            <a:off x="9116782" y="8300056"/>
            <a:ext cx="6364369" cy="1453544"/>
          </a:xfrm>
          <a:prstGeom prst="rect">
            <a:avLst/>
          </a:prstGeom>
          <a:noFill/>
          <a:ln>
            <a:solidFill>
              <a:schemeClr val="tx2"/>
            </a:solidFill>
          </a:ln>
        </p:spPr>
        <p:txBody>
          <a:bodyPr wrap="square" lIns="109825" tIns="54912" rIns="109825" bIns="54912" rtlCol="0">
            <a:noAutofit/>
          </a:bodyPr>
          <a:lstStyle/>
          <a:p>
            <a:r>
              <a:rPr lang="en-US" sz="1400" b="1" dirty="0">
                <a:solidFill>
                  <a:schemeClr val="tx2"/>
                </a:solidFill>
              </a:rPr>
              <a:t>Box 7. Ensure Ongoing PDCA</a:t>
            </a:r>
          </a:p>
          <a:p>
            <a:endParaRPr lang="en-US" sz="1100" dirty="0">
              <a:solidFill>
                <a:schemeClr val="tx2"/>
              </a:solidFill>
            </a:endParaRPr>
          </a:p>
          <a:p>
            <a:endParaRPr lang="en-US" sz="1100" dirty="0">
              <a:solidFill>
                <a:schemeClr val="tx2"/>
              </a:solidFill>
            </a:endParaRPr>
          </a:p>
        </p:txBody>
      </p:sp>
      <p:sp>
        <p:nvSpPr>
          <p:cNvPr id="16" name="TextBox 15"/>
          <p:cNvSpPr txBox="1"/>
          <p:nvPr/>
        </p:nvSpPr>
        <p:spPr>
          <a:xfrm>
            <a:off x="12392797" y="139501"/>
            <a:ext cx="2438400" cy="698699"/>
          </a:xfrm>
          <a:prstGeom prst="rect">
            <a:avLst/>
          </a:prstGeom>
          <a:noFill/>
        </p:spPr>
        <p:txBody>
          <a:bodyPr wrap="square" rtlCol="0">
            <a:noAutofit/>
          </a:bodyPr>
          <a:lstStyle/>
          <a:p>
            <a:pPr>
              <a:lnSpc>
                <a:spcPct val="90000"/>
              </a:lnSpc>
              <a:buSzPct val="80000"/>
            </a:pPr>
            <a:r>
              <a:rPr lang="en-US" sz="1200" dirty="0">
                <a:solidFill>
                  <a:schemeClr val="tx2"/>
                </a:solidFill>
              </a:rPr>
              <a:t>Team Leader: Brian  Bouchard</a:t>
            </a:r>
          </a:p>
          <a:p>
            <a:pPr>
              <a:lnSpc>
                <a:spcPct val="90000"/>
              </a:lnSpc>
              <a:buSzPct val="80000"/>
            </a:pPr>
            <a:r>
              <a:rPr lang="en-US" sz="1200" dirty="0">
                <a:solidFill>
                  <a:schemeClr val="tx2"/>
                </a:solidFill>
              </a:rPr>
              <a:t>Lean Advisor: Nick Masci</a:t>
            </a:r>
          </a:p>
          <a:p>
            <a:pPr>
              <a:lnSpc>
                <a:spcPct val="90000"/>
              </a:lnSpc>
              <a:buSzPct val="80000"/>
            </a:pPr>
            <a:r>
              <a:rPr lang="en-US" sz="1200" dirty="0">
                <a:solidFill>
                  <a:schemeClr val="tx2"/>
                </a:solidFill>
              </a:rPr>
              <a:t>Date: 6/2/2017</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4843554" y="9471885"/>
            <a:ext cx="533400" cy="168666"/>
          </a:xfrm>
          <a:prstGeom prst="rect">
            <a:avLst/>
          </a:prstGeom>
          <a:noFill/>
        </p:spPr>
      </p:pic>
      <p:sp>
        <p:nvSpPr>
          <p:cNvPr id="18" name="Rectangle 17"/>
          <p:cNvSpPr/>
          <p:nvPr/>
        </p:nvSpPr>
        <p:spPr>
          <a:xfrm>
            <a:off x="201383" y="9766756"/>
            <a:ext cx="8915400" cy="215444"/>
          </a:xfrm>
          <a:prstGeom prst="rect">
            <a:avLst/>
          </a:prstGeom>
        </p:spPr>
        <p:txBody>
          <a:bodyPr wrap="square">
            <a:spAutoFit/>
          </a:bodyPr>
          <a:lstStyle/>
          <a:p>
            <a:r>
              <a:rPr lang="en-US" sz="800" dirty="0"/>
              <a:t>©HALEY &amp; ALDRICH, INC. – ALL RIGHTS RESERVED. These materials are not to be used or reproduced by any means without prior permission.</a:t>
            </a:r>
          </a:p>
        </p:txBody>
      </p:sp>
      <p:sp>
        <p:nvSpPr>
          <p:cNvPr id="19" name="Text Box 289"/>
          <p:cNvSpPr txBox="1"/>
          <p:nvPr/>
        </p:nvSpPr>
        <p:spPr>
          <a:xfrm>
            <a:off x="3352800" y="2514602"/>
            <a:ext cx="2362200" cy="2082364"/>
          </a:xfrm>
          <a:prstGeom prst="rect">
            <a:avLst/>
          </a:prstGeom>
          <a:solidFill>
            <a:srgbClr val="D6492A">
              <a:alpha val="34000"/>
            </a:srgbClr>
          </a:solidFill>
          <a:ln w="3175">
            <a:noFill/>
          </a:ln>
        </p:spPr>
        <p:txBody>
          <a:bodyPr rot="0" spcFirstLastPara="0" vert="horz" wrap="square" lIns="109825" tIns="54913" rIns="109825" bIns="54913" numCol="1" spcCol="0" rtlCol="0" fromWordArt="0" anchor="t" anchorCtr="0" forceAA="0" compatLnSpc="1">
            <a:prstTxWarp prst="textNoShape">
              <a:avLst/>
            </a:prstTxWarp>
            <a:noAutofit/>
          </a:bodyPr>
          <a:lstStyle/>
          <a:p>
            <a:pPr marL="228600" indent="-228600">
              <a:buFont typeface="+mj-lt"/>
              <a:buAutoNum type="arabicPeriod"/>
            </a:pPr>
            <a:endParaRPr lang="en-US" sz="1100" dirty="0">
              <a:solidFill>
                <a:srgbClr val="000000"/>
              </a:solidFill>
              <a:latin typeface="Calibri"/>
              <a:ea typeface="Times New Roman"/>
              <a:cs typeface="Times New Roman"/>
            </a:endParaRPr>
          </a:p>
          <a:p>
            <a:pPr marL="228600" indent="-228600">
              <a:buFont typeface="+mj-lt"/>
              <a:buAutoNum type="arabicPeriod"/>
            </a:pPr>
            <a:endParaRPr lang="en-US" sz="1100" dirty="0">
              <a:solidFill>
                <a:srgbClr val="000000"/>
              </a:solidFill>
              <a:latin typeface="Calibri"/>
              <a:ea typeface="Times New Roman"/>
              <a:cs typeface="Times New Roman"/>
            </a:endParaRPr>
          </a:p>
          <a:p>
            <a:pPr marL="228600" indent="-228600">
              <a:buFont typeface="+mj-lt"/>
              <a:buAutoNum type="arabicPeriod"/>
            </a:pPr>
            <a:r>
              <a:rPr lang="en-US" sz="1100" dirty="0">
                <a:solidFill>
                  <a:srgbClr val="000000"/>
                </a:solidFill>
                <a:latin typeface="Calibri"/>
                <a:ea typeface="Times New Roman"/>
                <a:cs typeface="Times New Roman"/>
              </a:rPr>
              <a:t>Every driver has own standard</a:t>
            </a:r>
          </a:p>
          <a:p>
            <a:pPr marL="460375" lvl="1" indent="-227013">
              <a:buFont typeface="Arial" panose="020B0604020202020204" pitchFamily="34" charset="0"/>
              <a:buChar char="•"/>
            </a:pPr>
            <a:r>
              <a:rPr lang="en-US" sz="1100" dirty="0">
                <a:solidFill>
                  <a:srgbClr val="000000"/>
                </a:solidFill>
                <a:latin typeface="Calibri"/>
                <a:ea typeface="Times New Roman"/>
                <a:cs typeface="Times New Roman"/>
              </a:rPr>
              <a:t>We’ve never developed a standard</a:t>
            </a:r>
          </a:p>
          <a:p>
            <a:pPr marL="228600" indent="-228600">
              <a:buFont typeface="+mj-lt"/>
              <a:buAutoNum type="arabicPeriod"/>
              <a:tabLst>
                <a:tab pos="117475" algn="l"/>
              </a:tabLst>
            </a:pPr>
            <a:r>
              <a:rPr lang="en-US" sz="1100" dirty="0">
                <a:solidFill>
                  <a:srgbClr val="000000"/>
                </a:solidFill>
                <a:latin typeface="Calibri"/>
                <a:ea typeface="Times New Roman"/>
                <a:cs typeface="Times New Roman"/>
              </a:rPr>
              <a:t>Focused on Speed vs. Quality</a:t>
            </a:r>
          </a:p>
          <a:p>
            <a:pPr marL="457200" lvl="1" indent="-223838">
              <a:buFont typeface="Arial" panose="020B0604020202020204" pitchFamily="34" charset="0"/>
              <a:buChar char="•"/>
              <a:tabLst>
                <a:tab pos="117475" algn="l"/>
              </a:tabLst>
            </a:pPr>
            <a:r>
              <a:rPr lang="en-US" sz="1100" dirty="0">
                <a:solidFill>
                  <a:srgbClr val="000000"/>
                </a:solidFill>
                <a:latin typeface="Calibri"/>
                <a:ea typeface="Times New Roman"/>
                <a:cs typeface="Times New Roman"/>
              </a:rPr>
              <a:t>Don’t see that quality = speed</a:t>
            </a:r>
          </a:p>
          <a:p>
            <a:pPr marL="228600" indent="-228600">
              <a:buFont typeface="+mj-lt"/>
              <a:buAutoNum type="arabicPeriod"/>
              <a:tabLst>
                <a:tab pos="117475" algn="l"/>
              </a:tabLst>
            </a:pPr>
            <a:r>
              <a:rPr lang="en-US" sz="1100" dirty="0">
                <a:solidFill>
                  <a:srgbClr val="000000"/>
                </a:solidFill>
                <a:latin typeface="Calibri"/>
                <a:ea typeface="Times New Roman"/>
                <a:cs typeface="Times New Roman"/>
              </a:rPr>
              <a:t> </a:t>
            </a:r>
            <a:r>
              <a:rPr lang="en-US" sz="1100" dirty="0">
                <a:solidFill>
                  <a:srgbClr val="000000"/>
                </a:solidFill>
                <a:ea typeface="Times New Roman"/>
                <a:cs typeface="Times New Roman"/>
              </a:rPr>
              <a:t>Long term commitment</a:t>
            </a:r>
          </a:p>
          <a:p>
            <a:pPr marL="457200" lvl="1" indent="-223838">
              <a:buFont typeface="Arial" panose="020B0604020202020204" pitchFamily="34" charset="0"/>
              <a:buChar char="•"/>
              <a:tabLst>
                <a:tab pos="117475" algn="l"/>
              </a:tabLst>
            </a:pPr>
            <a:r>
              <a:rPr lang="en-US" sz="1100" dirty="0">
                <a:solidFill>
                  <a:srgbClr val="000000"/>
                </a:solidFill>
                <a:ea typeface="Times New Roman"/>
                <a:cs typeface="Times New Roman"/>
              </a:rPr>
              <a:t>Driving not necessarily see as career enhancing – or long term place	</a:t>
            </a:r>
            <a:endParaRPr lang="en-US" sz="1100" dirty="0">
              <a:solidFill>
                <a:srgbClr val="000000"/>
              </a:solidFill>
              <a:latin typeface="Calibri"/>
              <a:ea typeface="Times New Roman"/>
              <a:cs typeface="Times New Roman"/>
            </a:endParaRPr>
          </a:p>
        </p:txBody>
      </p:sp>
      <p:sp>
        <p:nvSpPr>
          <p:cNvPr id="21" name="Text Box 26"/>
          <p:cNvSpPr txBox="1">
            <a:spLocks/>
          </p:cNvSpPr>
          <p:nvPr/>
        </p:nvSpPr>
        <p:spPr>
          <a:xfrm>
            <a:off x="383708" y="2514601"/>
            <a:ext cx="2054692" cy="2082364"/>
          </a:xfrm>
          <a:prstGeom prst="rect">
            <a:avLst/>
          </a:prstGeom>
          <a:solidFill>
            <a:srgbClr val="5A8E22">
              <a:lumMod val="40000"/>
              <a:lumOff val="60000"/>
            </a:srgbClr>
          </a:solidFill>
          <a:ln w="3175">
            <a:noFill/>
          </a:ln>
        </p:spPr>
        <p:txBody>
          <a:bodyPr rot="0" spcFirstLastPara="0" vert="horz" wrap="square" lIns="109825" tIns="54913" rIns="109825" bIns="54913" numCol="1" spcCol="0" rtlCol="0" fromWordArt="0" anchor="t" anchorCtr="0" forceAA="0" compatLnSpc="1">
            <a:prstTxWarp prst="textNoShape">
              <a:avLst/>
            </a:prstTxWarp>
            <a:noAutofit/>
          </a:bodyPr>
          <a:lstStyle/>
          <a:p>
            <a:pPr marL="117475" indent="-117475">
              <a:buFont typeface="Arial" panose="020B0604020202020204" pitchFamily="34" charset="0"/>
              <a:buChar char="•"/>
            </a:pPr>
            <a:endParaRPr lang="en-US" sz="1200" dirty="0">
              <a:solidFill>
                <a:srgbClr val="000000"/>
              </a:solidFill>
              <a:latin typeface="Calibri"/>
              <a:ea typeface="Times New Roman"/>
              <a:cs typeface="Times New Roman"/>
            </a:endParaRPr>
          </a:p>
          <a:p>
            <a:pPr marL="117475" indent="-117475">
              <a:buFont typeface="Arial" panose="020B0604020202020204" pitchFamily="34" charset="0"/>
              <a:buChar char="•"/>
            </a:pPr>
            <a:endParaRPr lang="en-US" sz="1200" dirty="0">
              <a:solidFill>
                <a:srgbClr val="000000"/>
              </a:solidFill>
              <a:latin typeface="Calibri"/>
              <a:ea typeface="Times New Roman"/>
              <a:cs typeface="Times New Roman"/>
            </a:endParaRPr>
          </a:p>
          <a:p>
            <a:pPr marL="228600" indent="-228600">
              <a:buFont typeface="+mj-lt"/>
              <a:buAutoNum type="arabicPeriod"/>
            </a:pPr>
            <a:r>
              <a:rPr lang="en-US" sz="1100" dirty="0">
                <a:solidFill>
                  <a:srgbClr val="000000"/>
                </a:solidFill>
                <a:latin typeface="Calibri"/>
                <a:ea typeface="Times New Roman"/>
                <a:cs typeface="Times New Roman"/>
              </a:rPr>
              <a:t>We have good equipment and tools</a:t>
            </a:r>
          </a:p>
          <a:p>
            <a:pPr marL="228600" indent="-228600">
              <a:buFont typeface="+mj-lt"/>
              <a:buAutoNum type="arabicPeriod"/>
            </a:pPr>
            <a:endParaRPr lang="en-US" sz="1100" dirty="0">
              <a:solidFill>
                <a:srgbClr val="000000"/>
              </a:solidFill>
              <a:latin typeface="Calibri"/>
              <a:ea typeface="Times New Roman"/>
              <a:cs typeface="Times New Roman"/>
            </a:endParaRPr>
          </a:p>
          <a:p>
            <a:pPr marL="228600" indent="-228600">
              <a:buFont typeface="+mj-lt"/>
              <a:buAutoNum type="arabicPeriod"/>
            </a:pPr>
            <a:r>
              <a:rPr lang="en-US" sz="1100" dirty="0">
                <a:solidFill>
                  <a:srgbClr val="000000"/>
                </a:solidFill>
                <a:latin typeface="Calibri"/>
                <a:ea typeface="Times New Roman"/>
                <a:cs typeface="Times New Roman"/>
              </a:rPr>
              <a:t>Never been told NO by Unit Manager when asking for the right materials and equipment, e.g. have Home Depot credit card. </a:t>
            </a:r>
          </a:p>
          <a:p>
            <a:pPr marL="274561" indent="-274561"/>
            <a:r>
              <a:rPr lang="en-US" sz="1100" dirty="0">
                <a:solidFill>
                  <a:srgbClr val="000000"/>
                </a:solidFill>
                <a:latin typeface="Calibri"/>
                <a:ea typeface="Times New Roman"/>
                <a:cs typeface="Times New Roman"/>
              </a:rPr>
              <a:t> </a:t>
            </a:r>
          </a:p>
        </p:txBody>
      </p:sp>
      <p:sp>
        <p:nvSpPr>
          <p:cNvPr id="2" name="Rectangle 1"/>
          <p:cNvSpPr/>
          <p:nvPr/>
        </p:nvSpPr>
        <p:spPr>
          <a:xfrm>
            <a:off x="2494856" y="3124200"/>
            <a:ext cx="781744" cy="762000"/>
          </a:xfrm>
          <a:prstGeom prst="rect">
            <a:avLst/>
          </a:prstGeom>
          <a:solidFill>
            <a:srgbClr val="ECD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Standard Vehicles</a:t>
            </a:r>
          </a:p>
        </p:txBody>
      </p:sp>
      <p:cxnSp>
        <p:nvCxnSpPr>
          <p:cNvPr id="4" name="Straight Arrow Connector 3"/>
          <p:cNvCxnSpPr/>
          <p:nvPr/>
        </p:nvCxnSpPr>
        <p:spPr>
          <a:xfrm>
            <a:off x="1905000" y="2667000"/>
            <a:ext cx="381000" cy="0"/>
          </a:xfrm>
          <a:prstGeom prst="straightConnector1">
            <a:avLst/>
          </a:prstGeom>
          <a:ln w="31750">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2514600"/>
            <a:ext cx="1371600" cy="304800"/>
          </a:xfrm>
          <a:prstGeom prst="rect">
            <a:avLst/>
          </a:prstGeom>
          <a:noFill/>
        </p:spPr>
        <p:txBody>
          <a:bodyPr wrap="square" rtlCol="0">
            <a:noAutofit/>
          </a:bodyPr>
          <a:lstStyle/>
          <a:p>
            <a:pPr algn="ctr">
              <a:lnSpc>
                <a:spcPct val="90000"/>
              </a:lnSpc>
              <a:spcBef>
                <a:spcPts val="600"/>
              </a:spcBef>
              <a:buSzPct val="80000"/>
            </a:pPr>
            <a:r>
              <a:rPr lang="en-US" sz="1200" b="1" dirty="0"/>
              <a:t>Restraining Forces</a:t>
            </a:r>
          </a:p>
        </p:txBody>
      </p:sp>
      <p:sp>
        <p:nvSpPr>
          <p:cNvPr id="24" name="TextBox 23"/>
          <p:cNvSpPr txBox="1"/>
          <p:nvPr/>
        </p:nvSpPr>
        <p:spPr>
          <a:xfrm>
            <a:off x="412899" y="2514600"/>
            <a:ext cx="1638300" cy="349467"/>
          </a:xfrm>
          <a:prstGeom prst="rect">
            <a:avLst/>
          </a:prstGeom>
          <a:noFill/>
        </p:spPr>
        <p:txBody>
          <a:bodyPr wrap="square" rtlCol="0">
            <a:noAutofit/>
          </a:bodyPr>
          <a:lstStyle/>
          <a:p>
            <a:pPr algn="ctr">
              <a:lnSpc>
                <a:spcPct val="90000"/>
              </a:lnSpc>
              <a:spcBef>
                <a:spcPts val="600"/>
              </a:spcBef>
              <a:buSzPct val="80000"/>
            </a:pPr>
            <a:r>
              <a:rPr lang="en-US" sz="1200" b="1" dirty="0"/>
              <a:t>Contributing Forces</a:t>
            </a:r>
          </a:p>
        </p:txBody>
      </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54363" y="10793413"/>
            <a:ext cx="687387" cy="190500"/>
          </a:xfrm>
          <a:prstGeom prst="rect">
            <a:avLst/>
          </a:prstGeom>
        </p:spPr>
      </p:pic>
      <p:cxnSp>
        <p:nvCxnSpPr>
          <p:cNvPr id="52" name="Straight Arrow Connector 51"/>
          <p:cNvCxnSpPr/>
          <p:nvPr/>
        </p:nvCxnSpPr>
        <p:spPr>
          <a:xfrm flipH="1">
            <a:off x="3429000" y="2658505"/>
            <a:ext cx="458969" cy="0"/>
          </a:xfrm>
          <a:prstGeom prst="straightConnector1">
            <a:avLst/>
          </a:prstGeom>
          <a:ln w="31750">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Explosion 1 55"/>
          <p:cNvSpPr/>
          <p:nvPr/>
        </p:nvSpPr>
        <p:spPr>
          <a:xfrm>
            <a:off x="6172200" y="2498833"/>
            <a:ext cx="1680298" cy="2012733"/>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rPr>
              <a:t>Insert Pic of Truck</a:t>
            </a:r>
          </a:p>
        </p:txBody>
      </p:sp>
      <p:graphicFrame>
        <p:nvGraphicFramePr>
          <p:cNvPr id="58" name="Table 57"/>
          <p:cNvGraphicFramePr>
            <a:graphicFrameLocks noGrp="1"/>
          </p:cNvGraphicFramePr>
          <p:nvPr>
            <p:extLst>
              <p:ext uri="{D42A27DB-BD31-4B8C-83A1-F6EECF244321}">
                <p14:modId xmlns:p14="http://schemas.microsoft.com/office/powerpoint/2010/main" val="714700949"/>
              </p:ext>
            </p:extLst>
          </p:nvPr>
        </p:nvGraphicFramePr>
        <p:xfrm>
          <a:off x="609600" y="6713886"/>
          <a:ext cx="8001000" cy="1515714"/>
        </p:xfrm>
        <a:graphic>
          <a:graphicData uri="http://schemas.openxmlformats.org/drawingml/2006/table">
            <a:tbl>
              <a:tblPr firstRow="1" bandRow="1">
                <a:tableStyleId>{9D7B26C5-4107-4FEC-AEDC-1716B250A1EF}</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52838">
                <a:tc>
                  <a:txBody>
                    <a:bodyPr/>
                    <a:lstStyle/>
                    <a:p>
                      <a:pPr algn="ctr"/>
                      <a:r>
                        <a:rPr lang="en-US" sz="1200" b="1" dirty="0"/>
                        <a:t>Goal</a:t>
                      </a:r>
                    </a:p>
                  </a:txBody>
                  <a:tcPr>
                    <a:solidFill>
                      <a:schemeClr val="accent2">
                        <a:lumMod val="40000"/>
                        <a:lumOff val="60000"/>
                      </a:schemeClr>
                    </a:solidFill>
                  </a:tcPr>
                </a:tc>
                <a:tc>
                  <a:txBody>
                    <a:bodyPr/>
                    <a:lstStyle/>
                    <a:p>
                      <a:pPr algn="ctr"/>
                      <a:r>
                        <a:rPr lang="en-US" sz="1200" b="1" dirty="0"/>
                        <a:t>Metric</a:t>
                      </a:r>
                    </a:p>
                  </a:txBody>
                  <a:tcPr>
                    <a:solidFill>
                      <a:schemeClr val="accent5">
                        <a:lumMod val="40000"/>
                        <a:lumOff val="60000"/>
                      </a:schemeClr>
                    </a:solidFill>
                  </a:tcPr>
                </a:tc>
                <a:tc>
                  <a:txBody>
                    <a:bodyPr/>
                    <a:lstStyle/>
                    <a:p>
                      <a:pPr algn="ctr"/>
                      <a:r>
                        <a:rPr lang="en-US" sz="1200" b="1" dirty="0"/>
                        <a:t>Target</a:t>
                      </a:r>
                    </a:p>
                  </a:txBody>
                  <a:tcPr>
                    <a:solidFill>
                      <a:schemeClr val="accent5">
                        <a:lumMod val="40000"/>
                        <a:lumOff val="60000"/>
                      </a:schemeClr>
                    </a:solidFill>
                  </a:tcPr>
                </a:tc>
                <a:extLst>
                  <a:ext uri="{0D108BD9-81ED-4DB2-BD59-A6C34878D82A}">
                    <a16:rowId xmlns:a16="http://schemas.microsoft.com/office/drawing/2014/main" val="10000"/>
                  </a:ext>
                </a:extLst>
              </a:tr>
              <a:tr h="435006">
                <a:tc>
                  <a:txBody>
                    <a:bodyPr/>
                    <a:lstStyle/>
                    <a:p>
                      <a:pPr marL="228600" indent="-228600">
                        <a:buFont typeface="+mj-lt"/>
                        <a:buAutoNum type="arabicPeriod"/>
                      </a:pPr>
                      <a:r>
                        <a:rPr lang="en-US" sz="1200" b="1" dirty="0"/>
                        <a:t>Any qualified</a:t>
                      </a:r>
                      <a:r>
                        <a:rPr lang="en-US" sz="1200" b="1" baseline="0" dirty="0"/>
                        <a:t> driver able to find what they need</a:t>
                      </a:r>
                      <a:endParaRPr lang="en-US" sz="1200" b="1" dirty="0"/>
                    </a:p>
                  </a:txBody>
                  <a:tcPr/>
                </a:tc>
                <a:tc>
                  <a:txBody>
                    <a:bodyPr/>
                    <a:lstStyle/>
                    <a:p>
                      <a:r>
                        <a:rPr lang="en-US" sz="1200" b="1" dirty="0"/>
                        <a:t>5S audit</a:t>
                      </a:r>
                      <a:r>
                        <a:rPr lang="en-US" sz="1200" b="1" baseline="0" dirty="0"/>
                        <a:t> form</a:t>
                      </a:r>
                      <a:endParaRPr lang="en-US" sz="1200" b="1" dirty="0"/>
                    </a:p>
                  </a:txBody>
                  <a:tcPr/>
                </a:tc>
                <a:tc>
                  <a:txBody>
                    <a:bodyPr/>
                    <a:lstStyle/>
                    <a:p>
                      <a:r>
                        <a:rPr lang="en-US" sz="1200" b="1" dirty="0"/>
                        <a:t>100% compliance</a:t>
                      </a:r>
                    </a:p>
                  </a:txBody>
                  <a:tcPr/>
                </a:tc>
                <a:extLst>
                  <a:ext uri="{0D108BD9-81ED-4DB2-BD59-A6C34878D82A}">
                    <a16:rowId xmlns:a16="http://schemas.microsoft.com/office/drawing/2014/main" val="10001"/>
                  </a:ext>
                </a:extLst>
              </a:tr>
              <a:tr h="352838">
                <a:tc>
                  <a:txBody>
                    <a:bodyPr/>
                    <a:lstStyle/>
                    <a:p>
                      <a:pPr marL="228600" indent="-228600">
                        <a:buFont typeface="+mj-lt"/>
                        <a:buAutoNum type="arabicPeriod" startAt="2"/>
                      </a:pPr>
                      <a:r>
                        <a:rPr lang="en-US" sz="1200" b="1" dirty="0"/>
                        <a:t>Build Triumph brand</a:t>
                      </a:r>
                    </a:p>
                  </a:txBody>
                  <a:tcPr/>
                </a:tc>
                <a:tc>
                  <a:txBody>
                    <a:bodyPr/>
                    <a:lstStyle/>
                    <a:p>
                      <a:r>
                        <a:rPr lang="en-US" sz="1200" b="1" dirty="0"/>
                        <a:t>#</a:t>
                      </a:r>
                      <a:r>
                        <a:rPr lang="en-US" sz="1200" b="1" baseline="0" dirty="0"/>
                        <a:t> of referrals and comments</a:t>
                      </a:r>
                      <a:endParaRPr lang="en-US" sz="1200" b="1" dirty="0"/>
                    </a:p>
                  </a:txBody>
                  <a:tcPr/>
                </a:tc>
                <a:tc>
                  <a:txBody>
                    <a:bodyPr/>
                    <a:lstStyle/>
                    <a:p>
                      <a:r>
                        <a:rPr lang="en-US" sz="1200" b="1" dirty="0"/>
                        <a:t>6 per driver/year</a:t>
                      </a:r>
                    </a:p>
                  </a:txBody>
                  <a:tcPr/>
                </a:tc>
                <a:extLst>
                  <a:ext uri="{0D108BD9-81ED-4DB2-BD59-A6C34878D82A}">
                    <a16:rowId xmlns:a16="http://schemas.microsoft.com/office/drawing/2014/main" val="10002"/>
                  </a:ext>
                </a:extLst>
              </a:tr>
              <a:tr h="352838">
                <a:tc>
                  <a:txBody>
                    <a:bodyPr/>
                    <a:lstStyle/>
                    <a:p>
                      <a:pPr marL="228600" indent="-228600">
                        <a:buFont typeface="+mj-lt"/>
                        <a:buAutoNum type="arabicPeriod" startAt="3"/>
                      </a:pPr>
                      <a:r>
                        <a:rPr lang="en-US" sz="1200" b="1" dirty="0"/>
                        <a:t>More efficient</a:t>
                      </a:r>
                    </a:p>
                  </a:txBody>
                  <a:tcPr/>
                </a:tc>
                <a:tc>
                  <a:txBody>
                    <a:bodyPr/>
                    <a:lstStyle/>
                    <a:p>
                      <a:r>
                        <a:rPr lang="en-US" sz="1200" b="1" dirty="0"/>
                        <a:t># of pick-ups</a:t>
                      </a:r>
                    </a:p>
                  </a:txBody>
                  <a:tcPr/>
                </a:tc>
                <a:tc>
                  <a:txBody>
                    <a:bodyPr/>
                    <a:lstStyle/>
                    <a:p>
                      <a:r>
                        <a:rPr lang="en-US" sz="1200" b="1" dirty="0"/>
                        <a:t>TBD see</a:t>
                      </a:r>
                      <a:r>
                        <a:rPr lang="en-US" sz="1200" b="1" baseline="0" dirty="0"/>
                        <a:t> dispatch</a:t>
                      </a:r>
                      <a:endParaRPr lang="en-US" sz="1200" b="1" dirty="0"/>
                    </a:p>
                  </a:txBody>
                  <a:tcPr/>
                </a:tc>
                <a:extLst>
                  <a:ext uri="{0D108BD9-81ED-4DB2-BD59-A6C34878D82A}">
                    <a16:rowId xmlns:a16="http://schemas.microsoft.com/office/drawing/2014/main" val="10003"/>
                  </a:ext>
                </a:extLst>
              </a:tr>
            </a:tbl>
          </a:graphicData>
        </a:graphic>
      </p:graphicFrame>
      <p:sp>
        <p:nvSpPr>
          <p:cNvPr id="59" name="Explosion 1 58"/>
          <p:cNvSpPr/>
          <p:nvPr/>
        </p:nvSpPr>
        <p:spPr>
          <a:xfrm>
            <a:off x="2051199" y="8410650"/>
            <a:ext cx="1828800" cy="1232356"/>
          </a:xfrm>
          <a:prstGeom prst="irregularSeal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Creating Standardized Work</a:t>
            </a:r>
          </a:p>
        </p:txBody>
      </p:sp>
      <p:sp>
        <p:nvSpPr>
          <p:cNvPr id="61" name="Explosion 1 60"/>
          <p:cNvSpPr/>
          <p:nvPr/>
        </p:nvSpPr>
        <p:spPr>
          <a:xfrm>
            <a:off x="4114800" y="8352260"/>
            <a:ext cx="1828800" cy="1342950"/>
          </a:xfrm>
          <a:prstGeom prst="irregularSeal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Using our 5S strength to Sustain</a:t>
            </a:r>
          </a:p>
        </p:txBody>
      </p:sp>
      <p:sp>
        <p:nvSpPr>
          <p:cNvPr id="62" name="Explosion 1 61"/>
          <p:cNvSpPr/>
          <p:nvPr/>
        </p:nvSpPr>
        <p:spPr>
          <a:xfrm>
            <a:off x="6097949" y="8300056"/>
            <a:ext cx="1828800" cy="1492478"/>
          </a:xfrm>
          <a:prstGeom prst="irregularSeal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Tie this process to business results</a:t>
            </a:r>
          </a:p>
        </p:txBody>
      </p:sp>
      <p:graphicFrame>
        <p:nvGraphicFramePr>
          <p:cNvPr id="60" name="Table 59"/>
          <p:cNvGraphicFramePr>
            <a:graphicFrameLocks noGrp="1"/>
          </p:cNvGraphicFramePr>
          <p:nvPr>
            <p:extLst>
              <p:ext uri="{D42A27DB-BD31-4B8C-83A1-F6EECF244321}">
                <p14:modId xmlns:p14="http://schemas.microsoft.com/office/powerpoint/2010/main" val="3412228070"/>
              </p:ext>
            </p:extLst>
          </p:nvPr>
        </p:nvGraphicFramePr>
        <p:xfrm>
          <a:off x="2150208" y="4762500"/>
          <a:ext cx="6765192" cy="1371600"/>
        </p:xfrm>
        <a:graphic>
          <a:graphicData uri="http://schemas.openxmlformats.org/drawingml/2006/table">
            <a:tbl>
              <a:tblPr firstRow="1" bandRow="1">
                <a:tableStyleId>{9D7B26C5-4107-4FEC-AEDC-1716B250A1EF}</a:tableStyleId>
              </a:tblPr>
              <a:tblGrid>
                <a:gridCol w="1691298">
                  <a:extLst>
                    <a:ext uri="{9D8B030D-6E8A-4147-A177-3AD203B41FA5}">
                      <a16:colId xmlns:a16="http://schemas.microsoft.com/office/drawing/2014/main" val="20000"/>
                    </a:ext>
                  </a:extLst>
                </a:gridCol>
                <a:gridCol w="1691298">
                  <a:extLst>
                    <a:ext uri="{9D8B030D-6E8A-4147-A177-3AD203B41FA5}">
                      <a16:colId xmlns:a16="http://schemas.microsoft.com/office/drawing/2014/main" val="20001"/>
                    </a:ext>
                  </a:extLst>
                </a:gridCol>
                <a:gridCol w="1691298">
                  <a:extLst>
                    <a:ext uri="{9D8B030D-6E8A-4147-A177-3AD203B41FA5}">
                      <a16:colId xmlns:a16="http://schemas.microsoft.com/office/drawing/2014/main" val="20002"/>
                    </a:ext>
                  </a:extLst>
                </a:gridCol>
                <a:gridCol w="1691298">
                  <a:extLst>
                    <a:ext uri="{9D8B030D-6E8A-4147-A177-3AD203B41FA5}">
                      <a16:colId xmlns:a16="http://schemas.microsoft.com/office/drawing/2014/main" val="20003"/>
                    </a:ext>
                  </a:extLst>
                </a:gridCol>
              </a:tblGrid>
              <a:tr h="228600">
                <a:tc>
                  <a:txBody>
                    <a:bodyPr/>
                    <a:lstStyle/>
                    <a:p>
                      <a:r>
                        <a:rPr lang="en-US" sz="1200" dirty="0"/>
                        <a:t>Current Condition</a:t>
                      </a:r>
                    </a:p>
                  </a:txBody>
                  <a:tcPr/>
                </a:tc>
                <a:tc>
                  <a:txBody>
                    <a:bodyPr/>
                    <a:lstStyle/>
                    <a:p>
                      <a:r>
                        <a:rPr lang="en-US" sz="1200" dirty="0" err="1"/>
                        <a:t>Takt</a:t>
                      </a:r>
                      <a:r>
                        <a:rPr lang="en-US" sz="1200" baseline="0" dirty="0"/>
                        <a:t> (Actual Demand)</a:t>
                      </a:r>
                      <a:endParaRPr lang="en-US" sz="1200" dirty="0"/>
                    </a:p>
                  </a:txBody>
                  <a:tcPr/>
                </a:tc>
                <a:tc>
                  <a:txBody>
                    <a:bodyPr/>
                    <a:lstStyle/>
                    <a:p>
                      <a:r>
                        <a:rPr lang="en-US" sz="1200" dirty="0"/>
                        <a:t>Gap</a:t>
                      </a:r>
                      <a:r>
                        <a:rPr lang="en-US" sz="1200" baseline="0" dirty="0"/>
                        <a:t> in our Capabilities</a:t>
                      </a:r>
                      <a:endParaRPr lang="en-US" sz="1200" dirty="0"/>
                    </a:p>
                  </a:txBody>
                  <a:tcPr/>
                </a:tc>
                <a:tc>
                  <a:txBody>
                    <a:bodyPr/>
                    <a:lstStyle/>
                    <a:p>
                      <a:r>
                        <a:rPr lang="en-US" sz="1200" dirty="0"/>
                        <a:t>How Filled</a:t>
                      </a:r>
                    </a:p>
                  </a:txBody>
                  <a:tcPr/>
                </a:tc>
                <a:extLst>
                  <a:ext uri="{0D108BD9-81ED-4DB2-BD59-A6C34878D82A}">
                    <a16:rowId xmlns:a16="http://schemas.microsoft.com/office/drawing/2014/main" val="10000"/>
                  </a:ext>
                </a:extLst>
              </a:tr>
              <a:tr h="228600">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22860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228600">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22860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486" y="114615"/>
            <a:ext cx="760410" cy="761369"/>
          </a:xfrm>
          <a:prstGeom prst="rect">
            <a:avLst/>
          </a:prstGeom>
        </p:spPr>
      </p:pic>
    </p:spTree>
    <p:extLst>
      <p:ext uri="{BB962C8B-B14F-4D97-AF65-F5344CB8AC3E}">
        <p14:creationId xmlns:p14="http://schemas.microsoft.com/office/powerpoint/2010/main" val="380496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a:themeElements>
    <a:clrScheme name="Haley Aldrich">
      <a:dk1>
        <a:srgbClr val="59534D"/>
      </a:dk1>
      <a:lt1>
        <a:sysClr val="window" lastClr="FFFFFF"/>
      </a:lt1>
      <a:dk2>
        <a:srgbClr val="000000"/>
      </a:dk2>
      <a:lt2>
        <a:srgbClr val="34B5D0"/>
      </a:lt2>
      <a:accent1>
        <a:srgbClr val="34B5D0"/>
      </a:accent1>
      <a:accent2>
        <a:srgbClr val="5A8E22"/>
      </a:accent2>
      <a:accent3>
        <a:srgbClr val="007DA4"/>
      </a:accent3>
      <a:accent4>
        <a:srgbClr val="776F67"/>
      </a:accent4>
      <a:accent5>
        <a:srgbClr val="165C7D"/>
      </a:accent5>
      <a:accent6>
        <a:srgbClr val="A2AD00"/>
      </a:accent6>
      <a:hlink>
        <a:srgbClr val="34B5D0"/>
      </a:hlink>
      <a:folHlink>
        <a:srgbClr val="9F95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nSpc>
            <a:spcPct val="90000"/>
          </a:lnSpc>
          <a:spcBef>
            <a:spcPts val="600"/>
          </a:spcBef>
          <a:buSzPct val="80000"/>
          <a:defRPr/>
        </a:defPPr>
      </a:lstStyle>
    </a:txDef>
  </a:objectDefaults>
  <a:extraClrSchemeLst/>
  <a:custClrLst>
    <a:custClr name="R214 G73 B42">
      <a:srgbClr val="D6492A"/>
    </a:custClr>
    <a:custClr name="R250 G148 B62">
      <a:srgbClr val="FA943E"/>
    </a:custClr>
    <a:custClr name="R236 G222 B41">
      <a:srgbClr val="ECDE29"/>
    </a:custClr>
    <a:custClr name="R214 G212 B174">
      <a:srgbClr val="D6D4AE"/>
    </a:custClr>
    <a:custClr name="R169 G163 B155">
      <a:srgbClr val="A9A39B"/>
    </a:custClr>
    <a:custClr name="R204 G199 B192">
      <a:srgbClr val="CCC7C0"/>
    </a:custClr>
    <a:custClr name="R88 B61 B62">
      <a:srgbClr val="583D3E"/>
    </a:custClr>
    <a:custClr name="R75 G71 B26">
      <a:srgbClr val="4B471A"/>
    </a:custClr>
  </a:custClrLst>
  <a:extLst>
    <a:ext uri="{05A4C25C-085E-4340-85A3-A5531E510DB2}">
      <thm15:themeFamily xmlns:thm15="http://schemas.microsoft.com/office/thememl/2012/main" name="HA_16x9.potx" id="{2204F56B-265B-461C-9235-87DFB981D949}" vid="{C1E38E4B-5954-4DCC-A465-5BA14B2B9376}"/>
    </a:ext>
  </a:extLst>
</a:theme>
</file>

<file path=ppt/theme/theme2.xml><?xml version="1.0" encoding="utf-8"?>
<a:theme xmlns:a="http://schemas.openxmlformats.org/drawingml/2006/main" name="Office Theme">
  <a:themeElements>
    <a:clrScheme name="Haley Aldrich">
      <a:dk1>
        <a:srgbClr val="59534D"/>
      </a:dk1>
      <a:lt1>
        <a:sysClr val="window" lastClr="FFFFFF"/>
      </a:lt1>
      <a:dk2>
        <a:srgbClr val="000000"/>
      </a:dk2>
      <a:lt2>
        <a:srgbClr val="34B5D0"/>
      </a:lt2>
      <a:accent1>
        <a:srgbClr val="34B5D0"/>
      </a:accent1>
      <a:accent2>
        <a:srgbClr val="5A8E22"/>
      </a:accent2>
      <a:accent3>
        <a:srgbClr val="007DA4"/>
      </a:accent3>
      <a:accent4>
        <a:srgbClr val="776F67"/>
      </a:accent4>
      <a:accent5>
        <a:srgbClr val="165C7D"/>
      </a:accent5>
      <a:accent6>
        <a:srgbClr val="A2AD00"/>
      </a:accent6>
      <a:hlink>
        <a:srgbClr val="34B5D0"/>
      </a:hlink>
      <a:folHlink>
        <a:srgbClr val="9F958A"/>
      </a:folHlink>
    </a:clrScheme>
    <a:fontScheme name="Calibri">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nSpc>
            <a:spcPct val="90000"/>
          </a:lnSpc>
          <a:spcBef>
            <a:spcPts val="600"/>
          </a:spcBef>
          <a:buSzPct val="80000"/>
          <a:defRPr/>
        </a:defPPr>
      </a:lstStyle>
    </a:txDef>
  </a:objectDefaults>
  <a:extraClrSchemeLst/>
  <a:custClrLst>
    <a:custClr name="R214 G73 B42">
      <a:srgbClr val="D6492A"/>
    </a:custClr>
    <a:custClr name="R250 G148 B62">
      <a:srgbClr val="FA943E"/>
    </a:custClr>
    <a:custClr name="R236 G222 B41">
      <a:srgbClr val="ECDE29"/>
    </a:custClr>
    <a:custClr name="R214 G212 B174">
      <a:srgbClr val="D6D4AE"/>
    </a:custClr>
    <a:custClr name="R169 G163 B155">
      <a:srgbClr val="A9A39B"/>
    </a:custClr>
    <a:custClr name="R204 G199 B192">
      <a:srgbClr val="CCC7C0"/>
    </a:custClr>
    <a:custClr name="R88 B61 B62">
      <a:srgbClr val="583D3E"/>
    </a:custClr>
    <a:custClr name="R75 G71 B26">
      <a:srgbClr val="4B471A"/>
    </a:custClr>
  </a:custClrLst>
</a:theme>
</file>

<file path=ppt/theme/theme3.xml><?xml version="1.0" encoding="utf-8"?>
<a:theme xmlns:a="http://schemas.openxmlformats.org/drawingml/2006/main" name="Office Theme">
  <a:themeElements>
    <a:clrScheme name="Haley Aldrich">
      <a:dk1>
        <a:srgbClr val="59534D"/>
      </a:dk1>
      <a:lt1>
        <a:sysClr val="window" lastClr="FFFFFF"/>
      </a:lt1>
      <a:dk2>
        <a:srgbClr val="000000"/>
      </a:dk2>
      <a:lt2>
        <a:srgbClr val="34B5D0"/>
      </a:lt2>
      <a:accent1>
        <a:srgbClr val="34B5D0"/>
      </a:accent1>
      <a:accent2>
        <a:srgbClr val="5A8E22"/>
      </a:accent2>
      <a:accent3>
        <a:srgbClr val="007DA4"/>
      </a:accent3>
      <a:accent4>
        <a:srgbClr val="776F67"/>
      </a:accent4>
      <a:accent5>
        <a:srgbClr val="165C7D"/>
      </a:accent5>
      <a:accent6>
        <a:srgbClr val="A2AD00"/>
      </a:accent6>
      <a:hlink>
        <a:srgbClr val="34B5D0"/>
      </a:hlink>
      <a:folHlink>
        <a:srgbClr val="9F958A"/>
      </a:folHlink>
    </a:clrScheme>
    <a:fontScheme name="Calibri">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nSpc>
            <a:spcPct val="90000"/>
          </a:lnSpc>
          <a:spcBef>
            <a:spcPts val="600"/>
          </a:spcBef>
          <a:buSzPct val="80000"/>
          <a:defRPr/>
        </a:defPPr>
      </a:lstStyle>
    </a:txDef>
  </a:objectDefaults>
  <a:extraClrSchemeLst/>
  <a:custClrLst>
    <a:custClr name="R214 G73 B42">
      <a:srgbClr val="D6492A"/>
    </a:custClr>
    <a:custClr name="R250 G148 B62">
      <a:srgbClr val="FA943E"/>
    </a:custClr>
    <a:custClr name="R236 G222 B41">
      <a:srgbClr val="ECDE29"/>
    </a:custClr>
    <a:custClr name="R214 G212 B174">
      <a:srgbClr val="D6D4AE"/>
    </a:custClr>
    <a:custClr name="R169 G163 B155">
      <a:srgbClr val="A9A39B"/>
    </a:custClr>
    <a:custClr name="R204 G199 B192">
      <a:srgbClr val="CCC7C0"/>
    </a:custClr>
    <a:custClr name="R88 B61 B62">
      <a:srgbClr val="583D3E"/>
    </a:custClr>
    <a:custClr name="R75 G71 B26">
      <a:srgbClr val="4B471A"/>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ool xmlns="5c1a4142-0f5d-42e8-955e-2fd90f4be813">
      <Value>A3 Problem Solving</Value>
    </Tool>
    <Draft_x002f_Final xmlns="5c1a4142-0f5d-42e8-955e-2fd90f4be813">Draft</Draft_x002f_Final>
    <Client_x0020_Name xmlns="5c1a4142-0f5d-42e8-955e-2fd90f4be81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B988CD4580B24B85308D8D40EEF29B" ma:contentTypeVersion="3" ma:contentTypeDescription="Create a new document." ma:contentTypeScope="" ma:versionID="0240e530ed0912c66261a1a752929bc1">
  <xsd:schema xmlns:xsd="http://www.w3.org/2001/XMLSchema" xmlns:xs="http://www.w3.org/2001/XMLSchema" xmlns:p="http://schemas.microsoft.com/office/2006/metadata/properties" xmlns:ns2="5c1a4142-0f5d-42e8-955e-2fd90f4be813" targetNamespace="http://schemas.microsoft.com/office/2006/metadata/properties" ma:root="true" ma:fieldsID="8d2df2ee8c578116b4eeb92a269dda54" ns2:_="">
    <xsd:import namespace="5c1a4142-0f5d-42e8-955e-2fd90f4be813"/>
    <xsd:element name="properties">
      <xsd:complexType>
        <xsd:sequence>
          <xsd:element name="documentManagement">
            <xsd:complexType>
              <xsd:all>
                <xsd:element ref="ns2:Tool" minOccurs="0"/>
                <xsd:element ref="ns2:Draft_x002f_Final" minOccurs="0"/>
                <xsd:element ref="ns2:Client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1a4142-0f5d-42e8-955e-2fd90f4be813" elementFormDefault="qualified">
    <xsd:import namespace="http://schemas.microsoft.com/office/2006/documentManagement/types"/>
    <xsd:import namespace="http://schemas.microsoft.com/office/infopath/2007/PartnerControls"/>
    <xsd:element name="Tool" ma:index="8" nillable="true" ma:displayName="Tool" ma:internalName="Tool">
      <xsd:complexType>
        <xsd:complexContent>
          <xsd:extension base="dms:MultiChoiceFillIn">
            <xsd:sequence>
              <xsd:element name="Value" maxOccurs="unbounded" minOccurs="0" nillable="true">
                <xsd:simpleType>
                  <xsd:union memberTypes="dms:Text">
                    <xsd:simpleType>
                      <xsd:restriction base="dms:Choice">
                        <xsd:enumeration value="5 Ideas"/>
                        <xsd:enumeration value="5 Whys"/>
                        <xsd:enumeration value="5S"/>
                        <xsd:enumeration value="A3"/>
                        <xsd:enumeration value="A3 Improvement Profile"/>
                        <xsd:enumeration value="A3 Strategy"/>
                        <xsd:enumeration value="A3 Problem Solving"/>
                        <xsd:enumeration value="A3 Thinking"/>
                        <xsd:enumeration value="Affinity Grouping"/>
                        <xsd:enumeration value="Agenda"/>
                        <xsd:enumeration value="Blank Grids"/>
                        <xsd:enumeration value="Buyer Utility Map"/>
                        <xsd:enumeration value="Cause and Effects Analysis"/>
                        <xsd:enumeration value="Dialogue"/>
                        <xsd:enumeration value="Factors of Competition"/>
                        <xsd:enumeration value="FEMA - Failure Mode Effects Analysis"/>
                        <xsd:enumeration value="Fishbone"/>
                        <xsd:enumeration value="Force Field Analysis"/>
                        <xsd:enumeration value="Gemba"/>
                        <xsd:enumeration value="Impact Difficulty"/>
                        <xsd:enumeration value="Improvement Newspaper"/>
                        <xsd:enumeration value="Interrelationship Diagram"/>
                        <xsd:enumeration value="Kaizen"/>
                        <xsd:enumeration value="Lean"/>
                        <xsd:enumeration value="Lean Fundamentals"/>
                        <xsd:enumeration value="Lean Principles"/>
                        <xsd:enumeration value="Management Drives"/>
                        <xsd:enumeration value="Metrics"/>
                        <xsd:enumeration value="Miscellaneous"/>
                        <xsd:enumeration value="Multivoting"/>
                        <xsd:enumeration value="Pain Happiness Chart"/>
                        <xsd:enumeration value="Pain Happiness Chart with RACI"/>
                        <xsd:enumeration value="Pareto"/>
                        <xsd:enumeration value="PDCA"/>
                        <xsd:enumeration value="Photo Release Form"/>
                        <xsd:enumeration value="Poka Yoke"/>
                        <xsd:enumeration value="Process Priorities"/>
                        <xsd:enumeration value="Pull Plan"/>
                        <xsd:enumeration value="RACI"/>
                        <xsd:enumeration value="SDS"/>
                        <xsd:enumeration value="SIPOC"/>
                        <xsd:enumeration value="Standardized Work"/>
                        <xsd:enumeration value="Strategy Deployment"/>
                        <xsd:enumeration value="Target Sheet"/>
                        <xsd:enumeration value="TPM Total Productive Maintenance"/>
                        <xsd:enumeration value="Value Assessment"/>
                        <xsd:enumeration value="Value Stream Map"/>
                        <xsd:enumeration value="Visual Management"/>
                        <xsd:enumeration value="Wall Poster"/>
                        <xsd:enumeration value="Waste"/>
                        <xsd:enumeration value="Workshop Summary Report"/>
                        <xsd:enumeration value="Kaizen Material Checklist"/>
                        <xsd:enumeration value="Choose One"/>
                      </xsd:restriction>
                    </xsd:simpleType>
                  </xsd:union>
                </xsd:simpleType>
              </xsd:element>
            </xsd:sequence>
          </xsd:extension>
        </xsd:complexContent>
      </xsd:complexType>
    </xsd:element>
    <xsd:element name="Draft_x002f_Final" ma:index="9" nillable="true" ma:displayName="Draft/Final" ma:default="Draft" ma:format="Dropdown" ma:internalName="Draft_x002f_Final">
      <xsd:simpleType>
        <xsd:restriction base="dms:Choice">
          <xsd:enumeration value="Draft"/>
          <xsd:enumeration value="Final"/>
        </xsd:restriction>
      </xsd:simpleType>
    </xsd:element>
    <xsd:element name="Client_x0020_Name" ma:index="10" nillable="true" ma:displayName="Client Name" ma:internalName="Client_x0020_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436CDC-5D28-45B6-94C3-3E7F8B1A52FB}">
  <ds:schemaRef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terms/"/>
    <ds:schemaRef ds:uri="5c1a4142-0f5d-42e8-955e-2fd90f4be813"/>
    <ds:schemaRef ds:uri="http://schemas.microsoft.com/office/2006/metadata/properties"/>
  </ds:schemaRefs>
</ds:datastoreItem>
</file>

<file path=customXml/itemProps2.xml><?xml version="1.0" encoding="utf-8"?>
<ds:datastoreItem xmlns:ds="http://schemas.openxmlformats.org/officeDocument/2006/customXml" ds:itemID="{432AE457-6023-44E8-B065-0E53F5661A4B}">
  <ds:schemaRefs>
    <ds:schemaRef ds:uri="http://schemas.microsoft.com/sharepoint/v3/contenttype/forms"/>
  </ds:schemaRefs>
</ds:datastoreItem>
</file>

<file path=customXml/itemProps3.xml><?xml version="1.0" encoding="utf-8"?>
<ds:datastoreItem xmlns:ds="http://schemas.openxmlformats.org/officeDocument/2006/customXml" ds:itemID="{E37AA625-041F-412D-8A01-B779C3550F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1a4142-0f5d-42e8-955e-2fd90f4be8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3570</TotalTime>
  <Words>287</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Blank</vt:lpstr>
      <vt:lpstr>PowerPoint Presentation</vt:lpstr>
    </vt:vector>
  </TitlesOfParts>
  <Company>Haley &amp; Aldrich,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Collette L Horstman</dc:creator>
  <cp:lastModifiedBy>Brian Bouchard</cp:lastModifiedBy>
  <cp:revision>60</cp:revision>
  <cp:lastPrinted>2015-09-03T15:40:58Z</cp:lastPrinted>
  <dcterms:created xsi:type="dcterms:W3CDTF">2015-05-17T23:34:37Z</dcterms:created>
  <dcterms:modified xsi:type="dcterms:W3CDTF">2017-06-13T21:13:48Z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0x01010092B988CD4580B24B85308D8D40EEF29B</vt:lpwstr>
  </property>
</Properties>
</file>