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95" r:id="rId3"/>
    <p:sldId id="298" r:id="rId4"/>
    <p:sldId id="303" r:id="rId5"/>
    <p:sldId id="296" r:id="rId6"/>
    <p:sldId id="299" r:id="rId7"/>
    <p:sldId id="301" r:id="rId8"/>
    <p:sldId id="300" r:id="rId9"/>
    <p:sldId id="294" r:id="rId10"/>
  </p:sldIdLst>
  <p:sldSz cx="9144000" cy="5143500" type="screen16x9"/>
  <p:notesSz cx="6858000" cy="9144000"/>
  <p:embeddedFontLst>
    <p:embeddedFont>
      <p:font typeface="Bebas Neue" panose="020B0604020202020204" charset="0"/>
      <p:regular r:id="rId12"/>
    </p:embeddedFon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  <p:embeddedFont>
      <p:font typeface=".VnRevue" panose="020B7200000000000000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88364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880699" y="569424"/>
            <a:ext cx="7310801" cy="12917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Building </a:t>
            </a:r>
            <a:br>
              <a:rPr lang="en" sz="48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" sz="4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Insurance </a:t>
            </a:r>
            <a:r>
              <a:rPr lang="en" sz="4800" dirty="0" smtClean="0">
                <a:latin typeface="Verdana" panose="020B0604030504040204" pitchFamily="34" charset="0"/>
                <a:ea typeface="Verdana" panose="020B0604030504040204" pitchFamily="34" charset="0"/>
              </a:rPr>
              <a:t>Website</a:t>
            </a:r>
            <a:endParaRPr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526" y="2426316"/>
            <a:ext cx="291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Fullname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Doan </a:t>
            </a:r>
            <a:r>
              <a:rPr lang="en-US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Duc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Bao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55" y="2963098"/>
            <a:ext cx="1854230" cy="1854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5" name="Google Shape;98;p2"/>
          <p:cNvGrpSpPr/>
          <p:nvPr/>
        </p:nvGrpSpPr>
        <p:grpSpPr>
          <a:xfrm>
            <a:off x="-3447048" y="673100"/>
            <a:ext cx="11587747" cy="5436996"/>
            <a:chOff x="-5189166" y="-794838"/>
            <a:chExt cx="11712907" cy="6179432"/>
          </a:xfrm>
        </p:grpSpPr>
        <p:sp>
          <p:nvSpPr>
            <p:cNvPr id="6" name="Google Shape;99;p2"/>
            <p:cNvSpPr/>
            <p:nvPr/>
          </p:nvSpPr>
          <p:spPr>
            <a:xfrm>
              <a:off x="-5189166" y="-794838"/>
              <a:ext cx="6179432" cy="6179432"/>
            </a:xfrm>
            <a:prstGeom prst="blockArc">
              <a:avLst>
                <a:gd name="adj1" fmla="val 18900000"/>
                <a:gd name="adj2" fmla="val 1874666"/>
                <a:gd name="adj3" fmla="val 0"/>
              </a:avLst>
            </a:pr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0;p2"/>
            <p:cNvSpPr/>
            <p:nvPr/>
          </p:nvSpPr>
          <p:spPr>
            <a:xfrm>
              <a:off x="433121" y="286767"/>
              <a:ext cx="6090620" cy="573903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;p2"/>
            <p:cNvSpPr txBox="1"/>
            <p:nvPr/>
          </p:nvSpPr>
          <p:spPr>
            <a:xfrm>
              <a:off x="433121" y="286767"/>
              <a:ext cx="6090620" cy="573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5525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Arial"/>
                </a:rPr>
                <a:t>1. Overview</a:t>
              </a:r>
              <a:endParaRPr sz="24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endParaRPr>
            </a:p>
          </p:txBody>
        </p:sp>
        <p:sp>
          <p:nvSpPr>
            <p:cNvPr id="9" name="Google Shape;102;p2"/>
            <p:cNvSpPr/>
            <p:nvPr/>
          </p:nvSpPr>
          <p:spPr>
            <a:xfrm>
              <a:off x="74431" y="183687"/>
              <a:ext cx="717378" cy="71737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;p2"/>
            <p:cNvSpPr/>
            <p:nvPr/>
          </p:nvSpPr>
          <p:spPr>
            <a:xfrm>
              <a:off x="844363" y="1147347"/>
              <a:ext cx="5679378" cy="573903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;p2"/>
            <p:cNvSpPr txBox="1"/>
            <p:nvPr/>
          </p:nvSpPr>
          <p:spPr>
            <a:xfrm>
              <a:off x="844363" y="1147347"/>
              <a:ext cx="5679378" cy="573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5525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Arial"/>
                </a:rPr>
                <a:t>2</a:t>
              </a:r>
              <a:r>
                <a:rPr lang="en-US" sz="2400" b="0" i="0" u="none" strike="noStrike" cap="none" dirty="0" smtClean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Arial"/>
                </a:rPr>
                <a:t>. Technologies</a:t>
              </a:r>
              <a:endParaRPr sz="24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endParaRPr>
            </a:p>
          </p:txBody>
        </p:sp>
        <p:sp>
          <p:nvSpPr>
            <p:cNvPr id="12" name="Google Shape;105;p2"/>
            <p:cNvSpPr/>
            <p:nvPr/>
          </p:nvSpPr>
          <p:spPr>
            <a:xfrm>
              <a:off x="485673" y="1075609"/>
              <a:ext cx="717378" cy="71737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;p2"/>
            <p:cNvSpPr/>
            <p:nvPr/>
          </p:nvSpPr>
          <p:spPr>
            <a:xfrm>
              <a:off x="970581" y="2007926"/>
              <a:ext cx="5553159" cy="573903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;p2"/>
            <p:cNvSpPr txBox="1"/>
            <p:nvPr/>
          </p:nvSpPr>
          <p:spPr>
            <a:xfrm>
              <a:off x="970581" y="2007926"/>
              <a:ext cx="5553159" cy="573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5525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Arial"/>
                </a:rPr>
                <a:t>3. </a:t>
              </a:r>
              <a:r>
                <a:rPr lang="en-US" sz="2400" b="0" i="0" u="none" strike="noStrike" cap="none" dirty="0" smtClean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Arial"/>
                </a:rPr>
                <a:t>Project features</a:t>
              </a:r>
              <a:endParaRPr sz="24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endParaRPr>
            </a:p>
          </p:txBody>
        </p:sp>
        <p:sp>
          <p:nvSpPr>
            <p:cNvPr id="15" name="Google Shape;108;p2"/>
            <p:cNvSpPr/>
            <p:nvPr/>
          </p:nvSpPr>
          <p:spPr>
            <a:xfrm>
              <a:off x="611892" y="1936188"/>
              <a:ext cx="717378" cy="71737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;p2"/>
            <p:cNvSpPr/>
            <p:nvPr/>
          </p:nvSpPr>
          <p:spPr>
            <a:xfrm>
              <a:off x="844363" y="2983979"/>
              <a:ext cx="5679378" cy="573903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0;p2"/>
            <p:cNvSpPr txBox="1"/>
            <p:nvPr/>
          </p:nvSpPr>
          <p:spPr>
            <a:xfrm>
              <a:off x="791809" y="2995031"/>
              <a:ext cx="5679378" cy="573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5525" tIns="60950" rIns="60950" bIns="60950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Arial"/>
                </a:rPr>
                <a:t>4. </a:t>
              </a:r>
              <a:r>
                <a:rPr lang="en-US" sz="2400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System analysis</a:t>
              </a:r>
              <a:endParaRPr sz="24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endParaRPr>
            </a:p>
          </p:txBody>
        </p:sp>
        <p:sp>
          <p:nvSpPr>
            <p:cNvPr id="18" name="Google Shape;111;p2"/>
            <p:cNvSpPr/>
            <p:nvPr/>
          </p:nvSpPr>
          <p:spPr>
            <a:xfrm>
              <a:off x="395813" y="2897807"/>
              <a:ext cx="717378" cy="71737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38;p5"/>
          <p:cNvSpPr txBox="1">
            <a:spLocks noGrp="1"/>
          </p:cNvSpPr>
          <p:nvPr>
            <p:ph type="title"/>
          </p:nvPr>
        </p:nvSpPr>
        <p:spPr>
          <a:xfrm>
            <a:off x="0" y="57037"/>
            <a:ext cx="4229100" cy="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Presentation content</a:t>
            </a:r>
            <a:endParaRPr sz="2800" dirty="0">
              <a:solidFill>
                <a:schemeClr val="tx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7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23" name="Google Shape;81;p12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29" name="Google Shape;138;p5"/>
          <p:cNvSpPr txBox="1">
            <a:spLocks noGrp="1"/>
          </p:cNvSpPr>
          <p:nvPr>
            <p:ph type="title"/>
          </p:nvPr>
        </p:nvSpPr>
        <p:spPr>
          <a:xfrm>
            <a:off x="0" y="57037"/>
            <a:ext cx="3874144" cy="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1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. Overview</a:t>
            </a:r>
            <a:endParaRPr sz="2800" dirty="0">
              <a:solidFill>
                <a:schemeClr val="tx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65" name="Freeform: Shape 20">
            <a:extLst>
              <a:ext uri="{FF2B5EF4-FFF2-40B4-BE49-F238E27FC236}">
                <a16:creationId xmlns:a16="http://schemas.microsoft.com/office/drawing/2014/main" id="{9CE068BA-5032-4A8A-9EC3-B0B1385CD7C8}"/>
              </a:ext>
            </a:extLst>
          </p:cNvPr>
          <p:cNvSpPr/>
          <p:nvPr/>
        </p:nvSpPr>
        <p:spPr>
          <a:xfrm>
            <a:off x="4070194" y="869795"/>
            <a:ext cx="5429405" cy="4680055"/>
          </a:xfrm>
          <a:custGeom>
            <a:avLst/>
            <a:gdLst>
              <a:gd name="connsiteX0" fmla="*/ 0 w 5834742"/>
              <a:gd name="connsiteY0" fmla="*/ 3727269 h 3727269"/>
              <a:gd name="connsiteX1" fmla="*/ 687977 w 5834742"/>
              <a:gd name="connsiteY1" fmla="*/ 2647406 h 3727269"/>
              <a:gd name="connsiteX2" fmla="*/ 1619794 w 5834742"/>
              <a:gd name="connsiteY2" fmla="*/ 3117669 h 3727269"/>
              <a:gd name="connsiteX3" fmla="*/ 2569028 w 5834742"/>
              <a:gd name="connsiteY3" fmla="*/ 1811383 h 3727269"/>
              <a:gd name="connsiteX4" fmla="*/ 3744685 w 5834742"/>
              <a:gd name="connsiteY4" fmla="*/ 2386149 h 3727269"/>
              <a:gd name="connsiteX5" fmla="*/ 5024845 w 5834742"/>
              <a:gd name="connsiteY5" fmla="*/ 670560 h 3727269"/>
              <a:gd name="connsiteX6" fmla="*/ 4502331 w 5834742"/>
              <a:gd name="connsiteY6" fmla="*/ 670560 h 3727269"/>
              <a:gd name="connsiteX7" fmla="*/ 5660571 w 5834742"/>
              <a:gd name="connsiteY7" fmla="*/ 0 h 3727269"/>
              <a:gd name="connsiteX8" fmla="*/ 5834742 w 5834742"/>
              <a:gd name="connsiteY8" fmla="*/ 1166949 h 3727269"/>
              <a:gd name="connsiteX9" fmla="*/ 5573485 w 5834742"/>
              <a:gd name="connsiteY9" fmla="*/ 836023 h 3727269"/>
              <a:gd name="connsiteX10" fmla="*/ 3875314 w 5834742"/>
              <a:gd name="connsiteY10" fmla="*/ 2769326 h 3727269"/>
              <a:gd name="connsiteX11" fmla="*/ 2708365 w 5834742"/>
              <a:gd name="connsiteY11" fmla="*/ 2090057 h 3727269"/>
              <a:gd name="connsiteX12" fmla="*/ 1680754 w 5834742"/>
              <a:gd name="connsiteY12" fmla="*/ 3309257 h 3727269"/>
              <a:gd name="connsiteX13" fmla="*/ 731520 w 5834742"/>
              <a:gd name="connsiteY13" fmla="*/ 2821577 h 3727269"/>
              <a:gd name="connsiteX14" fmla="*/ 0 w 5834742"/>
              <a:gd name="connsiteY14" fmla="*/ 3727269 h 3727269"/>
              <a:gd name="connsiteX0" fmla="*/ 0 w 5834742"/>
              <a:gd name="connsiteY0" fmla="*/ 3727269 h 3727269"/>
              <a:gd name="connsiteX1" fmla="*/ 687977 w 5834742"/>
              <a:gd name="connsiteY1" fmla="*/ 2647406 h 3727269"/>
              <a:gd name="connsiteX2" fmla="*/ 1619794 w 5834742"/>
              <a:gd name="connsiteY2" fmla="*/ 3117669 h 3727269"/>
              <a:gd name="connsiteX3" fmla="*/ 2569028 w 5834742"/>
              <a:gd name="connsiteY3" fmla="*/ 1811383 h 3727269"/>
              <a:gd name="connsiteX4" fmla="*/ 3744685 w 5834742"/>
              <a:gd name="connsiteY4" fmla="*/ 2386149 h 3727269"/>
              <a:gd name="connsiteX5" fmla="*/ 5024845 w 5834742"/>
              <a:gd name="connsiteY5" fmla="*/ 670560 h 3727269"/>
              <a:gd name="connsiteX6" fmla="*/ 4502331 w 5834742"/>
              <a:gd name="connsiteY6" fmla="*/ 670560 h 3727269"/>
              <a:gd name="connsiteX7" fmla="*/ 5660571 w 5834742"/>
              <a:gd name="connsiteY7" fmla="*/ 0 h 3727269"/>
              <a:gd name="connsiteX8" fmla="*/ 5834742 w 5834742"/>
              <a:gd name="connsiteY8" fmla="*/ 1166949 h 3727269"/>
              <a:gd name="connsiteX9" fmla="*/ 5573485 w 5834742"/>
              <a:gd name="connsiteY9" fmla="*/ 836023 h 3727269"/>
              <a:gd name="connsiteX10" fmla="*/ 3875314 w 5834742"/>
              <a:gd name="connsiteY10" fmla="*/ 2769326 h 3727269"/>
              <a:gd name="connsiteX11" fmla="*/ 2647405 w 5834742"/>
              <a:gd name="connsiteY11" fmla="*/ 2107475 h 3727269"/>
              <a:gd name="connsiteX12" fmla="*/ 1680754 w 5834742"/>
              <a:gd name="connsiteY12" fmla="*/ 3309257 h 3727269"/>
              <a:gd name="connsiteX13" fmla="*/ 731520 w 5834742"/>
              <a:gd name="connsiteY13" fmla="*/ 2821577 h 3727269"/>
              <a:gd name="connsiteX14" fmla="*/ 0 w 5834742"/>
              <a:gd name="connsiteY14" fmla="*/ 3727269 h 3727269"/>
              <a:gd name="connsiteX0" fmla="*/ 0 w 5834742"/>
              <a:gd name="connsiteY0" fmla="*/ 3727269 h 3727269"/>
              <a:gd name="connsiteX1" fmla="*/ 687977 w 5834742"/>
              <a:gd name="connsiteY1" fmla="*/ 2647406 h 3727269"/>
              <a:gd name="connsiteX2" fmla="*/ 1619794 w 5834742"/>
              <a:gd name="connsiteY2" fmla="*/ 3117669 h 3727269"/>
              <a:gd name="connsiteX3" fmla="*/ 2569028 w 5834742"/>
              <a:gd name="connsiteY3" fmla="*/ 1811383 h 3727269"/>
              <a:gd name="connsiteX4" fmla="*/ 3744685 w 5834742"/>
              <a:gd name="connsiteY4" fmla="*/ 2386149 h 3727269"/>
              <a:gd name="connsiteX5" fmla="*/ 5024845 w 5834742"/>
              <a:gd name="connsiteY5" fmla="*/ 670560 h 3727269"/>
              <a:gd name="connsiteX6" fmla="*/ 4502331 w 5834742"/>
              <a:gd name="connsiteY6" fmla="*/ 670560 h 3727269"/>
              <a:gd name="connsiteX7" fmla="*/ 5660571 w 5834742"/>
              <a:gd name="connsiteY7" fmla="*/ 0 h 3727269"/>
              <a:gd name="connsiteX8" fmla="*/ 5834742 w 5834742"/>
              <a:gd name="connsiteY8" fmla="*/ 1166949 h 3727269"/>
              <a:gd name="connsiteX9" fmla="*/ 5573485 w 5834742"/>
              <a:gd name="connsiteY9" fmla="*/ 836023 h 3727269"/>
              <a:gd name="connsiteX10" fmla="*/ 3831771 w 5834742"/>
              <a:gd name="connsiteY10" fmla="*/ 2838995 h 3727269"/>
              <a:gd name="connsiteX11" fmla="*/ 2647405 w 5834742"/>
              <a:gd name="connsiteY11" fmla="*/ 2107475 h 3727269"/>
              <a:gd name="connsiteX12" fmla="*/ 1680754 w 5834742"/>
              <a:gd name="connsiteY12" fmla="*/ 3309257 h 3727269"/>
              <a:gd name="connsiteX13" fmla="*/ 731520 w 5834742"/>
              <a:gd name="connsiteY13" fmla="*/ 2821577 h 3727269"/>
              <a:gd name="connsiteX14" fmla="*/ 0 w 5834742"/>
              <a:gd name="connsiteY14" fmla="*/ 3727269 h 3727269"/>
              <a:gd name="connsiteX0" fmla="*/ 0 w 5834742"/>
              <a:gd name="connsiteY0" fmla="*/ 3727269 h 3727269"/>
              <a:gd name="connsiteX1" fmla="*/ 687977 w 5834742"/>
              <a:gd name="connsiteY1" fmla="*/ 2647406 h 3727269"/>
              <a:gd name="connsiteX2" fmla="*/ 1619794 w 5834742"/>
              <a:gd name="connsiteY2" fmla="*/ 3117669 h 3727269"/>
              <a:gd name="connsiteX3" fmla="*/ 2569028 w 5834742"/>
              <a:gd name="connsiteY3" fmla="*/ 1811383 h 3727269"/>
              <a:gd name="connsiteX4" fmla="*/ 3744685 w 5834742"/>
              <a:gd name="connsiteY4" fmla="*/ 2386149 h 3727269"/>
              <a:gd name="connsiteX5" fmla="*/ 5024845 w 5834742"/>
              <a:gd name="connsiteY5" fmla="*/ 670560 h 3727269"/>
              <a:gd name="connsiteX6" fmla="*/ 4502331 w 5834742"/>
              <a:gd name="connsiteY6" fmla="*/ 670560 h 3727269"/>
              <a:gd name="connsiteX7" fmla="*/ 5660571 w 5834742"/>
              <a:gd name="connsiteY7" fmla="*/ 0 h 3727269"/>
              <a:gd name="connsiteX8" fmla="*/ 5834742 w 5834742"/>
              <a:gd name="connsiteY8" fmla="*/ 1166949 h 3727269"/>
              <a:gd name="connsiteX9" fmla="*/ 5573485 w 5834742"/>
              <a:gd name="connsiteY9" fmla="*/ 836023 h 3727269"/>
              <a:gd name="connsiteX10" fmla="*/ 3831771 w 5834742"/>
              <a:gd name="connsiteY10" fmla="*/ 2838995 h 3727269"/>
              <a:gd name="connsiteX11" fmla="*/ 2656113 w 5834742"/>
              <a:gd name="connsiteY11" fmla="*/ 2159727 h 3727269"/>
              <a:gd name="connsiteX12" fmla="*/ 1680754 w 5834742"/>
              <a:gd name="connsiteY12" fmla="*/ 3309257 h 3727269"/>
              <a:gd name="connsiteX13" fmla="*/ 731520 w 5834742"/>
              <a:gd name="connsiteY13" fmla="*/ 2821577 h 3727269"/>
              <a:gd name="connsiteX14" fmla="*/ 0 w 5834742"/>
              <a:gd name="connsiteY14" fmla="*/ 3727269 h 3727269"/>
              <a:gd name="connsiteX0" fmla="*/ 0 w 5834742"/>
              <a:gd name="connsiteY0" fmla="*/ 3727269 h 3727269"/>
              <a:gd name="connsiteX1" fmla="*/ 687977 w 5834742"/>
              <a:gd name="connsiteY1" fmla="*/ 2647406 h 3727269"/>
              <a:gd name="connsiteX2" fmla="*/ 1619794 w 5834742"/>
              <a:gd name="connsiteY2" fmla="*/ 3117669 h 3727269"/>
              <a:gd name="connsiteX3" fmla="*/ 2569028 w 5834742"/>
              <a:gd name="connsiteY3" fmla="*/ 1811383 h 3727269"/>
              <a:gd name="connsiteX4" fmla="*/ 3744685 w 5834742"/>
              <a:gd name="connsiteY4" fmla="*/ 2386149 h 3727269"/>
              <a:gd name="connsiteX5" fmla="*/ 5024845 w 5834742"/>
              <a:gd name="connsiteY5" fmla="*/ 670560 h 3727269"/>
              <a:gd name="connsiteX6" fmla="*/ 4502331 w 5834742"/>
              <a:gd name="connsiteY6" fmla="*/ 670560 h 3727269"/>
              <a:gd name="connsiteX7" fmla="*/ 5660571 w 5834742"/>
              <a:gd name="connsiteY7" fmla="*/ 0 h 3727269"/>
              <a:gd name="connsiteX8" fmla="*/ 5834742 w 5834742"/>
              <a:gd name="connsiteY8" fmla="*/ 1166949 h 3727269"/>
              <a:gd name="connsiteX9" fmla="*/ 5573485 w 5834742"/>
              <a:gd name="connsiteY9" fmla="*/ 836023 h 3727269"/>
              <a:gd name="connsiteX10" fmla="*/ 3831771 w 5834742"/>
              <a:gd name="connsiteY10" fmla="*/ 2838995 h 3727269"/>
              <a:gd name="connsiteX11" fmla="*/ 2656113 w 5834742"/>
              <a:gd name="connsiteY11" fmla="*/ 2159727 h 3727269"/>
              <a:gd name="connsiteX12" fmla="*/ 1689463 w 5834742"/>
              <a:gd name="connsiteY12" fmla="*/ 3378926 h 3727269"/>
              <a:gd name="connsiteX13" fmla="*/ 731520 w 5834742"/>
              <a:gd name="connsiteY13" fmla="*/ 2821577 h 3727269"/>
              <a:gd name="connsiteX14" fmla="*/ 0 w 5834742"/>
              <a:gd name="connsiteY14" fmla="*/ 3727269 h 3727269"/>
              <a:gd name="connsiteX0" fmla="*/ 0 w 5834742"/>
              <a:gd name="connsiteY0" fmla="*/ 3727269 h 3727269"/>
              <a:gd name="connsiteX1" fmla="*/ 687977 w 5834742"/>
              <a:gd name="connsiteY1" fmla="*/ 2647406 h 3727269"/>
              <a:gd name="connsiteX2" fmla="*/ 1619794 w 5834742"/>
              <a:gd name="connsiteY2" fmla="*/ 3117669 h 3727269"/>
              <a:gd name="connsiteX3" fmla="*/ 2569028 w 5834742"/>
              <a:gd name="connsiteY3" fmla="*/ 1811383 h 3727269"/>
              <a:gd name="connsiteX4" fmla="*/ 3744685 w 5834742"/>
              <a:gd name="connsiteY4" fmla="*/ 2386149 h 3727269"/>
              <a:gd name="connsiteX5" fmla="*/ 5024845 w 5834742"/>
              <a:gd name="connsiteY5" fmla="*/ 670560 h 3727269"/>
              <a:gd name="connsiteX6" fmla="*/ 4502331 w 5834742"/>
              <a:gd name="connsiteY6" fmla="*/ 670560 h 3727269"/>
              <a:gd name="connsiteX7" fmla="*/ 5660571 w 5834742"/>
              <a:gd name="connsiteY7" fmla="*/ 0 h 3727269"/>
              <a:gd name="connsiteX8" fmla="*/ 5834742 w 5834742"/>
              <a:gd name="connsiteY8" fmla="*/ 1166949 h 3727269"/>
              <a:gd name="connsiteX9" fmla="*/ 5573485 w 5834742"/>
              <a:gd name="connsiteY9" fmla="*/ 836023 h 3727269"/>
              <a:gd name="connsiteX10" fmla="*/ 3831771 w 5834742"/>
              <a:gd name="connsiteY10" fmla="*/ 2838995 h 3727269"/>
              <a:gd name="connsiteX11" fmla="*/ 2656113 w 5834742"/>
              <a:gd name="connsiteY11" fmla="*/ 2159727 h 3727269"/>
              <a:gd name="connsiteX12" fmla="*/ 1689463 w 5834742"/>
              <a:gd name="connsiteY12" fmla="*/ 3378926 h 3727269"/>
              <a:gd name="connsiteX13" fmla="*/ 731520 w 5834742"/>
              <a:gd name="connsiteY13" fmla="*/ 2865119 h 3727269"/>
              <a:gd name="connsiteX14" fmla="*/ 0 w 5834742"/>
              <a:gd name="connsiteY14" fmla="*/ 3727269 h 3727269"/>
              <a:gd name="connsiteX0" fmla="*/ 0 w 5834742"/>
              <a:gd name="connsiteY0" fmla="*/ 3727269 h 3727269"/>
              <a:gd name="connsiteX1" fmla="*/ 687977 w 5834742"/>
              <a:gd name="connsiteY1" fmla="*/ 2647406 h 3727269"/>
              <a:gd name="connsiteX2" fmla="*/ 1619794 w 5834742"/>
              <a:gd name="connsiteY2" fmla="*/ 3117669 h 3727269"/>
              <a:gd name="connsiteX3" fmla="*/ 2595154 w 5834742"/>
              <a:gd name="connsiteY3" fmla="*/ 1776548 h 3727269"/>
              <a:gd name="connsiteX4" fmla="*/ 3744685 w 5834742"/>
              <a:gd name="connsiteY4" fmla="*/ 2386149 h 3727269"/>
              <a:gd name="connsiteX5" fmla="*/ 5024845 w 5834742"/>
              <a:gd name="connsiteY5" fmla="*/ 670560 h 3727269"/>
              <a:gd name="connsiteX6" fmla="*/ 4502331 w 5834742"/>
              <a:gd name="connsiteY6" fmla="*/ 670560 h 3727269"/>
              <a:gd name="connsiteX7" fmla="*/ 5660571 w 5834742"/>
              <a:gd name="connsiteY7" fmla="*/ 0 h 3727269"/>
              <a:gd name="connsiteX8" fmla="*/ 5834742 w 5834742"/>
              <a:gd name="connsiteY8" fmla="*/ 1166949 h 3727269"/>
              <a:gd name="connsiteX9" fmla="*/ 5573485 w 5834742"/>
              <a:gd name="connsiteY9" fmla="*/ 836023 h 3727269"/>
              <a:gd name="connsiteX10" fmla="*/ 3831771 w 5834742"/>
              <a:gd name="connsiteY10" fmla="*/ 2838995 h 3727269"/>
              <a:gd name="connsiteX11" fmla="*/ 2656113 w 5834742"/>
              <a:gd name="connsiteY11" fmla="*/ 2159727 h 3727269"/>
              <a:gd name="connsiteX12" fmla="*/ 1689463 w 5834742"/>
              <a:gd name="connsiteY12" fmla="*/ 3378926 h 3727269"/>
              <a:gd name="connsiteX13" fmla="*/ 731520 w 5834742"/>
              <a:gd name="connsiteY13" fmla="*/ 2865119 h 3727269"/>
              <a:gd name="connsiteX14" fmla="*/ 0 w 5834742"/>
              <a:gd name="connsiteY14" fmla="*/ 3727269 h 3727269"/>
              <a:gd name="connsiteX0" fmla="*/ 0 w 5834742"/>
              <a:gd name="connsiteY0" fmla="*/ 3727269 h 3727269"/>
              <a:gd name="connsiteX1" fmla="*/ 687977 w 5834742"/>
              <a:gd name="connsiteY1" fmla="*/ 2647406 h 3727269"/>
              <a:gd name="connsiteX2" fmla="*/ 1619794 w 5834742"/>
              <a:gd name="connsiteY2" fmla="*/ 3117669 h 3727269"/>
              <a:gd name="connsiteX3" fmla="*/ 2595154 w 5834742"/>
              <a:gd name="connsiteY3" fmla="*/ 1776548 h 3727269"/>
              <a:gd name="connsiteX4" fmla="*/ 3770810 w 5834742"/>
              <a:gd name="connsiteY4" fmla="*/ 2386149 h 3727269"/>
              <a:gd name="connsiteX5" fmla="*/ 5024845 w 5834742"/>
              <a:gd name="connsiteY5" fmla="*/ 670560 h 3727269"/>
              <a:gd name="connsiteX6" fmla="*/ 4502331 w 5834742"/>
              <a:gd name="connsiteY6" fmla="*/ 670560 h 3727269"/>
              <a:gd name="connsiteX7" fmla="*/ 5660571 w 5834742"/>
              <a:gd name="connsiteY7" fmla="*/ 0 h 3727269"/>
              <a:gd name="connsiteX8" fmla="*/ 5834742 w 5834742"/>
              <a:gd name="connsiteY8" fmla="*/ 1166949 h 3727269"/>
              <a:gd name="connsiteX9" fmla="*/ 5573485 w 5834742"/>
              <a:gd name="connsiteY9" fmla="*/ 836023 h 3727269"/>
              <a:gd name="connsiteX10" fmla="*/ 3831771 w 5834742"/>
              <a:gd name="connsiteY10" fmla="*/ 2838995 h 3727269"/>
              <a:gd name="connsiteX11" fmla="*/ 2656113 w 5834742"/>
              <a:gd name="connsiteY11" fmla="*/ 2159727 h 3727269"/>
              <a:gd name="connsiteX12" fmla="*/ 1689463 w 5834742"/>
              <a:gd name="connsiteY12" fmla="*/ 3378926 h 3727269"/>
              <a:gd name="connsiteX13" fmla="*/ 731520 w 5834742"/>
              <a:gd name="connsiteY13" fmla="*/ 2865119 h 3727269"/>
              <a:gd name="connsiteX14" fmla="*/ 0 w 5834742"/>
              <a:gd name="connsiteY14" fmla="*/ 3727269 h 3727269"/>
              <a:gd name="connsiteX0" fmla="*/ 0 w 5834742"/>
              <a:gd name="connsiteY0" fmla="*/ 3727269 h 3727269"/>
              <a:gd name="connsiteX1" fmla="*/ 687977 w 5834742"/>
              <a:gd name="connsiteY1" fmla="*/ 2647406 h 3727269"/>
              <a:gd name="connsiteX2" fmla="*/ 1619794 w 5834742"/>
              <a:gd name="connsiteY2" fmla="*/ 3117669 h 3727269"/>
              <a:gd name="connsiteX3" fmla="*/ 2595154 w 5834742"/>
              <a:gd name="connsiteY3" fmla="*/ 1776548 h 3727269"/>
              <a:gd name="connsiteX4" fmla="*/ 3770810 w 5834742"/>
              <a:gd name="connsiteY4" fmla="*/ 2386149 h 3727269"/>
              <a:gd name="connsiteX5" fmla="*/ 5024845 w 5834742"/>
              <a:gd name="connsiteY5" fmla="*/ 670560 h 3727269"/>
              <a:gd name="connsiteX6" fmla="*/ 4502331 w 5834742"/>
              <a:gd name="connsiteY6" fmla="*/ 670560 h 3727269"/>
              <a:gd name="connsiteX7" fmla="*/ 5660571 w 5834742"/>
              <a:gd name="connsiteY7" fmla="*/ 0 h 3727269"/>
              <a:gd name="connsiteX8" fmla="*/ 5834742 w 5834742"/>
              <a:gd name="connsiteY8" fmla="*/ 1166949 h 3727269"/>
              <a:gd name="connsiteX9" fmla="*/ 5503816 w 5834742"/>
              <a:gd name="connsiteY9" fmla="*/ 844732 h 3727269"/>
              <a:gd name="connsiteX10" fmla="*/ 3831771 w 5834742"/>
              <a:gd name="connsiteY10" fmla="*/ 2838995 h 3727269"/>
              <a:gd name="connsiteX11" fmla="*/ 2656113 w 5834742"/>
              <a:gd name="connsiteY11" fmla="*/ 2159727 h 3727269"/>
              <a:gd name="connsiteX12" fmla="*/ 1689463 w 5834742"/>
              <a:gd name="connsiteY12" fmla="*/ 3378926 h 3727269"/>
              <a:gd name="connsiteX13" fmla="*/ 731520 w 5834742"/>
              <a:gd name="connsiteY13" fmla="*/ 2865119 h 3727269"/>
              <a:gd name="connsiteX14" fmla="*/ 0 w 5834742"/>
              <a:gd name="connsiteY14" fmla="*/ 3727269 h 3727269"/>
              <a:gd name="connsiteX0" fmla="*/ 0 w 5834742"/>
              <a:gd name="connsiteY0" fmla="*/ 3727269 h 3727269"/>
              <a:gd name="connsiteX1" fmla="*/ 687977 w 5834742"/>
              <a:gd name="connsiteY1" fmla="*/ 2647406 h 3727269"/>
              <a:gd name="connsiteX2" fmla="*/ 1619794 w 5834742"/>
              <a:gd name="connsiteY2" fmla="*/ 3117669 h 3727269"/>
              <a:gd name="connsiteX3" fmla="*/ 2595154 w 5834742"/>
              <a:gd name="connsiteY3" fmla="*/ 1776548 h 3727269"/>
              <a:gd name="connsiteX4" fmla="*/ 3770810 w 5834742"/>
              <a:gd name="connsiteY4" fmla="*/ 2386149 h 3727269"/>
              <a:gd name="connsiteX5" fmla="*/ 5024845 w 5834742"/>
              <a:gd name="connsiteY5" fmla="*/ 670560 h 3727269"/>
              <a:gd name="connsiteX6" fmla="*/ 4502331 w 5834742"/>
              <a:gd name="connsiteY6" fmla="*/ 670560 h 3727269"/>
              <a:gd name="connsiteX7" fmla="*/ 5660571 w 5834742"/>
              <a:gd name="connsiteY7" fmla="*/ 0 h 3727269"/>
              <a:gd name="connsiteX8" fmla="*/ 5834742 w 5834742"/>
              <a:gd name="connsiteY8" fmla="*/ 1219201 h 3727269"/>
              <a:gd name="connsiteX9" fmla="*/ 5503816 w 5834742"/>
              <a:gd name="connsiteY9" fmla="*/ 844732 h 3727269"/>
              <a:gd name="connsiteX10" fmla="*/ 3831771 w 5834742"/>
              <a:gd name="connsiteY10" fmla="*/ 2838995 h 3727269"/>
              <a:gd name="connsiteX11" fmla="*/ 2656113 w 5834742"/>
              <a:gd name="connsiteY11" fmla="*/ 2159727 h 3727269"/>
              <a:gd name="connsiteX12" fmla="*/ 1689463 w 5834742"/>
              <a:gd name="connsiteY12" fmla="*/ 3378926 h 3727269"/>
              <a:gd name="connsiteX13" fmla="*/ 731520 w 5834742"/>
              <a:gd name="connsiteY13" fmla="*/ 2865119 h 3727269"/>
              <a:gd name="connsiteX14" fmla="*/ 0 w 5834742"/>
              <a:gd name="connsiteY14" fmla="*/ 3727269 h 3727269"/>
              <a:gd name="connsiteX0" fmla="*/ 0 w 5834742"/>
              <a:gd name="connsiteY0" fmla="*/ 3727269 h 3727269"/>
              <a:gd name="connsiteX1" fmla="*/ 687977 w 5834742"/>
              <a:gd name="connsiteY1" fmla="*/ 2647406 h 3727269"/>
              <a:gd name="connsiteX2" fmla="*/ 1619794 w 5834742"/>
              <a:gd name="connsiteY2" fmla="*/ 3117669 h 3727269"/>
              <a:gd name="connsiteX3" fmla="*/ 2595154 w 5834742"/>
              <a:gd name="connsiteY3" fmla="*/ 1776548 h 3727269"/>
              <a:gd name="connsiteX4" fmla="*/ 3770810 w 5834742"/>
              <a:gd name="connsiteY4" fmla="*/ 2386149 h 3727269"/>
              <a:gd name="connsiteX5" fmla="*/ 5024845 w 5834742"/>
              <a:gd name="connsiteY5" fmla="*/ 670560 h 3727269"/>
              <a:gd name="connsiteX6" fmla="*/ 4511039 w 5834742"/>
              <a:gd name="connsiteY6" fmla="*/ 618308 h 3727269"/>
              <a:gd name="connsiteX7" fmla="*/ 5660571 w 5834742"/>
              <a:gd name="connsiteY7" fmla="*/ 0 h 3727269"/>
              <a:gd name="connsiteX8" fmla="*/ 5834742 w 5834742"/>
              <a:gd name="connsiteY8" fmla="*/ 1219201 h 3727269"/>
              <a:gd name="connsiteX9" fmla="*/ 5503816 w 5834742"/>
              <a:gd name="connsiteY9" fmla="*/ 844732 h 3727269"/>
              <a:gd name="connsiteX10" fmla="*/ 3831771 w 5834742"/>
              <a:gd name="connsiteY10" fmla="*/ 2838995 h 3727269"/>
              <a:gd name="connsiteX11" fmla="*/ 2656113 w 5834742"/>
              <a:gd name="connsiteY11" fmla="*/ 2159727 h 3727269"/>
              <a:gd name="connsiteX12" fmla="*/ 1689463 w 5834742"/>
              <a:gd name="connsiteY12" fmla="*/ 3378926 h 3727269"/>
              <a:gd name="connsiteX13" fmla="*/ 731520 w 5834742"/>
              <a:gd name="connsiteY13" fmla="*/ 2865119 h 3727269"/>
              <a:gd name="connsiteX14" fmla="*/ 0 w 5834742"/>
              <a:gd name="connsiteY14" fmla="*/ 3727269 h 3727269"/>
              <a:gd name="connsiteX0" fmla="*/ 0 w 5834742"/>
              <a:gd name="connsiteY0" fmla="*/ 3762104 h 3762104"/>
              <a:gd name="connsiteX1" fmla="*/ 687977 w 5834742"/>
              <a:gd name="connsiteY1" fmla="*/ 2682241 h 3762104"/>
              <a:gd name="connsiteX2" fmla="*/ 1619794 w 5834742"/>
              <a:gd name="connsiteY2" fmla="*/ 3152504 h 3762104"/>
              <a:gd name="connsiteX3" fmla="*/ 2595154 w 5834742"/>
              <a:gd name="connsiteY3" fmla="*/ 1811383 h 3762104"/>
              <a:gd name="connsiteX4" fmla="*/ 3770810 w 5834742"/>
              <a:gd name="connsiteY4" fmla="*/ 2420984 h 3762104"/>
              <a:gd name="connsiteX5" fmla="*/ 5024845 w 5834742"/>
              <a:gd name="connsiteY5" fmla="*/ 705395 h 3762104"/>
              <a:gd name="connsiteX6" fmla="*/ 4511039 w 5834742"/>
              <a:gd name="connsiteY6" fmla="*/ 653143 h 3762104"/>
              <a:gd name="connsiteX7" fmla="*/ 5695405 w 5834742"/>
              <a:gd name="connsiteY7" fmla="*/ 0 h 3762104"/>
              <a:gd name="connsiteX8" fmla="*/ 5834742 w 5834742"/>
              <a:gd name="connsiteY8" fmla="*/ 1254036 h 3762104"/>
              <a:gd name="connsiteX9" fmla="*/ 5503816 w 5834742"/>
              <a:gd name="connsiteY9" fmla="*/ 879567 h 3762104"/>
              <a:gd name="connsiteX10" fmla="*/ 3831771 w 5834742"/>
              <a:gd name="connsiteY10" fmla="*/ 2873830 h 3762104"/>
              <a:gd name="connsiteX11" fmla="*/ 2656113 w 5834742"/>
              <a:gd name="connsiteY11" fmla="*/ 2194562 h 3762104"/>
              <a:gd name="connsiteX12" fmla="*/ 1689463 w 5834742"/>
              <a:gd name="connsiteY12" fmla="*/ 3413761 h 3762104"/>
              <a:gd name="connsiteX13" fmla="*/ 731520 w 5834742"/>
              <a:gd name="connsiteY13" fmla="*/ 2899954 h 3762104"/>
              <a:gd name="connsiteX14" fmla="*/ 0 w 5834742"/>
              <a:gd name="connsiteY14" fmla="*/ 3762104 h 3762104"/>
              <a:gd name="connsiteX0" fmla="*/ 0 w 5834742"/>
              <a:gd name="connsiteY0" fmla="*/ 3618955 h 3618955"/>
              <a:gd name="connsiteX1" fmla="*/ 687977 w 5834742"/>
              <a:gd name="connsiteY1" fmla="*/ 2539092 h 3618955"/>
              <a:gd name="connsiteX2" fmla="*/ 1619794 w 5834742"/>
              <a:gd name="connsiteY2" fmla="*/ 3009355 h 3618955"/>
              <a:gd name="connsiteX3" fmla="*/ 2595154 w 5834742"/>
              <a:gd name="connsiteY3" fmla="*/ 1668234 h 3618955"/>
              <a:gd name="connsiteX4" fmla="*/ 3770810 w 5834742"/>
              <a:gd name="connsiteY4" fmla="*/ 2277835 h 3618955"/>
              <a:gd name="connsiteX5" fmla="*/ 5024845 w 5834742"/>
              <a:gd name="connsiteY5" fmla="*/ 562246 h 3618955"/>
              <a:gd name="connsiteX6" fmla="*/ 4511039 w 5834742"/>
              <a:gd name="connsiteY6" fmla="*/ 509994 h 3618955"/>
              <a:gd name="connsiteX7" fmla="*/ 5626694 w 5834742"/>
              <a:gd name="connsiteY7" fmla="*/ 0 h 3618955"/>
              <a:gd name="connsiteX8" fmla="*/ 5834742 w 5834742"/>
              <a:gd name="connsiteY8" fmla="*/ 1110887 h 3618955"/>
              <a:gd name="connsiteX9" fmla="*/ 5503816 w 5834742"/>
              <a:gd name="connsiteY9" fmla="*/ 736418 h 3618955"/>
              <a:gd name="connsiteX10" fmla="*/ 3831771 w 5834742"/>
              <a:gd name="connsiteY10" fmla="*/ 2730681 h 3618955"/>
              <a:gd name="connsiteX11" fmla="*/ 2656113 w 5834742"/>
              <a:gd name="connsiteY11" fmla="*/ 2051413 h 3618955"/>
              <a:gd name="connsiteX12" fmla="*/ 1689463 w 5834742"/>
              <a:gd name="connsiteY12" fmla="*/ 3270612 h 3618955"/>
              <a:gd name="connsiteX13" fmla="*/ 731520 w 5834742"/>
              <a:gd name="connsiteY13" fmla="*/ 2756805 h 3618955"/>
              <a:gd name="connsiteX14" fmla="*/ 0 w 5834742"/>
              <a:gd name="connsiteY14" fmla="*/ 3618955 h 3618955"/>
              <a:gd name="connsiteX0" fmla="*/ 0 w 5834742"/>
              <a:gd name="connsiteY0" fmla="*/ 3739200 h 3739200"/>
              <a:gd name="connsiteX1" fmla="*/ 687977 w 5834742"/>
              <a:gd name="connsiteY1" fmla="*/ 2659337 h 3739200"/>
              <a:gd name="connsiteX2" fmla="*/ 1619794 w 5834742"/>
              <a:gd name="connsiteY2" fmla="*/ 3129600 h 3739200"/>
              <a:gd name="connsiteX3" fmla="*/ 2595154 w 5834742"/>
              <a:gd name="connsiteY3" fmla="*/ 1788479 h 3739200"/>
              <a:gd name="connsiteX4" fmla="*/ 3770810 w 5834742"/>
              <a:gd name="connsiteY4" fmla="*/ 2398080 h 3739200"/>
              <a:gd name="connsiteX5" fmla="*/ 5024845 w 5834742"/>
              <a:gd name="connsiteY5" fmla="*/ 682491 h 3739200"/>
              <a:gd name="connsiteX6" fmla="*/ 4511039 w 5834742"/>
              <a:gd name="connsiteY6" fmla="*/ 630239 h 3739200"/>
              <a:gd name="connsiteX7" fmla="*/ 5661050 w 5834742"/>
              <a:gd name="connsiteY7" fmla="*/ 0 h 3739200"/>
              <a:gd name="connsiteX8" fmla="*/ 5834742 w 5834742"/>
              <a:gd name="connsiteY8" fmla="*/ 1231132 h 3739200"/>
              <a:gd name="connsiteX9" fmla="*/ 5503816 w 5834742"/>
              <a:gd name="connsiteY9" fmla="*/ 856663 h 3739200"/>
              <a:gd name="connsiteX10" fmla="*/ 3831771 w 5834742"/>
              <a:gd name="connsiteY10" fmla="*/ 2850926 h 3739200"/>
              <a:gd name="connsiteX11" fmla="*/ 2656113 w 5834742"/>
              <a:gd name="connsiteY11" fmla="*/ 2171658 h 3739200"/>
              <a:gd name="connsiteX12" fmla="*/ 1689463 w 5834742"/>
              <a:gd name="connsiteY12" fmla="*/ 3390857 h 3739200"/>
              <a:gd name="connsiteX13" fmla="*/ 731520 w 5834742"/>
              <a:gd name="connsiteY13" fmla="*/ 2877050 h 3739200"/>
              <a:gd name="connsiteX14" fmla="*/ 0 w 5834742"/>
              <a:gd name="connsiteY14" fmla="*/ 3739200 h 3739200"/>
              <a:gd name="connsiteX0" fmla="*/ 0 w 5834742"/>
              <a:gd name="connsiteY0" fmla="*/ 3773555 h 3773555"/>
              <a:gd name="connsiteX1" fmla="*/ 687977 w 5834742"/>
              <a:gd name="connsiteY1" fmla="*/ 2693692 h 3773555"/>
              <a:gd name="connsiteX2" fmla="*/ 1619794 w 5834742"/>
              <a:gd name="connsiteY2" fmla="*/ 3163955 h 3773555"/>
              <a:gd name="connsiteX3" fmla="*/ 2595154 w 5834742"/>
              <a:gd name="connsiteY3" fmla="*/ 1822834 h 3773555"/>
              <a:gd name="connsiteX4" fmla="*/ 3770810 w 5834742"/>
              <a:gd name="connsiteY4" fmla="*/ 2432435 h 3773555"/>
              <a:gd name="connsiteX5" fmla="*/ 5024845 w 5834742"/>
              <a:gd name="connsiteY5" fmla="*/ 716846 h 3773555"/>
              <a:gd name="connsiteX6" fmla="*/ 4511039 w 5834742"/>
              <a:gd name="connsiteY6" fmla="*/ 664594 h 3773555"/>
              <a:gd name="connsiteX7" fmla="*/ 5609517 w 5834742"/>
              <a:gd name="connsiteY7" fmla="*/ 0 h 3773555"/>
              <a:gd name="connsiteX8" fmla="*/ 5834742 w 5834742"/>
              <a:gd name="connsiteY8" fmla="*/ 1265487 h 3773555"/>
              <a:gd name="connsiteX9" fmla="*/ 5503816 w 5834742"/>
              <a:gd name="connsiteY9" fmla="*/ 891018 h 3773555"/>
              <a:gd name="connsiteX10" fmla="*/ 3831771 w 5834742"/>
              <a:gd name="connsiteY10" fmla="*/ 2885281 h 3773555"/>
              <a:gd name="connsiteX11" fmla="*/ 2656113 w 5834742"/>
              <a:gd name="connsiteY11" fmla="*/ 2206013 h 3773555"/>
              <a:gd name="connsiteX12" fmla="*/ 1689463 w 5834742"/>
              <a:gd name="connsiteY12" fmla="*/ 3425212 h 3773555"/>
              <a:gd name="connsiteX13" fmla="*/ 731520 w 5834742"/>
              <a:gd name="connsiteY13" fmla="*/ 2911405 h 3773555"/>
              <a:gd name="connsiteX14" fmla="*/ 0 w 5834742"/>
              <a:gd name="connsiteY14" fmla="*/ 3773555 h 3773555"/>
              <a:gd name="connsiteX0" fmla="*/ 0 w 5834742"/>
              <a:gd name="connsiteY0" fmla="*/ 3744925 h 3744925"/>
              <a:gd name="connsiteX1" fmla="*/ 687977 w 5834742"/>
              <a:gd name="connsiteY1" fmla="*/ 2665062 h 3744925"/>
              <a:gd name="connsiteX2" fmla="*/ 1619794 w 5834742"/>
              <a:gd name="connsiteY2" fmla="*/ 3135325 h 3744925"/>
              <a:gd name="connsiteX3" fmla="*/ 2595154 w 5834742"/>
              <a:gd name="connsiteY3" fmla="*/ 1794204 h 3744925"/>
              <a:gd name="connsiteX4" fmla="*/ 3770810 w 5834742"/>
              <a:gd name="connsiteY4" fmla="*/ 2403805 h 3744925"/>
              <a:gd name="connsiteX5" fmla="*/ 5024845 w 5834742"/>
              <a:gd name="connsiteY5" fmla="*/ 688216 h 3744925"/>
              <a:gd name="connsiteX6" fmla="*/ 4511039 w 5834742"/>
              <a:gd name="connsiteY6" fmla="*/ 635964 h 3744925"/>
              <a:gd name="connsiteX7" fmla="*/ 5741214 w 5834742"/>
              <a:gd name="connsiteY7" fmla="*/ 0 h 3744925"/>
              <a:gd name="connsiteX8" fmla="*/ 5834742 w 5834742"/>
              <a:gd name="connsiteY8" fmla="*/ 1236857 h 3744925"/>
              <a:gd name="connsiteX9" fmla="*/ 5503816 w 5834742"/>
              <a:gd name="connsiteY9" fmla="*/ 862388 h 3744925"/>
              <a:gd name="connsiteX10" fmla="*/ 3831771 w 5834742"/>
              <a:gd name="connsiteY10" fmla="*/ 2856651 h 3744925"/>
              <a:gd name="connsiteX11" fmla="*/ 2656113 w 5834742"/>
              <a:gd name="connsiteY11" fmla="*/ 2177383 h 3744925"/>
              <a:gd name="connsiteX12" fmla="*/ 1689463 w 5834742"/>
              <a:gd name="connsiteY12" fmla="*/ 3396582 h 3744925"/>
              <a:gd name="connsiteX13" fmla="*/ 731520 w 5834742"/>
              <a:gd name="connsiteY13" fmla="*/ 2882775 h 3744925"/>
              <a:gd name="connsiteX14" fmla="*/ 0 w 5834742"/>
              <a:gd name="connsiteY14" fmla="*/ 3744925 h 3744925"/>
              <a:gd name="connsiteX0" fmla="*/ 0 w 5834742"/>
              <a:gd name="connsiteY0" fmla="*/ 3744925 h 3744925"/>
              <a:gd name="connsiteX1" fmla="*/ 687977 w 5834742"/>
              <a:gd name="connsiteY1" fmla="*/ 2665062 h 3744925"/>
              <a:gd name="connsiteX2" fmla="*/ 1619794 w 5834742"/>
              <a:gd name="connsiteY2" fmla="*/ 3135325 h 3744925"/>
              <a:gd name="connsiteX3" fmla="*/ 2595154 w 5834742"/>
              <a:gd name="connsiteY3" fmla="*/ 1794204 h 3744925"/>
              <a:gd name="connsiteX4" fmla="*/ 3770810 w 5834742"/>
              <a:gd name="connsiteY4" fmla="*/ 2403805 h 3744925"/>
              <a:gd name="connsiteX5" fmla="*/ 5024845 w 5834742"/>
              <a:gd name="connsiteY5" fmla="*/ 688216 h 3744925"/>
              <a:gd name="connsiteX6" fmla="*/ 4511039 w 5834742"/>
              <a:gd name="connsiteY6" fmla="*/ 635964 h 3744925"/>
              <a:gd name="connsiteX7" fmla="*/ 5741214 w 5834742"/>
              <a:gd name="connsiteY7" fmla="*/ 0 h 3744925"/>
              <a:gd name="connsiteX8" fmla="*/ 5834742 w 5834742"/>
              <a:gd name="connsiteY8" fmla="*/ 1236857 h 3744925"/>
              <a:gd name="connsiteX9" fmla="*/ 5503816 w 5834742"/>
              <a:gd name="connsiteY9" fmla="*/ 862388 h 3744925"/>
              <a:gd name="connsiteX10" fmla="*/ 3831771 w 5834742"/>
              <a:gd name="connsiteY10" fmla="*/ 2856651 h 3744925"/>
              <a:gd name="connsiteX11" fmla="*/ 2656113 w 5834742"/>
              <a:gd name="connsiteY11" fmla="*/ 2177383 h 3744925"/>
              <a:gd name="connsiteX12" fmla="*/ 1689463 w 5834742"/>
              <a:gd name="connsiteY12" fmla="*/ 3396582 h 3744925"/>
              <a:gd name="connsiteX13" fmla="*/ 731520 w 5834742"/>
              <a:gd name="connsiteY13" fmla="*/ 2882775 h 3744925"/>
              <a:gd name="connsiteX14" fmla="*/ 0 w 5834742"/>
              <a:gd name="connsiteY14" fmla="*/ 3744925 h 3744925"/>
              <a:gd name="connsiteX0" fmla="*/ 0 w 5834742"/>
              <a:gd name="connsiteY0" fmla="*/ 3756377 h 3756377"/>
              <a:gd name="connsiteX1" fmla="*/ 687977 w 5834742"/>
              <a:gd name="connsiteY1" fmla="*/ 2676514 h 3756377"/>
              <a:gd name="connsiteX2" fmla="*/ 1619794 w 5834742"/>
              <a:gd name="connsiteY2" fmla="*/ 3146777 h 3756377"/>
              <a:gd name="connsiteX3" fmla="*/ 2595154 w 5834742"/>
              <a:gd name="connsiteY3" fmla="*/ 1805656 h 3756377"/>
              <a:gd name="connsiteX4" fmla="*/ 3770810 w 5834742"/>
              <a:gd name="connsiteY4" fmla="*/ 2415257 h 3756377"/>
              <a:gd name="connsiteX5" fmla="*/ 5024845 w 5834742"/>
              <a:gd name="connsiteY5" fmla="*/ 699668 h 3756377"/>
              <a:gd name="connsiteX6" fmla="*/ 4511039 w 5834742"/>
              <a:gd name="connsiteY6" fmla="*/ 647416 h 3756377"/>
              <a:gd name="connsiteX7" fmla="*/ 5724037 w 5834742"/>
              <a:gd name="connsiteY7" fmla="*/ 0 h 3756377"/>
              <a:gd name="connsiteX8" fmla="*/ 5834742 w 5834742"/>
              <a:gd name="connsiteY8" fmla="*/ 1248309 h 3756377"/>
              <a:gd name="connsiteX9" fmla="*/ 5503816 w 5834742"/>
              <a:gd name="connsiteY9" fmla="*/ 873840 h 3756377"/>
              <a:gd name="connsiteX10" fmla="*/ 3831771 w 5834742"/>
              <a:gd name="connsiteY10" fmla="*/ 2868103 h 3756377"/>
              <a:gd name="connsiteX11" fmla="*/ 2656113 w 5834742"/>
              <a:gd name="connsiteY11" fmla="*/ 2188835 h 3756377"/>
              <a:gd name="connsiteX12" fmla="*/ 1689463 w 5834742"/>
              <a:gd name="connsiteY12" fmla="*/ 3408034 h 3756377"/>
              <a:gd name="connsiteX13" fmla="*/ 731520 w 5834742"/>
              <a:gd name="connsiteY13" fmla="*/ 2894227 h 3756377"/>
              <a:gd name="connsiteX14" fmla="*/ 0 w 5834742"/>
              <a:gd name="connsiteY14" fmla="*/ 3756377 h 3756377"/>
              <a:gd name="connsiteX0" fmla="*/ 0 w 5834742"/>
              <a:gd name="connsiteY0" fmla="*/ 3767829 h 3767829"/>
              <a:gd name="connsiteX1" fmla="*/ 687977 w 5834742"/>
              <a:gd name="connsiteY1" fmla="*/ 2687966 h 3767829"/>
              <a:gd name="connsiteX2" fmla="*/ 1619794 w 5834742"/>
              <a:gd name="connsiteY2" fmla="*/ 3158229 h 3767829"/>
              <a:gd name="connsiteX3" fmla="*/ 2595154 w 5834742"/>
              <a:gd name="connsiteY3" fmla="*/ 1817108 h 3767829"/>
              <a:gd name="connsiteX4" fmla="*/ 3770810 w 5834742"/>
              <a:gd name="connsiteY4" fmla="*/ 2426709 h 3767829"/>
              <a:gd name="connsiteX5" fmla="*/ 5024845 w 5834742"/>
              <a:gd name="connsiteY5" fmla="*/ 711120 h 3767829"/>
              <a:gd name="connsiteX6" fmla="*/ 4511039 w 5834742"/>
              <a:gd name="connsiteY6" fmla="*/ 658868 h 3767829"/>
              <a:gd name="connsiteX7" fmla="*/ 5672503 w 5834742"/>
              <a:gd name="connsiteY7" fmla="*/ 0 h 3767829"/>
              <a:gd name="connsiteX8" fmla="*/ 5834742 w 5834742"/>
              <a:gd name="connsiteY8" fmla="*/ 1259761 h 3767829"/>
              <a:gd name="connsiteX9" fmla="*/ 5503816 w 5834742"/>
              <a:gd name="connsiteY9" fmla="*/ 885292 h 3767829"/>
              <a:gd name="connsiteX10" fmla="*/ 3831771 w 5834742"/>
              <a:gd name="connsiteY10" fmla="*/ 2879555 h 3767829"/>
              <a:gd name="connsiteX11" fmla="*/ 2656113 w 5834742"/>
              <a:gd name="connsiteY11" fmla="*/ 2200287 h 3767829"/>
              <a:gd name="connsiteX12" fmla="*/ 1689463 w 5834742"/>
              <a:gd name="connsiteY12" fmla="*/ 3419486 h 3767829"/>
              <a:gd name="connsiteX13" fmla="*/ 731520 w 5834742"/>
              <a:gd name="connsiteY13" fmla="*/ 2905679 h 3767829"/>
              <a:gd name="connsiteX14" fmla="*/ 0 w 5834742"/>
              <a:gd name="connsiteY14" fmla="*/ 3767829 h 3767829"/>
              <a:gd name="connsiteX0" fmla="*/ 0 w 5834742"/>
              <a:gd name="connsiteY0" fmla="*/ 3744925 h 3744925"/>
              <a:gd name="connsiteX1" fmla="*/ 687977 w 5834742"/>
              <a:gd name="connsiteY1" fmla="*/ 2665062 h 3744925"/>
              <a:gd name="connsiteX2" fmla="*/ 1619794 w 5834742"/>
              <a:gd name="connsiteY2" fmla="*/ 3135325 h 3744925"/>
              <a:gd name="connsiteX3" fmla="*/ 2595154 w 5834742"/>
              <a:gd name="connsiteY3" fmla="*/ 1794204 h 3744925"/>
              <a:gd name="connsiteX4" fmla="*/ 3770810 w 5834742"/>
              <a:gd name="connsiteY4" fmla="*/ 2403805 h 3744925"/>
              <a:gd name="connsiteX5" fmla="*/ 5024845 w 5834742"/>
              <a:gd name="connsiteY5" fmla="*/ 688216 h 3744925"/>
              <a:gd name="connsiteX6" fmla="*/ 4511039 w 5834742"/>
              <a:gd name="connsiteY6" fmla="*/ 635964 h 3744925"/>
              <a:gd name="connsiteX7" fmla="*/ 5706858 w 5834742"/>
              <a:gd name="connsiteY7" fmla="*/ 0 h 3744925"/>
              <a:gd name="connsiteX8" fmla="*/ 5834742 w 5834742"/>
              <a:gd name="connsiteY8" fmla="*/ 1236857 h 3744925"/>
              <a:gd name="connsiteX9" fmla="*/ 5503816 w 5834742"/>
              <a:gd name="connsiteY9" fmla="*/ 862388 h 3744925"/>
              <a:gd name="connsiteX10" fmla="*/ 3831771 w 5834742"/>
              <a:gd name="connsiteY10" fmla="*/ 2856651 h 3744925"/>
              <a:gd name="connsiteX11" fmla="*/ 2656113 w 5834742"/>
              <a:gd name="connsiteY11" fmla="*/ 2177383 h 3744925"/>
              <a:gd name="connsiteX12" fmla="*/ 1689463 w 5834742"/>
              <a:gd name="connsiteY12" fmla="*/ 3396582 h 3744925"/>
              <a:gd name="connsiteX13" fmla="*/ 731520 w 5834742"/>
              <a:gd name="connsiteY13" fmla="*/ 2882775 h 3744925"/>
              <a:gd name="connsiteX14" fmla="*/ 0 w 5834742"/>
              <a:gd name="connsiteY14" fmla="*/ 3744925 h 3744925"/>
              <a:gd name="connsiteX0" fmla="*/ 0 w 5834742"/>
              <a:gd name="connsiteY0" fmla="*/ 3733473 h 3733473"/>
              <a:gd name="connsiteX1" fmla="*/ 687977 w 5834742"/>
              <a:gd name="connsiteY1" fmla="*/ 2653610 h 3733473"/>
              <a:gd name="connsiteX2" fmla="*/ 1619794 w 5834742"/>
              <a:gd name="connsiteY2" fmla="*/ 3123873 h 3733473"/>
              <a:gd name="connsiteX3" fmla="*/ 2595154 w 5834742"/>
              <a:gd name="connsiteY3" fmla="*/ 1782752 h 3733473"/>
              <a:gd name="connsiteX4" fmla="*/ 3770810 w 5834742"/>
              <a:gd name="connsiteY4" fmla="*/ 2392353 h 3733473"/>
              <a:gd name="connsiteX5" fmla="*/ 5024845 w 5834742"/>
              <a:gd name="connsiteY5" fmla="*/ 676764 h 3733473"/>
              <a:gd name="connsiteX6" fmla="*/ 4511039 w 5834742"/>
              <a:gd name="connsiteY6" fmla="*/ 624512 h 3733473"/>
              <a:gd name="connsiteX7" fmla="*/ 5798473 w 5834742"/>
              <a:gd name="connsiteY7" fmla="*/ 0 h 3733473"/>
              <a:gd name="connsiteX8" fmla="*/ 5834742 w 5834742"/>
              <a:gd name="connsiteY8" fmla="*/ 1225405 h 3733473"/>
              <a:gd name="connsiteX9" fmla="*/ 5503816 w 5834742"/>
              <a:gd name="connsiteY9" fmla="*/ 850936 h 3733473"/>
              <a:gd name="connsiteX10" fmla="*/ 3831771 w 5834742"/>
              <a:gd name="connsiteY10" fmla="*/ 2845199 h 3733473"/>
              <a:gd name="connsiteX11" fmla="*/ 2656113 w 5834742"/>
              <a:gd name="connsiteY11" fmla="*/ 2165931 h 3733473"/>
              <a:gd name="connsiteX12" fmla="*/ 1689463 w 5834742"/>
              <a:gd name="connsiteY12" fmla="*/ 3385130 h 3733473"/>
              <a:gd name="connsiteX13" fmla="*/ 731520 w 5834742"/>
              <a:gd name="connsiteY13" fmla="*/ 2871323 h 3733473"/>
              <a:gd name="connsiteX14" fmla="*/ 0 w 5834742"/>
              <a:gd name="connsiteY14" fmla="*/ 3733473 h 373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4742" h="3733473">
                <a:moveTo>
                  <a:pt x="0" y="3733473"/>
                </a:moveTo>
                <a:lnTo>
                  <a:pt x="687977" y="2653610"/>
                </a:lnTo>
                <a:lnTo>
                  <a:pt x="1619794" y="3123873"/>
                </a:lnTo>
                <a:lnTo>
                  <a:pt x="2595154" y="1782752"/>
                </a:lnTo>
                <a:lnTo>
                  <a:pt x="3770810" y="2392353"/>
                </a:lnTo>
                <a:lnTo>
                  <a:pt x="5024845" y="676764"/>
                </a:lnTo>
                <a:lnTo>
                  <a:pt x="4511039" y="624512"/>
                </a:lnTo>
                <a:lnTo>
                  <a:pt x="5798473" y="0"/>
                </a:lnTo>
                <a:lnTo>
                  <a:pt x="5834742" y="1225405"/>
                </a:lnTo>
                <a:lnTo>
                  <a:pt x="5503816" y="850936"/>
                </a:lnTo>
                <a:lnTo>
                  <a:pt x="3831771" y="2845199"/>
                </a:lnTo>
                <a:lnTo>
                  <a:pt x="2656113" y="2165931"/>
                </a:lnTo>
                <a:lnTo>
                  <a:pt x="1689463" y="3385130"/>
                </a:lnTo>
                <a:lnTo>
                  <a:pt x="731520" y="2871323"/>
                </a:lnTo>
                <a:lnTo>
                  <a:pt x="0" y="37334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scene3d>
            <a:camera prst="isometricLeftDown">
              <a:rot lat="1200000" lon="3600000" rev="0"/>
            </a:camera>
            <a:lightRig rig="contrasting" dir="t">
              <a:rot lat="0" lon="0" rev="0"/>
            </a:lightRig>
          </a:scene3d>
          <a:sp3d extrusionH="355600">
            <a:extrusionClr>
              <a:schemeClr val="accent3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Google Shape;139;p5"/>
          <p:cNvSpPr txBox="1">
            <a:spLocks noGrp="1"/>
          </p:cNvSpPr>
          <p:nvPr>
            <p:ph type="body" idx="1"/>
          </p:nvPr>
        </p:nvSpPr>
        <p:spPr>
          <a:xfrm>
            <a:off x="326053" y="1081667"/>
            <a:ext cx="5909647" cy="329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2286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Insurance is </a:t>
            </a:r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potential and growing field in recent times.</a:t>
            </a:r>
          </a:p>
          <a:p>
            <a:pPr marL="2286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The topic has high applicability in real life</a:t>
            </a:r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.</a:t>
            </a:r>
            <a:endParaRPr lang="en-US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685800" lvl="1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q"/>
            </a:pP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23" name="Google Shape;81;p12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29" name="Google Shape;138;p5"/>
          <p:cNvSpPr txBox="1">
            <a:spLocks noGrp="1"/>
          </p:cNvSpPr>
          <p:nvPr>
            <p:ph type="title"/>
          </p:nvPr>
        </p:nvSpPr>
        <p:spPr>
          <a:xfrm>
            <a:off x="0" y="57037"/>
            <a:ext cx="3874144" cy="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1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. Overview</a:t>
            </a:r>
            <a:endParaRPr sz="2800" dirty="0">
              <a:solidFill>
                <a:schemeClr val="tx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pic>
        <p:nvPicPr>
          <p:cNvPr id="5" name="Picture 4" descr="A picture containing text, red, outdoor, light&#10;&#10;Description automatically generated">
            <a:extLst>
              <a:ext uri="{FF2B5EF4-FFF2-40B4-BE49-F238E27FC236}">
                <a16:creationId xmlns:a16="http://schemas.microsoft.com/office/drawing/2014/main" id="{CD508D07-B678-4CE2-8F2A-C7A47798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638037"/>
            <a:ext cx="3797300" cy="3797300"/>
          </a:xfrm>
          <a:prstGeom prst="rect">
            <a:avLst/>
          </a:prstGeom>
        </p:spPr>
      </p:pic>
      <p:sp>
        <p:nvSpPr>
          <p:cNvPr id="7" name="Google Shape;139;p5"/>
          <p:cNvSpPr txBox="1">
            <a:spLocks noGrp="1"/>
          </p:cNvSpPr>
          <p:nvPr>
            <p:ph type="body" idx="1"/>
          </p:nvPr>
        </p:nvSpPr>
        <p:spPr>
          <a:xfrm>
            <a:off x="3797300" y="347537"/>
            <a:ext cx="4940299" cy="358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4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Building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Insurance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Website.</a:t>
            </a:r>
          </a:p>
          <a:p>
            <a:pPr marL="2286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Easily connect, receive and update information in database. </a:t>
            </a:r>
          </a:p>
          <a:p>
            <a:pPr marL="2286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685800" lvl="1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q"/>
            </a:pP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2E8DA1-D02A-4DD0-AFCE-C1C3684CFADC}"/>
              </a:ext>
            </a:extLst>
          </p:cNvPr>
          <p:cNvCxnSpPr/>
          <p:nvPr/>
        </p:nvCxnSpPr>
        <p:spPr>
          <a:xfrm>
            <a:off x="4323874" y="3332827"/>
            <a:ext cx="4080510" cy="0"/>
          </a:xfrm>
          <a:prstGeom prst="line">
            <a:avLst/>
          </a:prstGeom>
          <a:ln w="6985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81FCB344-4822-4F5D-BB8F-EC159C225A00}"/>
              </a:ext>
            </a:extLst>
          </p:cNvPr>
          <p:cNvSpPr/>
          <p:nvPr/>
        </p:nvSpPr>
        <p:spPr>
          <a:xfrm>
            <a:off x="4206918" y="2588403"/>
            <a:ext cx="2043275" cy="227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8" extrusionOk="0">
                <a:moveTo>
                  <a:pt x="21600" y="14715"/>
                </a:moveTo>
                <a:lnTo>
                  <a:pt x="21600" y="6653"/>
                </a:lnTo>
                <a:cubicBezTo>
                  <a:pt x="21600" y="5724"/>
                  <a:pt x="21039" y="4861"/>
                  <a:pt x="20143" y="4396"/>
                </a:cubicBezTo>
                <a:lnTo>
                  <a:pt x="12257" y="349"/>
                </a:lnTo>
                <a:cubicBezTo>
                  <a:pt x="11361" y="-116"/>
                  <a:pt x="10239" y="-116"/>
                  <a:pt x="9343" y="349"/>
                </a:cubicBezTo>
                <a:lnTo>
                  <a:pt x="1457" y="4396"/>
                </a:lnTo>
                <a:cubicBezTo>
                  <a:pt x="561" y="4861"/>
                  <a:pt x="0" y="5724"/>
                  <a:pt x="0" y="6653"/>
                </a:cubicBezTo>
                <a:lnTo>
                  <a:pt x="0" y="14715"/>
                </a:lnTo>
                <a:cubicBezTo>
                  <a:pt x="0" y="15644"/>
                  <a:pt x="561" y="16507"/>
                  <a:pt x="1457" y="16972"/>
                </a:cubicBezTo>
                <a:lnTo>
                  <a:pt x="9343" y="21019"/>
                </a:lnTo>
                <a:cubicBezTo>
                  <a:pt x="10239" y="21484"/>
                  <a:pt x="11361" y="21484"/>
                  <a:pt x="12257" y="21019"/>
                </a:cubicBezTo>
                <a:lnTo>
                  <a:pt x="20143" y="16972"/>
                </a:lnTo>
                <a:cubicBezTo>
                  <a:pt x="21039" y="16507"/>
                  <a:pt x="21600" y="15644"/>
                  <a:pt x="21600" y="1471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5C067EAC-E758-4DA8-B2E6-56A8C62B4903}"/>
              </a:ext>
            </a:extLst>
          </p:cNvPr>
          <p:cNvSpPr/>
          <p:nvPr/>
        </p:nvSpPr>
        <p:spPr>
          <a:xfrm>
            <a:off x="2085878" y="2588403"/>
            <a:ext cx="2043275" cy="227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8" extrusionOk="0">
                <a:moveTo>
                  <a:pt x="21600" y="14715"/>
                </a:moveTo>
                <a:lnTo>
                  <a:pt x="21600" y="6653"/>
                </a:lnTo>
                <a:cubicBezTo>
                  <a:pt x="21600" y="5724"/>
                  <a:pt x="21039" y="4861"/>
                  <a:pt x="20143" y="4396"/>
                </a:cubicBezTo>
                <a:lnTo>
                  <a:pt x="12257" y="349"/>
                </a:lnTo>
                <a:cubicBezTo>
                  <a:pt x="11361" y="-116"/>
                  <a:pt x="10239" y="-116"/>
                  <a:pt x="9343" y="349"/>
                </a:cubicBezTo>
                <a:lnTo>
                  <a:pt x="1457" y="4396"/>
                </a:lnTo>
                <a:cubicBezTo>
                  <a:pt x="561" y="4861"/>
                  <a:pt x="0" y="5724"/>
                  <a:pt x="0" y="6653"/>
                </a:cubicBezTo>
                <a:lnTo>
                  <a:pt x="0" y="14715"/>
                </a:lnTo>
                <a:cubicBezTo>
                  <a:pt x="0" y="15644"/>
                  <a:pt x="561" y="16507"/>
                  <a:pt x="1457" y="16972"/>
                </a:cubicBezTo>
                <a:lnTo>
                  <a:pt x="9343" y="21019"/>
                </a:lnTo>
                <a:cubicBezTo>
                  <a:pt x="10239" y="21484"/>
                  <a:pt x="11361" y="21484"/>
                  <a:pt x="12257" y="21019"/>
                </a:cubicBezTo>
                <a:lnTo>
                  <a:pt x="20143" y="16972"/>
                </a:lnTo>
                <a:cubicBezTo>
                  <a:pt x="21039" y="16507"/>
                  <a:pt x="21600" y="15644"/>
                  <a:pt x="21600" y="1471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23" name="Google Shape;81;p12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29" name="Google Shape;138;p5"/>
          <p:cNvSpPr txBox="1">
            <a:spLocks noGrp="1"/>
          </p:cNvSpPr>
          <p:nvPr>
            <p:ph type="title"/>
          </p:nvPr>
        </p:nvSpPr>
        <p:spPr>
          <a:xfrm>
            <a:off x="0" y="57037"/>
            <a:ext cx="3523604" cy="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2. 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Technologies</a:t>
            </a:r>
            <a:endParaRPr sz="2800" dirty="0">
              <a:solidFill>
                <a:schemeClr val="tx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5F7E5129-312B-49DB-9B5C-B99B160BFD3F}"/>
              </a:ext>
            </a:extLst>
          </p:cNvPr>
          <p:cNvSpPr/>
          <p:nvPr/>
        </p:nvSpPr>
        <p:spPr>
          <a:xfrm>
            <a:off x="3124408" y="771731"/>
            <a:ext cx="2043275" cy="227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8" extrusionOk="0">
                <a:moveTo>
                  <a:pt x="21600" y="14715"/>
                </a:moveTo>
                <a:lnTo>
                  <a:pt x="21600" y="6653"/>
                </a:lnTo>
                <a:cubicBezTo>
                  <a:pt x="21600" y="5724"/>
                  <a:pt x="21039" y="4861"/>
                  <a:pt x="20143" y="4396"/>
                </a:cubicBezTo>
                <a:lnTo>
                  <a:pt x="12257" y="349"/>
                </a:lnTo>
                <a:cubicBezTo>
                  <a:pt x="11361" y="-116"/>
                  <a:pt x="10239" y="-116"/>
                  <a:pt x="9343" y="349"/>
                </a:cubicBezTo>
                <a:lnTo>
                  <a:pt x="1457" y="4396"/>
                </a:lnTo>
                <a:cubicBezTo>
                  <a:pt x="561" y="4861"/>
                  <a:pt x="0" y="5724"/>
                  <a:pt x="0" y="6653"/>
                </a:cubicBezTo>
                <a:lnTo>
                  <a:pt x="0" y="14715"/>
                </a:lnTo>
                <a:cubicBezTo>
                  <a:pt x="0" y="15644"/>
                  <a:pt x="561" y="16507"/>
                  <a:pt x="1457" y="16972"/>
                </a:cubicBezTo>
                <a:lnTo>
                  <a:pt x="9343" y="21019"/>
                </a:lnTo>
                <a:cubicBezTo>
                  <a:pt x="10239" y="21484"/>
                  <a:pt x="11361" y="21484"/>
                  <a:pt x="12257" y="21019"/>
                </a:cubicBezTo>
                <a:lnTo>
                  <a:pt x="20143" y="16972"/>
                </a:lnTo>
                <a:cubicBezTo>
                  <a:pt x="21039" y="16474"/>
                  <a:pt x="21600" y="15644"/>
                  <a:pt x="21600" y="1471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74" y="3048317"/>
            <a:ext cx="1585796" cy="15857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68" y="1058256"/>
            <a:ext cx="1703536" cy="17035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16" y="2740230"/>
            <a:ext cx="2844965" cy="15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3" name="Google Shape;81;p12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29" name="Google Shape;138;p5"/>
          <p:cNvSpPr txBox="1">
            <a:spLocks noGrp="1"/>
          </p:cNvSpPr>
          <p:nvPr>
            <p:ph type="title"/>
          </p:nvPr>
        </p:nvSpPr>
        <p:spPr>
          <a:xfrm>
            <a:off x="0" y="57037"/>
            <a:ext cx="3874144" cy="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3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. Project’s features</a:t>
            </a:r>
            <a:endParaRPr sz="2800" dirty="0">
              <a:solidFill>
                <a:schemeClr val="tx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6" name="Google Shape;139;p5"/>
          <p:cNvSpPr txBox="1">
            <a:spLocks noGrp="1"/>
          </p:cNvSpPr>
          <p:nvPr>
            <p:ph type="body" idx="1"/>
          </p:nvPr>
        </p:nvSpPr>
        <p:spPr>
          <a:xfrm>
            <a:off x="635000" y="588887"/>
            <a:ext cx="7924800" cy="53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lnSpc>
                <a:spcPct val="200000"/>
              </a:lnSpc>
              <a:spcBef>
                <a:spcPts val="600"/>
              </a:spcBef>
              <a:buClr>
                <a:srgbClr val="3F3F3F"/>
              </a:buClr>
              <a:buSzPts val="2800"/>
              <a:buNone/>
            </a:pPr>
            <a:r>
              <a:rPr lang="en-US" sz="2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Administrator, Staff</a:t>
            </a:r>
            <a:endParaRPr lang="en-US" sz="20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2286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User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  - Registration/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Login.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  - Change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password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  - Get user list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2286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Policy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  - CRUD </a:t>
            </a:r>
            <a:r>
              <a:rPr lang="en-US"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</a:t>
            </a:r>
            <a:r>
              <a:rPr lang="en-US" sz="16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olicy.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2286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Insurance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  - CRUD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insurance.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685800" lvl="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q"/>
            </a:pPr>
            <a:endParaRPr lang="vi-VN" dirty="0">
              <a:solidFill>
                <a:schemeClr val="tx1"/>
              </a:solidFill>
            </a:endParaRPr>
          </a:p>
        </p:txBody>
      </p:sp>
      <p:grpSp>
        <p:nvGrpSpPr>
          <p:cNvPr id="6" name="Google Shape;128;p17"/>
          <p:cNvGrpSpPr/>
          <p:nvPr/>
        </p:nvGrpSpPr>
        <p:grpSpPr>
          <a:xfrm>
            <a:off x="6345322" y="638037"/>
            <a:ext cx="1511011" cy="1511390"/>
            <a:chOff x="6654650" y="3665275"/>
            <a:chExt cx="409100" cy="409125"/>
          </a:xfrm>
        </p:grpSpPr>
        <p:sp>
          <p:nvSpPr>
            <p:cNvPr id="7" name="Google Shape;12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11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3" name="Google Shape;81;p12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29" name="Google Shape;138;p5"/>
          <p:cNvSpPr txBox="1">
            <a:spLocks noGrp="1"/>
          </p:cNvSpPr>
          <p:nvPr>
            <p:ph type="title"/>
          </p:nvPr>
        </p:nvSpPr>
        <p:spPr>
          <a:xfrm>
            <a:off x="0" y="57037"/>
            <a:ext cx="3874144" cy="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3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. Project’s features</a:t>
            </a:r>
            <a:endParaRPr sz="2800" dirty="0">
              <a:solidFill>
                <a:schemeClr val="tx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6" name="Google Shape;139;p5"/>
          <p:cNvSpPr txBox="1">
            <a:spLocks noGrp="1"/>
          </p:cNvSpPr>
          <p:nvPr>
            <p:ph type="body" idx="1"/>
          </p:nvPr>
        </p:nvSpPr>
        <p:spPr>
          <a:xfrm>
            <a:off x="635000" y="588888"/>
            <a:ext cx="7924800" cy="435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just">
              <a:lnSpc>
                <a:spcPct val="200000"/>
              </a:lnSpc>
              <a:spcBef>
                <a:spcPts val="600"/>
              </a:spcBef>
              <a:buClr>
                <a:srgbClr val="3F3F3F"/>
              </a:buClr>
              <a:buSzPts val="2800"/>
              <a:buNone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User</a:t>
            </a:r>
            <a:endParaRPr lang="en-US" sz="2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2286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User</a:t>
            </a:r>
            <a:endParaRPr lang="en-US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 -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Registration/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Login.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  - Change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password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 - Update information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2286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Insurance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  - Get own history insurance 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  -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Verify insurance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Policy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    - Get policy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685800" lvl="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q"/>
            </a:pPr>
            <a:endParaRPr lang="vi-VN" dirty="0">
              <a:solidFill>
                <a:schemeClr val="tx1"/>
              </a:solidFill>
            </a:endParaRPr>
          </a:p>
        </p:txBody>
      </p:sp>
      <p:grpSp>
        <p:nvGrpSpPr>
          <p:cNvPr id="6" name="Google Shape;790;p46"/>
          <p:cNvGrpSpPr/>
          <p:nvPr/>
        </p:nvGrpSpPr>
        <p:grpSpPr>
          <a:xfrm rot="20833989">
            <a:off x="6941215" y="638037"/>
            <a:ext cx="1463169" cy="1231573"/>
            <a:chOff x="5302225" y="968375"/>
            <a:chExt cx="417650" cy="418250"/>
          </a:xfrm>
          <a:solidFill>
            <a:schemeClr val="accent2">
              <a:lumMod val="75000"/>
            </a:schemeClr>
          </a:solidFill>
        </p:grpSpPr>
        <p:sp>
          <p:nvSpPr>
            <p:cNvPr id="7" name="Google Shape;791;p46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792;p4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0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3" name="Google Shape;81;p12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29" name="Google Shape;138;p5"/>
          <p:cNvSpPr txBox="1">
            <a:spLocks noGrp="1"/>
          </p:cNvSpPr>
          <p:nvPr>
            <p:ph type="title"/>
          </p:nvPr>
        </p:nvSpPr>
        <p:spPr>
          <a:xfrm>
            <a:off x="0" y="57037"/>
            <a:ext cx="3733800" cy="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4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. System analysis</a:t>
            </a:r>
            <a:endParaRPr sz="2800" dirty="0">
              <a:solidFill>
                <a:schemeClr val="tx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36" y="638038"/>
            <a:ext cx="4444691" cy="4429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1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81;p23"/>
          <p:cNvSpPr txBox="1"/>
          <p:nvPr/>
        </p:nvSpPr>
        <p:spPr>
          <a:xfrm>
            <a:off x="1606757" y="1785688"/>
            <a:ext cx="615222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  <a:latin typeface=".VnRevue" panose="020B7200000000000000" pitchFamily="34" charset="0"/>
                <a:sym typeface="Arial"/>
              </a:rPr>
              <a:t>Thank you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  <a:latin typeface=".VnRevue" panose="020B7200000000000000" pitchFamily="34" charset="0"/>
                <a:sym typeface="Arial"/>
              </a:rPr>
              <a:t>for your attention</a:t>
            </a:r>
            <a:endParaRPr sz="3600" dirty="0">
              <a:solidFill>
                <a:schemeClr val="tx1"/>
              </a:solidFill>
              <a:latin typeface=".VnRevue" panose="020B72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162</Words>
  <Application>Microsoft Office PowerPoint</Application>
  <PresentationFormat>On-screen Show (16:9)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Bebas Neue</vt:lpstr>
      <vt:lpstr>Barlow Light</vt:lpstr>
      <vt:lpstr>Arial</vt:lpstr>
      <vt:lpstr>Wingdings</vt:lpstr>
      <vt:lpstr>Verdana</vt:lpstr>
      <vt:lpstr>.VnRevue</vt:lpstr>
      <vt:lpstr>Fitzwalter template</vt:lpstr>
      <vt:lpstr>Building  Insurance Website</vt:lpstr>
      <vt:lpstr>Presentation content</vt:lpstr>
      <vt:lpstr>1. Overview</vt:lpstr>
      <vt:lpstr>1. Overview</vt:lpstr>
      <vt:lpstr>2. Technologies</vt:lpstr>
      <vt:lpstr>3. Project’s features</vt:lpstr>
      <vt:lpstr>3. Project’s features</vt:lpstr>
      <vt:lpstr>4. System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 Website bán hàng</dc:title>
  <cp:lastModifiedBy>Admin</cp:lastModifiedBy>
  <cp:revision>43</cp:revision>
  <dcterms:modified xsi:type="dcterms:W3CDTF">2022-03-06T05:30:10Z</dcterms:modified>
</cp:coreProperties>
</file>