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79" r:id="rId2"/>
    <p:sldId id="280" r:id="rId3"/>
    <p:sldId id="260" r:id="rId4"/>
    <p:sldId id="261" r:id="rId5"/>
    <p:sldId id="262" r:id="rId6"/>
    <p:sldId id="263" r:id="rId7"/>
    <p:sldId id="265" r:id="rId8"/>
    <p:sldId id="282" r:id="rId9"/>
    <p:sldId id="267" r:id="rId10"/>
    <p:sldId id="283" r:id="rId11"/>
    <p:sldId id="284" r:id="rId12"/>
    <p:sldId id="268" r:id="rId13"/>
    <p:sldId id="288" r:id="rId14"/>
    <p:sldId id="289" r:id="rId15"/>
    <p:sldId id="269" r:id="rId16"/>
    <p:sldId id="285" r:id="rId17"/>
    <p:sldId id="270" r:id="rId18"/>
    <p:sldId id="286" r:id="rId19"/>
    <p:sldId id="287" r:id="rId20"/>
    <p:sldId id="290" r:id="rId21"/>
    <p:sldId id="291" r:id="rId22"/>
    <p:sldId id="292" r:id="rId23"/>
    <p:sldId id="272" r:id="rId24"/>
    <p:sldId id="273" r:id="rId25"/>
    <p:sldId id="274" r:id="rId26"/>
    <p:sldId id="27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2A96D-F9B5-4578-9040-87A568B3A83F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DFC095-2FBF-4FAA-846D-08B260EBA9FD}">
      <dgm:prSet/>
      <dgm:spPr/>
      <dgm:t>
        <a:bodyPr/>
        <a:lstStyle/>
        <a:p>
          <a:pPr rtl="0"/>
          <a:r>
            <a:rPr lang="en-US" baseline="0" dirty="0" smtClean="0">
              <a:solidFill>
                <a:schemeClr val="tx1"/>
              </a:solidFill>
            </a:rPr>
            <a:t>EMPLOYEE</a:t>
          </a:r>
          <a:endParaRPr lang="en-US" baseline="0" dirty="0">
            <a:solidFill>
              <a:schemeClr val="tx1"/>
            </a:solidFill>
          </a:endParaRPr>
        </a:p>
      </dgm:t>
    </dgm:pt>
    <dgm:pt modelId="{07C9A47E-73BB-4767-B3E5-E1681E5D1853}" type="parTrans" cxnId="{3B849813-F85F-44B5-BA54-04F9910E7757}">
      <dgm:prSet/>
      <dgm:spPr/>
      <dgm:t>
        <a:bodyPr/>
        <a:lstStyle/>
        <a:p>
          <a:endParaRPr lang="en-US"/>
        </a:p>
      </dgm:t>
    </dgm:pt>
    <dgm:pt modelId="{DC6EC301-1A38-46D9-95E3-42AC5B898B15}" type="sibTrans" cxnId="{3B849813-F85F-44B5-BA54-04F9910E7757}">
      <dgm:prSet/>
      <dgm:spPr/>
      <dgm:t>
        <a:bodyPr/>
        <a:lstStyle/>
        <a:p>
          <a:endParaRPr lang="en-US"/>
        </a:p>
      </dgm:t>
    </dgm:pt>
    <dgm:pt modelId="{CD626CBD-E7D6-4C3F-A0F9-D0FBE38EDBCB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Secretary</a:t>
          </a:r>
          <a:endParaRPr lang="en-US" sz="1200" baseline="0" dirty="0">
            <a:solidFill>
              <a:schemeClr val="tx1"/>
            </a:solidFill>
          </a:endParaRPr>
        </a:p>
      </dgm:t>
    </dgm:pt>
    <dgm:pt modelId="{DC9D9D50-F81E-4BBB-9B67-18B86331AF11}" type="parTrans" cxnId="{68A136FB-3A79-4574-8AFE-3726E363F993}">
      <dgm:prSet/>
      <dgm:spPr/>
      <dgm:t>
        <a:bodyPr/>
        <a:lstStyle/>
        <a:p>
          <a:endParaRPr lang="en-US"/>
        </a:p>
      </dgm:t>
    </dgm:pt>
    <dgm:pt modelId="{C0F706E0-56CC-4F9D-99EC-55F1224F2EBC}" type="sibTrans" cxnId="{68A136FB-3A79-4574-8AFE-3726E363F993}">
      <dgm:prSet/>
      <dgm:spPr/>
      <dgm:t>
        <a:bodyPr/>
        <a:lstStyle/>
        <a:p>
          <a:endParaRPr lang="en-US"/>
        </a:p>
      </dgm:t>
    </dgm:pt>
    <dgm:pt modelId="{771CDD55-144B-42DA-B127-60D4E3F75926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Engineer</a:t>
          </a:r>
          <a:endParaRPr lang="en-US" sz="1200" baseline="0" dirty="0">
            <a:solidFill>
              <a:schemeClr val="tx1"/>
            </a:solidFill>
          </a:endParaRPr>
        </a:p>
      </dgm:t>
    </dgm:pt>
    <dgm:pt modelId="{3B9F71FA-AB65-411C-8657-83DED97B6DD2}" type="parTrans" cxnId="{FF9CD1CA-ABF2-42DC-AF87-CC0F8D94D78C}">
      <dgm:prSet/>
      <dgm:spPr/>
      <dgm:t>
        <a:bodyPr/>
        <a:lstStyle/>
        <a:p>
          <a:endParaRPr lang="en-US"/>
        </a:p>
      </dgm:t>
    </dgm:pt>
    <dgm:pt modelId="{D4EF6CDC-2319-418F-92DB-B9FE46F3816E}" type="sibTrans" cxnId="{FF9CD1CA-ABF2-42DC-AF87-CC0F8D94D78C}">
      <dgm:prSet/>
      <dgm:spPr/>
      <dgm:t>
        <a:bodyPr/>
        <a:lstStyle/>
        <a:p>
          <a:endParaRPr lang="en-US"/>
        </a:p>
      </dgm:t>
    </dgm:pt>
    <dgm:pt modelId="{839F8D1D-F95A-4C36-BA77-FACBFBFB0AA1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Manager</a:t>
          </a:r>
          <a:endParaRPr lang="en-US" sz="1200" baseline="0" dirty="0">
            <a:solidFill>
              <a:schemeClr val="tx1"/>
            </a:solidFill>
          </a:endParaRPr>
        </a:p>
      </dgm:t>
    </dgm:pt>
    <dgm:pt modelId="{4F740503-E5C4-407F-85F2-D0E86B9842B4}" type="parTrans" cxnId="{C02528BA-98EC-4D4C-B6C8-8751498CFE23}">
      <dgm:prSet/>
      <dgm:spPr/>
      <dgm:t>
        <a:bodyPr/>
        <a:lstStyle/>
        <a:p>
          <a:endParaRPr lang="en-US"/>
        </a:p>
      </dgm:t>
    </dgm:pt>
    <dgm:pt modelId="{49E9F117-FCAB-4FE2-A6D5-21E12E71CD0E}" type="sibTrans" cxnId="{C02528BA-98EC-4D4C-B6C8-8751498CFE23}">
      <dgm:prSet/>
      <dgm:spPr/>
      <dgm:t>
        <a:bodyPr/>
        <a:lstStyle/>
        <a:p>
          <a:endParaRPr lang="en-US"/>
        </a:p>
      </dgm:t>
    </dgm:pt>
    <dgm:pt modelId="{C4D59AF0-544E-4EC1-A780-861148FF49A7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Technician</a:t>
          </a:r>
          <a:endParaRPr lang="en-US" sz="1200" baseline="0" dirty="0">
            <a:solidFill>
              <a:schemeClr val="tx1"/>
            </a:solidFill>
          </a:endParaRPr>
        </a:p>
      </dgm:t>
    </dgm:pt>
    <dgm:pt modelId="{46810060-951B-49DF-B1F1-9EC6BB677830}" type="parTrans" cxnId="{E096EBC9-93C7-4BD8-896F-688F2E781F90}">
      <dgm:prSet/>
      <dgm:spPr/>
      <dgm:t>
        <a:bodyPr/>
        <a:lstStyle/>
        <a:p>
          <a:endParaRPr lang="en-US"/>
        </a:p>
      </dgm:t>
    </dgm:pt>
    <dgm:pt modelId="{33EC3A00-90ED-46E0-9108-688F4CDB9DBC}" type="sibTrans" cxnId="{E096EBC9-93C7-4BD8-896F-688F2E781F90}">
      <dgm:prSet/>
      <dgm:spPr/>
      <dgm:t>
        <a:bodyPr/>
        <a:lstStyle/>
        <a:p>
          <a:endParaRPr lang="en-US"/>
        </a:p>
      </dgm:t>
    </dgm:pt>
    <dgm:pt modelId="{DE6354CD-5F24-4E89-8C0E-61F72CEBBD82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Salaried_employee</a:t>
          </a:r>
          <a:endParaRPr lang="en-US" sz="1200" baseline="0" dirty="0">
            <a:solidFill>
              <a:schemeClr val="tx1"/>
            </a:solidFill>
          </a:endParaRPr>
        </a:p>
      </dgm:t>
    </dgm:pt>
    <dgm:pt modelId="{60631CF7-1809-4D68-B9CC-C934D413FCF5}" type="parTrans" cxnId="{0E891C5D-20D1-4854-B260-4A143AAFCECF}">
      <dgm:prSet/>
      <dgm:spPr/>
      <dgm:t>
        <a:bodyPr/>
        <a:lstStyle/>
        <a:p>
          <a:endParaRPr lang="en-US"/>
        </a:p>
      </dgm:t>
    </dgm:pt>
    <dgm:pt modelId="{194373BA-4D5F-439A-B01C-A04287017014}" type="sibTrans" cxnId="{0E891C5D-20D1-4854-B260-4A143AAFCECF}">
      <dgm:prSet/>
      <dgm:spPr/>
      <dgm:t>
        <a:bodyPr/>
        <a:lstStyle/>
        <a:p>
          <a:endParaRPr lang="en-US"/>
        </a:p>
      </dgm:t>
    </dgm:pt>
    <dgm:pt modelId="{4A19B67C-36E3-44DA-A3D1-5734B62EFCC3}">
      <dgm:prSet custT="1"/>
      <dgm:spPr/>
      <dgm:t>
        <a:bodyPr/>
        <a:lstStyle/>
        <a:p>
          <a:pPr rtl="0"/>
          <a:r>
            <a:rPr lang="en-US" sz="1200" baseline="0" dirty="0" smtClean="0">
              <a:solidFill>
                <a:schemeClr val="tx1"/>
              </a:solidFill>
            </a:rPr>
            <a:t>Hourly_employee</a:t>
          </a:r>
          <a:endParaRPr lang="en-US" sz="1200" baseline="0" dirty="0">
            <a:solidFill>
              <a:schemeClr val="tx1"/>
            </a:solidFill>
          </a:endParaRPr>
        </a:p>
      </dgm:t>
    </dgm:pt>
    <dgm:pt modelId="{6E2C3E93-6E96-4DEE-B47A-DF7EE97B7397}" type="parTrans" cxnId="{6052257F-1218-4C63-9B70-71AB0BCD32F8}">
      <dgm:prSet/>
      <dgm:spPr/>
      <dgm:t>
        <a:bodyPr/>
        <a:lstStyle/>
        <a:p>
          <a:endParaRPr lang="en-US"/>
        </a:p>
      </dgm:t>
    </dgm:pt>
    <dgm:pt modelId="{A0BF13A9-BBFE-4D38-A4C4-F2FB9BDB3432}" type="sibTrans" cxnId="{6052257F-1218-4C63-9B70-71AB0BCD32F8}">
      <dgm:prSet/>
      <dgm:spPr/>
      <dgm:t>
        <a:bodyPr/>
        <a:lstStyle/>
        <a:p>
          <a:endParaRPr lang="en-US"/>
        </a:p>
      </dgm:t>
    </dgm:pt>
    <dgm:pt modelId="{45DC2BB8-009D-4AAA-945F-CD3B9EF61B55}" type="pres">
      <dgm:prSet presAssocID="{FC02A96D-F9B5-4578-9040-87A568B3A8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DF1B6C-8052-4419-A6EE-CE69DBB4F786}" type="pres">
      <dgm:prSet presAssocID="{2ADFC095-2FBF-4FAA-846D-08B260EBA9FD}" presName="hierRoot1" presStyleCnt="0">
        <dgm:presLayoutVars>
          <dgm:hierBranch val="init"/>
        </dgm:presLayoutVars>
      </dgm:prSet>
      <dgm:spPr/>
    </dgm:pt>
    <dgm:pt modelId="{FA917862-3D55-4244-B18F-D221CA7BE337}" type="pres">
      <dgm:prSet presAssocID="{2ADFC095-2FBF-4FAA-846D-08B260EBA9FD}" presName="rootComposite1" presStyleCnt="0"/>
      <dgm:spPr/>
    </dgm:pt>
    <dgm:pt modelId="{F4CF771A-D51B-4EC6-8C79-36DCF542D4B7}" type="pres">
      <dgm:prSet presAssocID="{2ADFC095-2FBF-4FAA-846D-08B260EBA9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F683F-08A3-4F60-86E8-993AD9E253DA}" type="pres">
      <dgm:prSet presAssocID="{2ADFC095-2FBF-4FAA-846D-08B260EBA9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31479C-5711-45EA-8292-404B34E2B74F}" type="pres">
      <dgm:prSet presAssocID="{2ADFC095-2FBF-4FAA-846D-08B260EBA9FD}" presName="hierChild2" presStyleCnt="0"/>
      <dgm:spPr/>
    </dgm:pt>
    <dgm:pt modelId="{82C75458-C429-48BC-BF70-58777244A346}" type="pres">
      <dgm:prSet presAssocID="{DC9D9D50-F81E-4BBB-9B67-18B86331AF11}" presName="Name37" presStyleLbl="parChTrans1D2" presStyleIdx="0" presStyleCnt="6"/>
      <dgm:spPr/>
      <dgm:t>
        <a:bodyPr/>
        <a:lstStyle/>
        <a:p>
          <a:endParaRPr lang="en-US"/>
        </a:p>
      </dgm:t>
    </dgm:pt>
    <dgm:pt modelId="{F7107E17-D867-4C59-979E-812F61FFBA90}" type="pres">
      <dgm:prSet presAssocID="{CD626CBD-E7D6-4C3F-A0F9-D0FBE38EDBCB}" presName="hierRoot2" presStyleCnt="0">
        <dgm:presLayoutVars>
          <dgm:hierBranch val="init"/>
        </dgm:presLayoutVars>
      </dgm:prSet>
      <dgm:spPr/>
    </dgm:pt>
    <dgm:pt modelId="{10B858EB-7294-4E04-AA30-A92397F6729E}" type="pres">
      <dgm:prSet presAssocID="{CD626CBD-E7D6-4C3F-A0F9-D0FBE38EDBCB}" presName="rootComposite" presStyleCnt="0"/>
      <dgm:spPr/>
    </dgm:pt>
    <dgm:pt modelId="{CE07CD09-D9A2-426D-88D9-4E0DDFEA7FC7}" type="pres">
      <dgm:prSet presAssocID="{CD626CBD-E7D6-4C3F-A0F9-D0FBE38EDBC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72F053-EE83-45F7-93F2-09B2B74A7863}" type="pres">
      <dgm:prSet presAssocID="{CD626CBD-E7D6-4C3F-A0F9-D0FBE38EDBCB}" presName="rootConnector" presStyleLbl="node2" presStyleIdx="0" presStyleCnt="6"/>
      <dgm:spPr/>
      <dgm:t>
        <a:bodyPr/>
        <a:lstStyle/>
        <a:p>
          <a:endParaRPr lang="en-US"/>
        </a:p>
      </dgm:t>
    </dgm:pt>
    <dgm:pt modelId="{FEC2809B-BBBB-47EC-B5B9-92CE9EE62A4D}" type="pres">
      <dgm:prSet presAssocID="{CD626CBD-E7D6-4C3F-A0F9-D0FBE38EDBCB}" presName="hierChild4" presStyleCnt="0"/>
      <dgm:spPr/>
    </dgm:pt>
    <dgm:pt modelId="{7E6971F5-6AEC-4CDC-98F2-E0F3397ABADA}" type="pres">
      <dgm:prSet presAssocID="{CD626CBD-E7D6-4C3F-A0F9-D0FBE38EDBCB}" presName="hierChild5" presStyleCnt="0"/>
      <dgm:spPr/>
    </dgm:pt>
    <dgm:pt modelId="{6AE2DF8D-8899-430C-BC8A-FBAB83F124C1}" type="pres">
      <dgm:prSet presAssocID="{3B9F71FA-AB65-411C-8657-83DED97B6DD2}" presName="Name37" presStyleLbl="parChTrans1D2" presStyleIdx="1" presStyleCnt="6"/>
      <dgm:spPr/>
      <dgm:t>
        <a:bodyPr/>
        <a:lstStyle/>
        <a:p>
          <a:endParaRPr lang="en-US"/>
        </a:p>
      </dgm:t>
    </dgm:pt>
    <dgm:pt modelId="{9842F0AA-0D7A-488A-855F-3536242375BE}" type="pres">
      <dgm:prSet presAssocID="{771CDD55-144B-42DA-B127-60D4E3F75926}" presName="hierRoot2" presStyleCnt="0">
        <dgm:presLayoutVars>
          <dgm:hierBranch val="init"/>
        </dgm:presLayoutVars>
      </dgm:prSet>
      <dgm:spPr/>
    </dgm:pt>
    <dgm:pt modelId="{89B93BF0-DCDE-49E4-B255-12AD7733DB0C}" type="pres">
      <dgm:prSet presAssocID="{771CDD55-144B-42DA-B127-60D4E3F75926}" presName="rootComposite" presStyleCnt="0"/>
      <dgm:spPr/>
    </dgm:pt>
    <dgm:pt modelId="{2BCB2D9E-DA00-4D8C-AB3C-5502F639BBFD}" type="pres">
      <dgm:prSet presAssocID="{771CDD55-144B-42DA-B127-60D4E3F75926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A60D4-3A55-424E-96D1-602076B532A5}" type="pres">
      <dgm:prSet presAssocID="{771CDD55-144B-42DA-B127-60D4E3F75926}" presName="rootConnector" presStyleLbl="node2" presStyleIdx="1" presStyleCnt="6"/>
      <dgm:spPr/>
      <dgm:t>
        <a:bodyPr/>
        <a:lstStyle/>
        <a:p>
          <a:endParaRPr lang="en-US"/>
        </a:p>
      </dgm:t>
    </dgm:pt>
    <dgm:pt modelId="{80430815-2398-4A7A-A28B-1B3EB91F73AD}" type="pres">
      <dgm:prSet presAssocID="{771CDD55-144B-42DA-B127-60D4E3F75926}" presName="hierChild4" presStyleCnt="0"/>
      <dgm:spPr/>
    </dgm:pt>
    <dgm:pt modelId="{8FAB3A44-B5A7-45F2-9A37-4057E20C48B7}" type="pres">
      <dgm:prSet presAssocID="{771CDD55-144B-42DA-B127-60D4E3F75926}" presName="hierChild5" presStyleCnt="0"/>
      <dgm:spPr/>
    </dgm:pt>
    <dgm:pt modelId="{CB4CE53C-9325-4746-AC1E-4CD9B066D3BF}" type="pres">
      <dgm:prSet presAssocID="{4F740503-E5C4-407F-85F2-D0E86B9842B4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A5DF016-EAEE-4B43-83FE-0A263117C7F5}" type="pres">
      <dgm:prSet presAssocID="{839F8D1D-F95A-4C36-BA77-FACBFBFB0AA1}" presName="hierRoot2" presStyleCnt="0">
        <dgm:presLayoutVars>
          <dgm:hierBranch val="init"/>
        </dgm:presLayoutVars>
      </dgm:prSet>
      <dgm:spPr/>
    </dgm:pt>
    <dgm:pt modelId="{79D43F8C-7530-4108-A698-1D9F2B9CFEC0}" type="pres">
      <dgm:prSet presAssocID="{839F8D1D-F95A-4C36-BA77-FACBFBFB0AA1}" presName="rootComposite" presStyleCnt="0"/>
      <dgm:spPr/>
    </dgm:pt>
    <dgm:pt modelId="{A21C1F96-766F-49C2-8C9C-4A3A08C09F68}" type="pres">
      <dgm:prSet presAssocID="{839F8D1D-F95A-4C36-BA77-FACBFBFB0AA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542B8-F7E3-40E7-88A0-89A692885501}" type="pres">
      <dgm:prSet presAssocID="{839F8D1D-F95A-4C36-BA77-FACBFBFB0AA1}" presName="rootConnector" presStyleLbl="node2" presStyleIdx="2" presStyleCnt="6"/>
      <dgm:spPr/>
      <dgm:t>
        <a:bodyPr/>
        <a:lstStyle/>
        <a:p>
          <a:endParaRPr lang="en-US"/>
        </a:p>
      </dgm:t>
    </dgm:pt>
    <dgm:pt modelId="{822EB9DC-2958-495D-BDFF-D64A4E53B0B6}" type="pres">
      <dgm:prSet presAssocID="{839F8D1D-F95A-4C36-BA77-FACBFBFB0AA1}" presName="hierChild4" presStyleCnt="0"/>
      <dgm:spPr/>
    </dgm:pt>
    <dgm:pt modelId="{DFDD0084-DD8D-45FA-A4D9-1A9C7982E0C7}" type="pres">
      <dgm:prSet presAssocID="{839F8D1D-F95A-4C36-BA77-FACBFBFB0AA1}" presName="hierChild5" presStyleCnt="0"/>
      <dgm:spPr/>
    </dgm:pt>
    <dgm:pt modelId="{40A40200-ED96-4971-AF7B-404BDDBFB531}" type="pres">
      <dgm:prSet presAssocID="{46810060-951B-49DF-B1F1-9EC6BB677830}" presName="Name37" presStyleLbl="parChTrans1D2" presStyleIdx="3" presStyleCnt="6"/>
      <dgm:spPr/>
      <dgm:t>
        <a:bodyPr/>
        <a:lstStyle/>
        <a:p>
          <a:endParaRPr lang="en-US"/>
        </a:p>
      </dgm:t>
    </dgm:pt>
    <dgm:pt modelId="{D04B93CB-4510-4D9B-A915-3722797A9BF7}" type="pres">
      <dgm:prSet presAssocID="{C4D59AF0-544E-4EC1-A780-861148FF49A7}" presName="hierRoot2" presStyleCnt="0">
        <dgm:presLayoutVars>
          <dgm:hierBranch val="init"/>
        </dgm:presLayoutVars>
      </dgm:prSet>
      <dgm:spPr/>
    </dgm:pt>
    <dgm:pt modelId="{45E42ECF-A1B0-454B-A68E-970497B57A8D}" type="pres">
      <dgm:prSet presAssocID="{C4D59AF0-544E-4EC1-A780-861148FF49A7}" presName="rootComposite" presStyleCnt="0"/>
      <dgm:spPr/>
    </dgm:pt>
    <dgm:pt modelId="{9E1E8980-BB07-4F94-A5F9-F89C3A85B212}" type="pres">
      <dgm:prSet presAssocID="{C4D59AF0-544E-4EC1-A780-861148FF49A7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B5874-D4BC-40F6-8880-C4A34C8A155A}" type="pres">
      <dgm:prSet presAssocID="{C4D59AF0-544E-4EC1-A780-861148FF49A7}" presName="rootConnector" presStyleLbl="node2" presStyleIdx="3" presStyleCnt="6"/>
      <dgm:spPr/>
      <dgm:t>
        <a:bodyPr/>
        <a:lstStyle/>
        <a:p>
          <a:endParaRPr lang="en-US"/>
        </a:p>
      </dgm:t>
    </dgm:pt>
    <dgm:pt modelId="{09BDF642-C361-4B1E-B20E-696F73344360}" type="pres">
      <dgm:prSet presAssocID="{C4D59AF0-544E-4EC1-A780-861148FF49A7}" presName="hierChild4" presStyleCnt="0"/>
      <dgm:spPr/>
    </dgm:pt>
    <dgm:pt modelId="{675B354D-3D47-42A0-BCF2-ED674AB2C2A8}" type="pres">
      <dgm:prSet presAssocID="{C4D59AF0-544E-4EC1-A780-861148FF49A7}" presName="hierChild5" presStyleCnt="0"/>
      <dgm:spPr/>
    </dgm:pt>
    <dgm:pt modelId="{98A99395-E54B-4125-A476-9F8B1A07C657}" type="pres">
      <dgm:prSet presAssocID="{60631CF7-1809-4D68-B9CC-C934D413FCF5}" presName="Name37" presStyleLbl="parChTrans1D2" presStyleIdx="4" presStyleCnt="6"/>
      <dgm:spPr/>
      <dgm:t>
        <a:bodyPr/>
        <a:lstStyle/>
        <a:p>
          <a:endParaRPr lang="en-US"/>
        </a:p>
      </dgm:t>
    </dgm:pt>
    <dgm:pt modelId="{AEA18C3A-F5FA-4F91-9E3B-7C73AD1D0B92}" type="pres">
      <dgm:prSet presAssocID="{DE6354CD-5F24-4E89-8C0E-61F72CEBBD82}" presName="hierRoot2" presStyleCnt="0">
        <dgm:presLayoutVars>
          <dgm:hierBranch val="init"/>
        </dgm:presLayoutVars>
      </dgm:prSet>
      <dgm:spPr/>
    </dgm:pt>
    <dgm:pt modelId="{3CB1F314-4E02-4EB5-9E41-F9E4E4CDBB4E}" type="pres">
      <dgm:prSet presAssocID="{DE6354CD-5F24-4E89-8C0E-61F72CEBBD82}" presName="rootComposite" presStyleCnt="0"/>
      <dgm:spPr/>
    </dgm:pt>
    <dgm:pt modelId="{746F1D57-C078-43D4-99C2-122F50442A8A}" type="pres">
      <dgm:prSet presAssocID="{DE6354CD-5F24-4E89-8C0E-61F72CEBBD82}" presName="rootText" presStyleLbl="node2" presStyleIdx="4" presStyleCnt="6" custScaleX="130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DB912-1B13-4F65-8E41-62542C941A27}" type="pres">
      <dgm:prSet presAssocID="{DE6354CD-5F24-4E89-8C0E-61F72CEBBD82}" presName="rootConnector" presStyleLbl="node2" presStyleIdx="4" presStyleCnt="6"/>
      <dgm:spPr/>
      <dgm:t>
        <a:bodyPr/>
        <a:lstStyle/>
        <a:p>
          <a:endParaRPr lang="en-US"/>
        </a:p>
      </dgm:t>
    </dgm:pt>
    <dgm:pt modelId="{0BA6B25A-58E9-4A65-837E-E18F65090CDC}" type="pres">
      <dgm:prSet presAssocID="{DE6354CD-5F24-4E89-8C0E-61F72CEBBD82}" presName="hierChild4" presStyleCnt="0"/>
      <dgm:spPr/>
    </dgm:pt>
    <dgm:pt modelId="{8EB2171A-C395-4CDF-BA1D-5F8343C8CD2D}" type="pres">
      <dgm:prSet presAssocID="{DE6354CD-5F24-4E89-8C0E-61F72CEBBD82}" presName="hierChild5" presStyleCnt="0"/>
      <dgm:spPr/>
    </dgm:pt>
    <dgm:pt modelId="{64512D06-430C-47AC-B867-26BD3BB54A28}" type="pres">
      <dgm:prSet presAssocID="{6E2C3E93-6E96-4DEE-B47A-DF7EE97B739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955FC222-E8A6-468F-B68C-4CF3E7BCE059}" type="pres">
      <dgm:prSet presAssocID="{4A19B67C-36E3-44DA-A3D1-5734B62EFCC3}" presName="hierRoot2" presStyleCnt="0">
        <dgm:presLayoutVars>
          <dgm:hierBranch val="init"/>
        </dgm:presLayoutVars>
      </dgm:prSet>
      <dgm:spPr/>
    </dgm:pt>
    <dgm:pt modelId="{CE6726B6-678B-4DCA-9CE4-936BE0A18FC5}" type="pres">
      <dgm:prSet presAssocID="{4A19B67C-36E3-44DA-A3D1-5734B62EFCC3}" presName="rootComposite" presStyleCnt="0"/>
      <dgm:spPr/>
    </dgm:pt>
    <dgm:pt modelId="{48B9C956-5655-4D4D-9BF7-43296565EC84}" type="pres">
      <dgm:prSet presAssocID="{4A19B67C-36E3-44DA-A3D1-5734B62EFCC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D52373-90A6-4C0B-BF55-F50C369417A0}" type="pres">
      <dgm:prSet presAssocID="{4A19B67C-36E3-44DA-A3D1-5734B62EFCC3}" presName="rootConnector" presStyleLbl="node2" presStyleIdx="5" presStyleCnt="6"/>
      <dgm:spPr/>
      <dgm:t>
        <a:bodyPr/>
        <a:lstStyle/>
        <a:p>
          <a:endParaRPr lang="en-US"/>
        </a:p>
      </dgm:t>
    </dgm:pt>
    <dgm:pt modelId="{B1D8F562-D72D-45A3-989D-B8D38E381AA5}" type="pres">
      <dgm:prSet presAssocID="{4A19B67C-36E3-44DA-A3D1-5734B62EFCC3}" presName="hierChild4" presStyleCnt="0"/>
      <dgm:spPr/>
    </dgm:pt>
    <dgm:pt modelId="{C5EEF38D-611D-4B99-8D72-66EBC21F9D4B}" type="pres">
      <dgm:prSet presAssocID="{4A19B67C-36E3-44DA-A3D1-5734B62EFCC3}" presName="hierChild5" presStyleCnt="0"/>
      <dgm:spPr/>
    </dgm:pt>
    <dgm:pt modelId="{B98F88CE-910C-4ECB-A666-50F963B6191E}" type="pres">
      <dgm:prSet presAssocID="{2ADFC095-2FBF-4FAA-846D-08B260EBA9FD}" presName="hierChild3" presStyleCnt="0"/>
      <dgm:spPr/>
    </dgm:pt>
  </dgm:ptLst>
  <dgm:cxnLst>
    <dgm:cxn modelId="{2C79E238-AD2A-4D59-860F-D65CE049115C}" type="presOf" srcId="{FC02A96D-F9B5-4578-9040-87A568B3A83F}" destId="{45DC2BB8-009D-4AAA-945F-CD3B9EF61B55}" srcOrd="0" destOrd="0" presId="urn:microsoft.com/office/officeart/2005/8/layout/orgChart1"/>
    <dgm:cxn modelId="{B9B3FEC8-C451-42A9-9728-A30DF34328B4}" type="presOf" srcId="{46810060-951B-49DF-B1F1-9EC6BB677830}" destId="{40A40200-ED96-4971-AF7B-404BDDBFB531}" srcOrd="0" destOrd="0" presId="urn:microsoft.com/office/officeart/2005/8/layout/orgChart1"/>
    <dgm:cxn modelId="{028758E3-FCD0-41A0-B857-279E55FE9046}" type="presOf" srcId="{4F740503-E5C4-407F-85F2-D0E86B9842B4}" destId="{CB4CE53C-9325-4746-AC1E-4CD9B066D3BF}" srcOrd="0" destOrd="0" presId="urn:microsoft.com/office/officeart/2005/8/layout/orgChart1"/>
    <dgm:cxn modelId="{84C2358B-62B9-42C3-8382-64BE20A94395}" type="presOf" srcId="{4A19B67C-36E3-44DA-A3D1-5734B62EFCC3}" destId="{C4D52373-90A6-4C0B-BF55-F50C369417A0}" srcOrd="1" destOrd="0" presId="urn:microsoft.com/office/officeart/2005/8/layout/orgChart1"/>
    <dgm:cxn modelId="{0E891C5D-20D1-4854-B260-4A143AAFCECF}" srcId="{2ADFC095-2FBF-4FAA-846D-08B260EBA9FD}" destId="{DE6354CD-5F24-4E89-8C0E-61F72CEBBD82}" srcOrd="4" destOrd="0" parTransId="{60631CF7-1809-4D68-B9CC-C934D413FCF5}" sibTransId="{194373BA-4D5F-439A-B01C-A04287017014}"/>
    <dgm:cxn modelId="{0B33F83D-1A35-41EC-85F1-B10377D9B9A0}" type="presOf" srcId="{C4D59AF0-544E-4EC1-A780-861148FF49A7}" destId="{E5EB5874-D4BC-40F6-8880-C4A34C8A155A}" srcOrd="1" destOrd="0" presId="urn:microsoft.com/office/officeart/2005/8/layout/orgChart1"/>
    <dgm:cxn modelId="{5DBCAD6F-98B1-46EB-92DF-F348188D808E}" type="presOf" srcId="{2ADFC095-2FBF-4FAA-846D-08B260EBA9FD}" destId="{984F683F-08A3-4F60-86E8-993AD9E253DA}" srcOrd="1" destOrd="0" presId="urn:microsoft.com/office/officeart/2005/8/layout/orgChart1"/>
    <dgm:cxn modelId="{DF07BDDA-1567-4EA5-9DC0-D4F96E6EA912}" type="presOf" srcId="{2ADFC095-2FBF-4FAA-846D-08B260EBA9FD}" destId="{F4CF771A-D51B-4EC6-8C79-36DCF542D4B7}" srcOrd="0" destOrd="0" presId="urn:microsoft.com/office/officeart/2005/8/layout/orgChart1"/>
    <dgm:cxn modelId="{6512A71A-6A38-4E1E-ADFA-246B4B571AD8}" type="presOf" srcId="{CD626CBD-E7D6-4C3F-A0F9-D0FBE38EDBCB}" destId="{8572F053-EE83-45F7-93F2-09B2B74A7863}" srcOrd="1" destOrd="0" presId="urn:microsoft.com/office/officeart/2005/8/layout/orgChart1"/>
    <dgm:cxn modelId="{E9C83E66-E093-4AD8-B839-5403FA45A29C}" type="presOf" srcId="{6E2C3E93-6E96-4DEE-B47A-DF7EE97B7397}" destId="{64512D06-430C-47AC-B867-26BD3BB54A28}" srcOrd="0" destOrd="0" presId="urn:microsoft.com/office/officeart/2005/8/layout/orgChart1"/>
    <dgm:cxn modelId="{68A136FB-3A79-4574-8AFE-3726E363F993}" srcId="{2ADFC095-2FBF-4FAA-846D-08B260EBA9FD}" destId="{CD626CBD-E7D6-4C3F-A0F9-D0FBE38EDBCB}" srcOrd="0" destOrd="0" parTransId="{DC9D9D50-F81E-4BBB-9B67-18B86331AF11}" sibTransId="{C0F706E0-56CC-4F9D-99EC-55F1224F2EBC}"/>
    <dgm:cxn modelId="{8ECEEEF2-3EFC-4A37-9EFA-E51805608A6C}" type="presOf" srcId="{771CDD55-144B-42DA-B127-60D4E3F75926}" destId="{D9FA60D4-3A55-424E-96D1-602076B532A5}" srcOrd="1" destOrd="0" presId="urn:microsoft.com/office/officeart/2005/8/layout/orgChart1"/>
    <dgm:cxn modelId="{834A1A12-482E-4C37-9E85-46DF4DEA3B7F}" type="presOf" srcId="{60631CF7-1809-4D68-B9CC-C934D413FCF5}" destId="{98A99395-E54B-4125-A476-9F8B1A07C657}" srcOrd="0" destOrd="0" presId="urn:microsoft.com/office/officeart/2005/8/layout/orgChart1"/>
    <dgm:cxn modelId="{E096EBC9-93C7-4BD8-896F-688F2E781F90}" srcId="{2ADFC095-2FBF-4FAA-846D-08B260EBA9FD}" destId="{C4D59AF0-544E-4EC1-A780-861148FF49A7}" srcOrd="3" destOrd="0" parTransId="{46810060-951B-49DF-B1F1-9EC6BB677830}" sibTransId="{33EC3A00-90ED-46E0-9108-688F4CDB9DBC}"/>
    <dgm:cxn modelId="{115E3FCA-4E01-4274-9BE6-4F27BF79B833}" type="presOf" srcId="{DE6354CD-5F24-4E89-8C0E-61F72CEBBD82}" destId="{746F1D57-C078-43D4-99C2-122F50442A8A}" srcOrd="0" destOrd="0" presId="urn:microsoft.com/office/officeart/2005/8/layout/orgChart1"/>
    <dgm:cxn modelId="{DE1C286D-65F2-4817-BCD6-BE81FF1C15C6}" type="presOf" srcId="{839F8D1D-F95A-4C36-BA77-FACBFBFB0AA1}" destId="{A21C1F96-766F-49C2-8C9C-4A3A08C09F68}" srcOrd="0" destOrd="0" presId="urn:microsoft.com/office/officeart/2005/8/layout/orgChart1"/>
    <dgm:cxn modelId="{6314CFBF-9196-4585-94FA-561E14DCEA4F}" type="presOf" srcId="{DC9D9D50-F81E-4BBB-9B67-18B86331AF11}" destId="{82C75458-C429-48BC-BF70-58777244A346}" srcOrd="0" destOrd="0" presId="urn:microsoft.com/office/officeart/2005/8/layout/orgChart1"/>
    <dgm:cxn modelId="{4F2B0E3A-5E89-4CB3-9183-E6EB84CDBF84}" type="presOf" srcId="{3B9F71FA-AB65-411C-8657-83DED97B6DD2}" destId="{6AE2DF8D-8899-430C-BC8A-FBAB83F124C1}" srcOrd="0" destOrd="0" presId="urn:microsoft.com/office/officeart/2005/8/layout/orgChart1"/>
    <dgm:cxn modelId="{BA6F77D3-AB8B-4A06-BED4-AA613A4FD375}" type="presOf" srcId="{CD626CBD-E7D6-4C3F-A0F9-D0FBE38EDBCB}" destId="{CE07CD09-D9A2-426D-88D9-4E0DDFEA7FC7}" srcOrd="0" destOrd="0" presId="urn:microsoft.com/office/officeart/2005/8/layout/orgChart1"/>
    <dgm:cxn modelId="{502D8AA3-1FB5-44B4-B9D0-BD2BAB60125B}" type="presOf" srcId="{839F8D1D-F95A-4C36-BA77-FACBFBFB0AA1}" destId="{F6C542B8-F7E3-40E7-88A0-89A692885501}" srcOrd="1" destOrd="0" presId="urn:microsoft.com/office/officeart/2005/8/layout/orgChart1"/>
    <dgm:cxn modelId="{6052257F-1218-4C63-9B70-71AB0BCD32F8}" srcId="{2ADFC095-2FBF-4FAA-846D-08B260EBA9FD}" destId="{4A19B67C-36E3-44DA-A3D1-5734B62EFCC3}" srcOrd="5" destOrd="0" parTransId="{6E2C3E93-6E96-4DEE-B47A-DF7EE97B7397}" sibTransId="{A0BF13A9-BBFE-4D38-A4C4-F2FB9BDB3432}"/>
    <dgm:cxn modelId="{3B849813-F85F-44B5-BA54-04F9910E7757}" srcId="{FC02A96D-F9B5-4578-9040-87A568B3A83F}" destId="{2ADFC095-2FBF-4FAA-846D-08B260EBA9FD}" srcOrd="0" destOrd="0" parTransId="{07C9A47E-73BB-4767-B3E5-E1681E5D1853}" sibTransId="{DC6EC301-1A38-46D9-95E3-42AC5B898B15}"/>
    <dgm:cxn modelId="{EE848BD8-CCAB-481A-928F-72EAAAC077DE}" type="presOf" srcId="{C4D59AF0-544E-4EC1-A780-861148FF49A7}" destId="{9E1E8980-BB07-4F94-A5F9-F89C3A85B212}" srcOrd="0" destOrd="0" presId="urn:microsoft.com/office/officeart/2005/8/layout/orgChart1"/>
    <dgm:cxn modelId="{4AF45C16-A235-4F53-BC8D-B386A431C9AE}" type="presOf" srcId="{771CDD55-144B-42DA-B127-60D4E3F75926}" destId="{2BCB2D9E-DA00-4D8C-AB3C-5502F639BBFD}" srcOrd="0" destOrd="0" presId="urn:microsoft.com/office/officeart/2005/8/layout/orgChart1"/>
    <dgm:cxn modelId="{C02528BA-98EC-4D4C-B6C8-8751498CFE23}" srcId="{2ADFC095-2FBF-4FAA-846D-08B260EBA9FD}" destId="{839F8D1D-F95A-4C36-BA77-FACBFBFB0AA1}" srcOrd="2" destOrd="0" parTransId="{4F740503-E5C4-407F-85F2-D0E86B9842B4}" sibTransId="{49E9F117-FCAB-4FE2-A6D5-21E12E71CD0E}"/>
    <dgm:cxn modelId="{6857F3C0-59C2-4FAC-A766-3E6562432238}" type="presOf" srcId="{DE6354CD-5F24-4E89-8C0E-61F72CEBBD82}" destId="{999DB912-1B13-4F65-8E41-62542C941A27}" srcOrd="1" destOrd="0" presId="urn:microsoft.com/office/officeart/2005/8/layout/orgChart1"/>
    <dgm:cxn modelId="{FF9CD1CA-ABF2-42DC-AF87-CC0F8D94D78C}" srcId="{2ADFC095-2FBF-4FAA-846D-08B260EBA9FD}" destId="{771CDD55-144B-42DA-B127-60D4E3F75926}" srcOrd="1" destOrd="0" parTransId="{3B9F71FA-AB65-411C-8657-83DED97B6DD2}" sibTransId="{D4EF6CDC-2319-418F-92DB-B9FE46F3816E}"/>
    <dgm:cxn modelId="{41A54D7A-9EDA-4193-9812-E6E5906AEDB1}" type="presOf" srcId="{4A19B67C-36E3-44DA-A3D1-5734B62EFCC3}" destId="{48B9C956-5655-4D4D-9BF7-43296565EC84}" srcOrd="0" destOrd="0" presId="urn:microsoft.com/office/officeart/2005/8/layout/orgChart1"/>
    <dgm:cxn modelId="{9007AA3C-A478-4CEE-BEB3-633006A5CE0A}" type="presParOf" srcId="{45DC2BB8-009D-4AAA-945F-CD3B9EF61B55}" destId="{8CDF1B6C-8052-4419-A6EE-CE69DBB4F786}" srcOrd="0" destOrd="0" presId="urn:microsoft.com/office/officeart/2005/8/layout/orgChart1"/>
    <dgm:cxn modelId="{9E4C00F2-2AF0-499D-BEA9-58ABA305052F}" type="presParOf" srcId="{8CDF1B6C-8052-4419-A6EE-CE69DBB4F786}" destId="{FA917862-3D55-4244-B18F-D221CA7BE337}" srcOrd="0" destOrd="0" presId="urn:microsoft.com/office/officeart/2005/8/layout/orgChart1"/>
    <dgm:cxn modelId="{7C21EF54-7A23-4B92-9136-AD804045F296}" type="presParOf" srcId="{FA917862-3D55-4244-B18F-D221CA7BE337}" destId="{F4CF771A-D51B-4EC6-8C79-36DCF542D4B7}" srcOrd="0" destOrd="0" presId="urn:microsoft.com/office/officeart/2005/8/layout/orgChart1"/>
    <dgm:cxn modelId="{2A0EC8FE-5270-4E69-B6F8-E4BAEBABB97F}" type="presParOf" srcId="{FA917862-3D55-4244-B18F-D221CA7BE337}" destId="{984F683F-08A3-4F60-86E8-993AD9E253DA}" srcOrd="1" destOrd="0" presId="urn:microsoft.com/office/officeart/2005/8/layout/orgChart1"/>
    <dgm:cxn modelId="{2AD41C84-C3C3-468A-8593-B4C5B710D957}" type="presParOf" srcId="{8CDF1B6C-8052-4419-A6EE-CE69DBB4F786}" destId="{4B31479C-5711-45EA-8292-404B34E2B74F}" srcOrd="1" destOrd="0" presId="urn:microsoft.com/office/officeart/2005/8/layout/orgChart1"/>
    <dgm:cxn modelId="{E1CD238C-A365-4DE5-89F7-3445FDC442DB}" type="presParOf" srcId="{4B31479C-5711-45EA-8292-404B34E2B74F}" destId="{82C75458-C429-48BC-BF70-58777244A346}" srcOrd="0" destOrd="0" presId="urn:microsoft.com/office/officeart/2005/8/layout/orgChart1"/>
    <dgm:cxn modelId="{A8F1B4CD-3855-4F5A-9812-B3B26331CC78}" type="presParOf" srcId="{4B31479C-5711-45EA-8292-404B34E2B74F}" destId="{F7107E17-D867-4C59-979E-812F61FFBA90}" srcOrd="1" destOrd="0" presId="urn:microsoft.com/office/officeart/2005/8/layout/orgChart1"/>
    <dgm:cxn modelId="{64F1A881-A052-4C6E-B056-3C4A094E4869}" type="presParOf" srcId="{F7107E17-D867-4C59-979E-812F61FFBA90}" destId="{10B858EB-7294-4E04-AA30-A92397F6729E}" srcOrd="0" destOrd="0" presId="urn:microsoft.com/office/officeart/2005/8/layout/orgChart1"/>
    <dgm:cxn modelId="{D82434AF-FAE2-4D4F-9E99-4914AFF8BD0B}" type="presParOf" srcId="{10B858EB-7294-4E04-AA30-A92397F6729E}" destId="{CE07CD09-D9A2-426D-88D9-4E0DDFEA7FC7}" srcOrd="0" destOrd="0" presId="urn:microsoft.com/office/officeart/2005/8/layout/orgChart1"/>
    <dgm:cxn modelId="{FE96FCE9-2E0B-420A-A70E-B9DB096AAEC1}" type="presParOf" srcId="{10B858EB-7294-4E04-AA30-A92397F6729E}" destId="{8572F053-EE83-45F7-93F2-09B2B74A7863}" srcOrd="1" destOrd="0" presId="urn:microsoft.com/office/officeart/2005/8/layout/orgChart1"/>
    <dgm:cxn modelId="{B5023457-56DB-4E91-ADC6-99949CCD8C71}" type="presParOf" srcId="{F7107E17-D867-4C59-979E-812F61FFBA90}" destId="{FEC2809B-BBBB-47EC-B5B9-92CE9EE62A4D}" srcOrd="1" destOrd="0" presId="urn:microsoft.com/office/officeart/2005/8/layout/orgChart1"/>
    <dgm:cxn modelId="{8BB8B7F9-1D70-4E85-B773-BF069F015C62}" type="presParOf" srcId="{F7107E17-D867-4C59-979E-812F61FFBA90}" destId="{7E6971F5-6AEC-4CDC-98F2-E0F3397ABADA}" srcOrd="2" destOrd="0" presId="urn:microsoft.com/office/officeart/2005/8/layout/orgChart1"/>
    <dgm:cxn modelId="{9F9B80DF-7772-443B-A14D-E1DCF633C1FA}" type="presParOf" srcId="{4B31479C-5711-45EA-8292-404B34E2B74F}" destId="{6AE2DF8D-8899-430C-BC8A-FBAB83F124C1}" srcOrd="2" destOrd="0" presId="urn:microsoft.com/office/officeart/2005/8/layout/orgChart1"/>
    <dgm:cxn modelId="{0807376E-E50E-485F-92BB-4B924645A00D}" type="presParOf" srcId="{4B31479C-5711-45EA-8292-404B34E2B74F}" destId="{9842F0AA-0D7A-488A-855F-3536242375BE}" srcOrd="3" destOrd="0" presId="urn:microsoft.com/office/officeart/2005/8/layout/orgChart1"/>
    <dgm:cxn modelId="{80D3CD94-7A45-40F8-A56F-8FC49A873B44}" type="presParOf" srcId="{9842F0AA-0D7A-488A-855F-3536242375BE}" destId="{89B93BF0-DCDE-49E4-B255-12AD7733DB0C}" srcOrd="0" destOrd="0" presId="urn:microsoft.com/office/officeart/2005/8/layout/orgChart1"/>
    <dgm:cxn modelId="{BE307762-277E-4680-B805-C635D794C68A}" type="presParOf" srcId="{89B93BF0-DCDE-49E4-B255-12AD7733DB0C}" destId="{2BCB2D9E-DA00-4D8C-AB3C-5502F639BBFD}" srcOrd="0" destOrd="0" presId="urn:microsoft.com/office/officeart/2005/8/layout/orgChart1"/>
    <dgm:cxn modelId="{EA381FE5-78AD-4F57-9394-4C567F09B61E}" type="presParOf" srcId="{89B93BF0-DCDE-49E4-B255-12AD7733DB0C}" destId="{D9FA60D4-3A55-424E-96D1-602076B532A5}" srcOrd="1" destOrd="0" presId="urn:microsoft.com/office/officeart/2005/8/layout/orgChart1"/>
    <dgm:cxn modelId="{699E6CBC-9482-48D8-9EAC-7112A9C60D57}" type="presParOf" srcId="{9842F0AA-0D7A-488A-855F-3536242375BE}" destId="{80430815-2398-4A7A-A28B-1B3EB91F73AD}" srcOrd="1" destOrd="0" presId="urn:microsoft.com/office/officeart/2005/8/layout/orgChart1"/>
    <dgm:cxn modelId="{34CB3804-8399-4CCC-94A7-6E978711765D}" type="presParOf" srcId="{9842F0AA-0D7A-488A-855F-3536242375BE}" destId="{8FAB3A44-B5A7-45F2-9A37-4057E20C48B7}" srcOrd="2" destOrd="0" presId="urn:microsoft.com/office/officeart/2005/8/layout/orgChart1"/>
    <dgm:cxn modelId="{10241842-7EDA-4C52-81B2-AE7004D37727}" type="presParOf" srcId="{4B31479C-5711-45EA-8292-404B34E2B74F}" destId="{CB4CE53C-9325-4746-AC1E-4CD9B066D3BF}" srcOrd="4" destOrd="0" presId="urn:microsoft.com/office/officeart/2005/8/layout/orgChart1"/>
    <dgm:cxn modelId="{B45ADAB4-FB02-4288-91BF-D7F96AD5E1CC}" type="presParOf" srcId="{4B31479C-5711-45EA-8292-404B34E2B74F}" destId="{EA5DF016-EAEE-4B43-83FE-0A263117C7F5}" srcOrd="5" destOrd="0" presId="urn:microsoft.com/office/officeart/2005/8/layout/orgChart1"/>
    <dgm:cxn modelId="{EB02B1DC-3D29-4970-93AF-110057C351CD}" type="presParOf" srcId="{EA5DF016-EAEE-4B43-83FE-0A263117C7F5}" destId="{79D43F8C-7530-4108-A698-1D9F2B9CFEC0}" srcOrd="0" destOrd="0" presId="urn:microsoft.com/office/officeart/2005/8/layout/orgChart1"/>
    <dgm:cxn modelId="{973D1A8C-D7F5-4362-BAFC-3FF74B6DE762}" type="presParOf" srcId="{79D43F8C-7530-4108-A698-1D9F2B9CFEC0}" destId="{A21C1F96-766F-49C2-8C9C-4A3A08C09F68}" srcOrd="0" destOrd="0" presId="urn:microsoft.com/office/officeart/2005/8/layout/orgChart1"/>
    <dgm:cxn modelId="{E3EB6A54-C76F-44D3-9A86-6E656CB1182C}" type="presParOf" srcId="{79D43F8C-7530-4108-A698-1D9F2B9CFEC0}" destId="{F6C542B8-F7E3-40E7-88A0-89A692885501}" srcOrd="1" destOrd="0" presId="urn:microsoft.com/office/officeart/2005/8/layout/orgChart1"/>
    <dgm:cxn modelId="{DF3717B9-5D57-45BE-9911-AC296FAA900C}" type="presParOf" srcId="{EA5DF016-EAEE-4B43-83FE-0A263117C7F5}" destId="{822EB9DC-2958-495D-BDFF-D64A4E53B0B6}" srcOrd="1" destOrd="0" presId="urn:microsoft.com/office/officeart/2005/8/layout/orgChart1"/>
    <dgm:cxn modelId="{DE06803F-87BB-4743-AF41-F3E979399E25}" type="presParOf" srcId="{EA5DF016-EAEE-4B43-83FE-0A263117C7F5}" destId="{DFDD0084-DD8D-45FA-A4D9-1A9C7982E0C7}" srcOrd="2" destOrd="0" presId="urn:microsoft.com/office/officeart/2005/8/layout/orgChart1"/>
    <dgm:cxn modelId="{7894B35E-F4E4-4C42-BDE1-663981088842}" type="presParOf" srcId="{4B31479C-5711-45EA-8292-404B34E2B74F}" destId="{40A40200-ED96-4971-AF7B-404BDDBFB531}" srcOrd="6" destOrd="0" presId="urn:microsoft.com/office/officeart/2005/8/layout/orgChart1"/>
    <dgm:cxn modelId="{1E97371A-47D2-406C-9550-9C8A1A5442AC}" type="presParOf" srcId="{4B31479C-5711-45EA-8292-404B34E2B74F}" destId="{D04B93CB-4510-4D9B-A915-3722797A9BF7}" srcOrd="7" destOrd="0" presId="urn:microsoft.com/office/officeart/2005/8/layout/orgChart1"/>
    <dgm:cxn modelId="{92263887-B02C-483B-8685-8245B84E1680}" type="presParOf" srcId="{D04B93CB-4510-4D9B-A915-3722797A9BF7}" destId="{45E42ECF-A1B0-454B-A68E-970497B57A8D}" srcOrd="0" destOrd="0" presId="urn:microsoft.com/office/officeart/2005/8/layout/orgChart1"/>
    <dgm:cxn modelId="{2D83932F-FDA1-4D89-819B-BF9415D4EB65}" type="presParOf" srcId="{45E42ECF-A1B0-454B-A68E-970497B57A8D}" destId="{9E1E8980-BB07-4F94-A5F9-F89C3A85B212}" srcOrd="0" destOrd="0" presId="urn:microsoft.com/office/officeart/2005/8/layout/orgChart1"/>
    <dgm:cxn modelId="{72831077-C05F-4561-B201-6A5657DACB03}" type="presParOf" srcId="{45E42ECF-A1B0-454B-A68E-970497B57A8D}" destId="{E5EB5874-D4BC-40F6-8880-C4A34C8A155A}" srcOrd="1" destOrd="0" presId="urn:microsoft.com/office/officeart/2005/8/layout/orgChart1"/>
    <dgm:cxn modelId="{BEDE94CC-542B-439B-BD44-04421B8E676C}" type="presParOf" srcId="{D04B93CB-4510-4D9B-A915-3722797A9BF7}" destId="{09BDF642-C361-4B1E-B20E-696F73344360}" srcOrd="1" destOrd="0" presId="urn:microsoft.com/office/officeart/2005/8/layout/orgChart1"/>
    <dgm:cxn modelId="{EA351293-324B-468B-A710-D8AF64EA900F}" type="presParOf" srcId="{D04B93CB-4510-4D9B-A915-3722797A9BF7}" destId="{675B354D-3D47-42A0-BCF2-ED674AB2C2A8}" srcOrd="2" destOrd="0" presId="urn:microsoft.com/office/officeart/2005/8/layout/orgChart1"/>
    <dgm:cxn modelId="{2EE47127-02C6-497F-9AD5-E80E6792005C}" type="presParOf" srcId="{4B31479C-5711-45EA-8292-404B34E2B74F}" destId="{98A99395-E54B-4125-A476-9F8B1A07C657}" srcOrd="8" destOrd="0" presId="urn:microsoft.com/office/officeart/2005/8/layout/orgChart1"/>
    <dgm:cxn modelId="{EA049FE8-AC21-49C7-BB3D-5487D139911A}" type="presParOf" srcId="{4B31479C-5711-45EA-8292-404B34E2B74F}" destId="{AEA18C3A-F5FA-4F91-9E3B-7C73AD1D0B92}" srcOrd="9" destOrd="0" presId="urn:microsoft.com/office/officeart/2005/8/layout/orgChart1"/>
    <dgm:cxn modelId="{5A9ED844-CB0F-45B7-A8BF-5CC3168ED4BD}" type="presParOf" srcId="{AEA18C3A-F5FA-4F91-9E3B-7C73AD1D0B92}" destId="{3CB1F314-4E02-4EB5-9E41-F9E4E4CDBB4E}" srcOrd="0" destOrd="0" presId="urn:microsoft.com/office/officeart/2005/8/layout/orgChart1"/>
    <dgm:cxn modelId="{E75473EC-3976-4E68-9055-8AEB5ADA900C}" type="presParOf" srcId="{3CB1F314-4E02-4EB5-9E41-F9E4E4CDBB4E}" destId="{746F1D57-C078-43D4-99C2-122F50442A8A}" srcOrd="0" destOrd="0" presId="urn:microsoft.com/office/officeart/2005/8/layout/orgChart1"/>
    <dgm:cxn modelId="{6B9ABA7F-AD66-457B-AE7C-634B4FF3DD7F}" type="presParOf" srcId="{3CB1F314-4E02-4EB5-9E41-F9E4E4CDBB4E}" destId="{999DB912-1B13-4F65-8E41-62542C941A27}" srcOrd="1" destOrd="0" presId="urn:microsoft.com/office/officeart/2005/8/layout/orgChart1"/>
    <dgm:cxn modelId="{BAA2A398-24CE-4C63-AE72-B7FD818DDC78}" type="presParOf" srcId="{AEA18C3A-F5FA-4F91-9E3B-7C73AD1D0B92}" destId="{0BA6B25A-58E9-4A65-837E-E18F65090CDC}" srcOrd="1" destOrd="0" presId="urn:microsoft.com/office/officeart/2005/8/layout/orgChart1"/>
    <dgm:cxn modelId="{B905A86D-D987-4932-856F-E2A08DFE22BF}" type="presParOf" srcId="{AEA18C3A-F5FA-4F91-9E3B-7C73AD1D0B92}" destId="{8EB2171A-C395-4CDF-BA1D-5F8343C8CD2D}" srcOrd="2" destOrd="0" presId="urn:microsoft.com/office/officeart/2005/8/layout/orgChart1"/>
    <dgm:cxn modelId="{0727F65D-C56B-4369-8155-48373459E993}" type="presParOf" srcId="{4B31479C-5711-45EA-8292-404B34E2B74F}" destId="{64512D06-430C-47AC-B867-26BD3BB54A28}" srcOrd="10" destOrd="0" presId="urn:microsoft.com/office/officeart/2005/8/layout/orgChart1"/>
    <dgm:cxn modelId="{64744A01-3722-4F9B-9064-4094BF1D45FE}" type="presParOf" srcId="{4B31479C-5711-45EA-8292-404B34E2B74F}" destId="{955FC222-E8A6-468F-B68C-4CF3E7BCE059}" srcOrd="11" destOrd="0" presId="urn:microsoft.com/office/officeart/2005/8/layout/orgChart1"/>
    <dgm:cxn modelId="{2067FD6A-D6E4-4549-AC35-3EDE59F8A4BD}" type="presParOf" srcId="{955FC222-E8A6-468F-B68C-4CF3E7BCE059}" destId="{CE6726B6-678B-4DCA-9CE4-936BE0A18FC5}" srcOrd="0" destOrd="0" presId="urn:microsoft.com/office/officeart/2005/8/layout/orgChart1"/>
    <dgm:cxn modelId="{71B361C6-096F-41DB-B9A9-39A6DA18D3A1}" type="presParOf" srcId="{CE6726B6-678B-4DCA-9CE4-936BE0A18FC5}" destId="{48B9C956-5655-4D4D-9BF7-43296565EC84}" srcOrd="0" destOrd="0" presId="urn:microsoft.com/office/officeart/2005/8/layout/orgChart1"/>
    <dgm:cxn modelId="{136DEA9C-0124-42E5-ADAB-905A7A2F6C1C}" type="presParOf" srcId="{CE6726B6-678B-4DCA-9CE4-936BE0A18FC5}" destId="{C4D52373-90A6-4C0B-BF55-F50C369417A0}" srcOrd="1" destOrd="0" presId="urn:microsoft.com/office/officeart/2005/8/layout/orgChart1"/>
    <dgm:cxn modelId="{84BBA9E4-C515-40DC-9058-ED5E54FD4E2B}" type="presParOf" srcId="{955FC222-E8A6-468F-B68C-4CF3E7BCE059}" destId="{B1D8F562-D72D-45A3-989D-B8D38E381AA5}" srcOrd="1" destOrd="0" presId="urn:microsoft.com/office/officeart/2005/8/layout/orgChart1"/>
    <dgm:cxn modelId="{43049A33-2D70-42CA-9926-9800FB8C2FAB}" type="presParOf" srcId="{955FC222-E8A6-468F-B68C-4CF3E7BCE059}" destId="{C5EEF38D-611D-4B99-8D72-66EBC21F9D4B}" srcOrd="2" destOrd="0" presId="urn:microsoft.com/office/officeart/2005/8/layout/orgChart1"/>
    <dgm:cxn modelId="{205988E7-991D-4092-9FD9-9C6D23344AD2}" type="presParOf" srcId="{8CDF1B6C-8052-4419-A6EE-CE69DBB4F786}" destId="{B98F88CE-910C-4ECB-A666-50F963B6191E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4B22F-2150-42F0-8DF1-3EFBCF900FEE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416F9-D8F8-4886-B793-8901B1A205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416F9-D8F8-4886-B793-8901B1A205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5B491D-2EA7-4ED9-84AB-7CC8A4134B6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1DE5D7-4039-4BB1-9504-A1197A9A1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610600" cy="1447800"/>
          </a:xfrm>
        </p:spPr>
        <p:txBody>
          <a:bodyPr/>
          <a:lstStyle/>
          <a:p>
            <a:r>
              <a:rPr lang="en-US" smtClean="0"/>
              <a:t>eXTENDED-ER </a:t>
            </a:r>
            <a:r>
              <a:rPr lang="en-US" dirty="0" smtClean="0"/>
              <a:t>(EER) Model Concepts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Membership Constraints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i="1" dirty="0" smtClean="0"/>
              <a:t>Attribute defined</a:t>
            </a:r>
            <a:r>
              <a:rPr lang="en-US" sz="2400" dirty="0" smtClean="0"/>
              <a:t>-specialization -If all subclasses in a specialization have membership </a:t>
            </a:r>
            <a:r>
              <a:rPr lang="en-US" sz="2400" dirty="0" smtClean="0">
                <a:solidFill>
                  <a:srgbClr val="C00000"/>
                </a:solidFill>
              </a:rPr>
              <a:t>condition on same attribute</a:t>
            </a:r>
            <a:r>
              <a:rPr lang="en-US" sz="2400" dirty="0" smtClean="0"/>
              <a:t> of the superclass.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Attribute</a:t>
            </a:r>
            <a:r>
              <a:rPr lang="en-US" sz="2400" dirty="0" smtClean="0"/>
              <a:t> is called the defining attribute of the specialization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Example: </a:t>
            </a:r>
            <a:r>
              <a:rPr lang="en-US" sz="2400" dirty="0" err="1" smtClean="0"/>
              <a:t>JobType</a:t>
            </a:r>
            <a:r>
              <a:rPr lang="en-US" sz="2400" dirty="0" smtClean="0"/>
              <a:t> is the defining attribute of the specialization {SECRETARY, TECHNICIAN, ENGINEER} of EMPLOYEE</a:t>
            </a:r>
          </a:p>
          <a:p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7244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Membership Constraints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User-defined- If </a:t>
            </a:r>
            <a:r>
              <a:rPr lang="en-US" sz="2400" dirty="0" smtClean="0">
                <a:solidFill>
                  <a:srgbClr val="C00000"/>
                </a:solidFill>
              </a:rPr>
              <a:t>no condition </a:t>
            </a:r>
            <a:r>
              <a:rPr lang="en-US" sz="2400" dirty="0" smtClean="0"/>
              <a:t>determines membership, the subclass is called </a:t>
            </a:r>
            <a:r>
              <a:rPr lang="en-US" sz="2400" i="1" dirty="0" smtClean="0">
                <a:solidFill>
                  <a:srgbClr val="C00000"/>
                </a:solidFill>
              </a:rPr>
              <a:t>user-defined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Membership in a subclass is determined at the time of insertion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b="1" dirty="0" smtClean="0"/>
          </a:p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962400"/>
            <a:ext cx="5638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381000"/>
            <a:ext cx="8153400" cy="838200"/>
          </a:xfrm>
        </p:spPr>
        <p:txBody>
          <a:bodyPr>
            <a:noAutofit/>
          </a:bodyPr>
          <a:lstStyle/>
          <a:p>
            <a:r>
              <a:rPr lang="en-US" sz="2800" dirty="0"/>
              <a:t>Constraints on Specialization and Generalization (2</a:t>
            </a:r>
            <a:r>
              <a:rPr lang="en-US" sz="2800" dirty="0" smtClean="0"/>
              <a:t>)-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Disjointness</a:t>
            </a:r>
            <a:r>
              <a:rPr lang="en-US" sz="2800" b="1" dirty="0" smtClean="0"/>
              <a:t> Constraints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err="1" smtClean="0"/>
              <a:t>Disjointness</a:t>
            </a:r>
            <a:r>
              <a:rPr lang="en-US" sz="2400" b="1" dirty="0" smtClean="0"/>
              <a:t> </a:t>
            </a:r>
            <a:r>
              <a:rPr lang="en-US" sz="2400" b="1" dirty="0"/>
              <a:t>Constraint</a:t>
            </a:r>
            <a:r>
              <a:rPr lang="en-US" sz="2400" dirty="0"/>
              <a:t>: </a:t>
            </a:r>
          </a:p>
          <a:p>
            <a:pPr lvl="2">
              <a:lnSpc>
                <a:spcPct val="80000"/>
              </a:lnSpc>
            </a:pPr>
            <a:r>
              <a:rPr lang="en-US" sz="1800" b="1" dirty="0" smtClean="0"/>
              <a:t>Disjoint (d)</a:t>
            </a:r>
            <a:r>
              <a:rPr lang="en-US" sz="1800" dirty="0" smtClean="0"/>
              <a:t>The subclasses must have disjoint sets of entities</a:t>
            </a:r>
          </a:p>
          <a:p>
            <a:pPr lvl="2">
              <a:lnSpc>
                <a:spcPct val="80000"/>
              </a:lnSpc>
            </a:pPr>
            <a:r>
              <a:rPr lang="en-US" sz="1800" b="1" dirty="0" smtClean="0"/>
              <a:t>Overlap (o)</a:t>
            </a:r>
            <a:r>
              <a:rPr lang="en-US" sz="1800" dirty="0" smtClean="0"/>
              <a:t>The subclasses may have overlapping sets of entities</a:t>
            </a:r>
          </a:p>
          <a:p>
            <a:pPr lvl="2">
              <a:lnSpc>
                <a:spcPct val="80000"/>
              </a:lnSpc>
            </a:pPr>
            <a:endParaRPr lang="en-US" sz="1800" u="sng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743200"/>
            <a:ext cx="2905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449097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Completeness Constraint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Partial- </a:t>
            </a:r>
            <a:r>
              <a:rPr lang="en-US" sz="2000" dirty="0" smtClean="0"/>
              <a:t>An entity may not belong to any of the subclasses (single-line)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27717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Completeness Constraint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Total-</a:t>
            </a:r>
            <a:r>
              <a:rPr lang="en-US" dirty="0" smtClean="0"/>
              <a:t>Every entity in the superclass must be a member of some subclass (double-edge)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4114800" cy="264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Constraints on Specialization and Generalization (3)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Hence, we have four types of specialization/generalization: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Disjoint, total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Disjoint, partial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Overlapping, total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Overlapping, partial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752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“An employee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MUST be </a:t>
            </a:r>
            <a:r>
              <a:rPr lang="en-US" altLang="zh-CN" dirty="0" smtClean="0">
                <a:ea typeface="宋体" pitchFamily="2" charset="-122"/>
              </a:rPr>
              <a:t>a member of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either</a:t>
            </a:r>
            <a:r>
              <a:rPr lang="en-US" altLang="zh-CN" dirty="0" smtClean="0">
                <a:ea typeface="宋体" pitchFamily="2" charset="-122"/>
              </a:rPr>
              <a:t> a Salaried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or </a:t>
            </a:r>
            <a:r>
              <a:rPr lang="en-US" altLang="zh-CN" dirty="0" smtClean="0">
                <a:ea typeface="宋体" pitchFamily="2" charset="-122"/>
              </a:rPr>
              <a:t>a Part-time”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61715" y="241761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sid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5411" y="2493810"/>
            <a:ext cx="1276404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 smtClean="0">
                <a:ea typeface="宋体" pitchFamily="2" charset="-122"/>
              </a:rPr>
              <a:t>Employee</a:t>
            </a:r>
            <a:endParaRPr kumimoji="1" lang="en-US" altLang="zh-CN" sz="1800" dirty="0">
              <a:ea typeface="宋体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61715" y="287481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name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53000" y="4800600"/>
            <a:ext cx="10668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Part-time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9800" y="4805363"/>
            <a:ext cx="129540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Salaried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276600" y="3886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343400" y="3886200"/>
            <a:ext cx="77470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904515" y="2570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953000" y="2863142"/>
            <a:ext cx="381000" cy="164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254500" y="2874810"/>
            <a:ext cx="0" cy="61769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53200" y="3276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527800" y="35433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Specialization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52500" y="35448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Generalization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10800000">
            <a:off x="2438400" y="32639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386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038600" y="3516868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rot="2161924">
            <a:off x="3491527" y="4252164"/>
            <a:ext cx="547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 rot="-2452895">
            <a:off x="4577829" y="41084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191000" y="2874810"/>
            <a:ext cx="0" cy="63039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b="1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Disjoint</a:t>
            </a:r>
            <a:r>
              <a:rPr lang="en-US" sz="3200" dirty="0" smtClean="0">
                <a:solidFill>
                  <a:srgbClr val="C00000"/>
                </a:solidFill>
              </a:rPr>
              <a:t> Total </a:t>
            </a:r>
            <a:r>
              <a:rPr lang="en-US" sz="3200" dirty="0"/>
              <a:t>Specialization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1752600"/>
            <a:ext cx="6858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Disjoint </a:t>
            </a:r>
            <a:r>
              <a:rPr lang="en-US" sz="4000" dirty="0"/>
              <a:t>partial Specialization</a:t>
            </a:r>
          </a:p>
        </p:txBody>
      </p:sp>
      <p:pic>
        <p:nvPicPr>
          <p:cNvPr id="13319" name="Picture 7" descr="spec_gen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7239000" cy="4876800"/>
          </a:xfrm>
          <a:noFill/>
          <a:ln/>
        </p:spPr>
      </p:pic>
      <p:sp>
        <p:nvSpPr>
          <p:cNvPr id="9" name="Rectangular Callout 8"/>
          <p:cNvSpPr/>
          <p:nvPr/>
        </p:nvSpPr>
        <p:spPr>
          <a:xfrm>
            <a:off x="5943600" y="3352800"/>
            <a:ext cx="1600200" cy="685800"/>
          </a:xfrm>
          <a:prstGeom prst="wedgeRectCallout">
            <a:avLst>
              <a:gd name="adj1" fmla="val -116071"/>
              <a:gd name="adj2" fmla="val 37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Disjoint Partial Specialization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Overlapping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Total</a:t>
            </a:r>
            <a:r>
              <a:rPr lang="en-US" sz="3200" dirty="0" smtClean="0"/>
              <a:t> Specialization</a:t>
            </a:r>
            <a:endParaRPr lang="en-US" sz="3200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181600" y="25908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sid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95700" y="2671762"/>
            <a:ext cx="1016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Emp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181600" y="30480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name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53000" y="4724400"/>
            <a:ext cx="10668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Part-time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4729163"/>
            <a:ext cx="129540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Salaried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276600" y="3810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343400" y="3810000"/>
            <a:ext cx="77470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724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244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254500" y="3035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553200" y="3200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527800" y="34671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ea typeface="宋体" pitchFamily="2" charset="-122"/>
              </a:rPr>
              <a:t>Specialization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52500" y="34686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Generalization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rot="10800000">
            <a:off x="2438400" y="31877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038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038600" y="3429000"/>
            <a:ext cx="380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/>
              <a:t> o</a:t>
            </a:r>
            <a:endParaRPr lang="en-US" sz="2000" b="1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rot="2161924">
            <a:off x="3597363" y="4017210"/>
            <a:ext cx="442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 rot="-2452895">
            <a:off x="4567043" y="4039459"/>
            <a:ext cx="489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191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" y="19050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“An employee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MUST be </a:t>
            </a:r>
            <a:r>
              <a:rPr lang="en-US" altLang="zh-CN" dirty="0">
                <a:ea typeface="宋体" pitchFamily="2" charset="-122"/>
              </a:rPr>
              <a:t>a member of </a:t>
            </a: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Salaried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as well as </a:t>
            </a:r>
            <a:r>
              <a:rPr lang="en-US" altLang="zh-CN" dirty="0">
                <a:ea typeface="宋体" pitchFamily="2" charset="-122"/>
              </a:rPr>
              <a:t>a Part-time”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1828800"/>
            <a:ext cx="6858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76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Specialization/Generalization </a:t>
            </a:r>
            <a:r>
              <a:rPr lang="en-US" sz="3600" dirty="0"/>
              <a:t>Hierarchies, Lattices and Shared Subclasses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03438"/>
            <a:ext cx="8229600" cy="45259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subclass may itself have further subclasses specified on it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Forms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hierarchy</a:t>
            </a:r>
            <a:r>
              <a:rPr lang="en-US" sz="2400" dirty="0"/>
              <a:t> or a </a:t>
            </a:r>
            <a:r>
              <a:rPr lang="en-US" sz="2400" dirty="0">
                <a:solidFill>
                  <a:srgbClr val="C00000"/>
                </a:solidFill>
              </a:rPr>
              <a:t>lattice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Hierarchy </a:t>
            </a:r>
            <a:r>
              <a:rPr lang="en-US" sz="2000" dirty="0"/>
              <a:t>has a constraint that </a:t>
            </a:r>
            <a:r>
              <a:rPr lang="en-US" sz="2000" u="sng" dirty="0"/>
              <a:t>every subclass has </a:t>
            </a:r>
            <a:r>
              <a:rPr lang="en-US" sz="2000" b="1" u="sng" dirty="0">
                <a:solidFill>
                  <a:srgbClr val="C00000"/>
                </a:solidFill>
              </a:rPr>
              <a:t>only one </a:t>
            </a:r>
            <a:r>
              <a:rPr lang="en-US" sz="2000" u="sng" dirty="0"/>
              <a:t>superclass </a:t>
            </a:r>
            <a:r>
              <a:rPr lang="en-US" sz="2000" dirty="0"/>
              <a:t>(called </a:t>
            </a:r>
            <a:r>
              <a:rPr lang="en-US" sz="2000" b="1" dirty="0">
                <a:solidFill>
                  <a:schemeClr val="accent1"/>
                </a:solidFill>
              </a:rPr>
              <a:t>single inheritance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a lattice, a subclass can be </a:t>
            </a:r>
            <a:r>
              <a:rPr lang="en-US" sz="2000" dirty="0" smtClean="0"/>
              <a:t>a subclass </a:t>
            </a:r>
            <a:r>
              <a:rPr lang="en-US" sz="2000" dirty="0"/>
              <a:t>of more than one superclass (called </a:t>
            </a:r>
            <a:r>
              <a:rPr lang="en-US" sz="2000" b="1" dirty="0">
                <a:solidFill>
                  <a:schemeClr val="accent1"/>
                </a:solidFill>
              </a:rPr>
              <a:t>multiple inheritance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8695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/>
          <a:lstStyle/>
          <a:p>
            <a:r>
              <a:rPr lang="en-US" sz="4000" dirty="0"/>
              <a:t>Enhanced-ER (EER) Model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Basic ER diagram + more concepts =EER model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0000"/>
                </a:solidFill>
              </a:rPr>
              <a:t>Additional </a:t>
            </a:r>
            <a:r>
              <a:rPr lang="en-US" sz="2800" dirty="0">
                <a:solidFill>
                  <a:srgbClr val="C00000"/>
                </a:solidFill>
              </a:rPr>
              <a:t>concepts: 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Subclasses/</a:t>
            </a:r>
            <a:r>
              <a:rPr lang="en-US" sz="2500" dirty="0" err="1" smtClean="0"/>
              <a:t>superclasses</a:t>
            </a:r>
            <a:endParaRPr lang="en-US" sz="2500" dirty="0" smtClean="0"/>
          </a:p>
          <a:p>
            <a:pPr lvl="1">
              <a:lnSpc>
                <a:spcPct val="90000"/>
              </a:lnSpc>
            </a:pPr>
            <a:r>
              <a:rPr lang="en-US" sz="2500" dirty="0" smtClean="0"/>
              <a:t>Specialization/generalization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/>
              <a:t>Inheritance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Model </a:t>
            </a:r>
            <a:r>
              <a:rPr lang="en-US" sz="2800" dirty="0"/>
              <a:t>applications more </a:t>
            </a:r>
            <a:r>
              <a:rPr lang="en-US" sz="2800" dirty="0" smtClean="0"/>
              <a:t>completely </a:t>
            </a:r>
            <a:r>
              <a:rPr lang="en-US" sz="2800" dirty="0"/>
              <a:t>and accurately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Includes </a:t>
            </a:r>
            <a:r>
              <a:rPr lang="en-US" sz="2800" dirty="0" smtClean="0">
                <a:solidFill>
                  <a:srgbClr val="C00000"/>
                </a:solidFill>
              </a:rPr>
              <a:t>Object-oriented concepts</a:t>
            </a:r>
            <a:r>
              <a:rPr lang="en-US" sz="2800" dirty="0" smtClean="0"/>
              <a:t> </a:t>
            </a:r>
            <a:r>
              <a:rPr lang="en-US" sz="2800" dirty="0" err="1" smtClean="0"/>
              <a:t>s.a</a:t>
            </a:r>
            <a:r>
              <a:rPr lang="en-US" sz="2800" dirty="0" smtClean="0"/>
              <a:t> </a:t>
            </a:r>
            <a:r>
              <a:rPr lang="en-US" sz="2800" dirty="0"/>
              <a:t>inheritance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Specializations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380" y="2286000"/>
            <a:ext cx="453199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Specialization </a:t>
            </a:r>
            <a:r>
              <a:rPr lang="en-US" b="1" dirty="0" err="1" smtClean="0"/>
              <a:t>Hierarchy</a:t>
            </a:r>
            <a:r>
              <a:rPr lang="en-US" dirty="0" err="1" smtClean="0"/>
              <a:t>Each</a:t>
            </a:r>
            <a:r>
              <a:rPr lang="en-US" dirty="0" smtClean="0"/>
              <a:t> subclass belongs to at most one class</a:t>
            </a:r>
            <a:endParaRPr lang="en-US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267075"/>
            <a:ext cx="3714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Lattice </a:t>
            </a:r>
            <a:r>
              <a:rPr lang="en-US" b="1" dirty="0" err="1" smtClean="0"/>
              <a:t>Specializations</a:t>
            </a:r>
            <a:r>
              <a:rPr lang="en-US" dirty="0" err="1" smtClean="0"/>
              <a:t>A</a:t>
            </a:r>
            <a:r>
              <a:rPr lang="en-US" dirty="0" smtClean="0"/>
              <a:t> subclass may belong to more than one class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1125" y="2928937"/>
            <a:ext cx="4076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Specialization / Generalization Lattice Example </a:t>
            </a:r>
            <a:r>
              <a:rPr lang="en-US" sz="3200"/>
              <a:t>(UNIVERSITY)</a:t>
            </a:r>
          </a:p>
        </p:txBody>
      </p:sp>
      <p:pic>
        <p:nvPicPr>
          <p:cNvPr id="17415" name="Picture 7" descr="spec_ge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1692275" y="1600200"/>
            <a:ext cx="5994400" cy="4495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(UNION TYPES)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All of the superclass/subclass relationships we have seen thus far have a single superclass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 shared subclass is subclass in more than one distinct superclass/subclass relationships, where each relationships has a single superclass (multiple inheritance)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In some cases, need to model a single superclass/subclass relationship with more than one superclass 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Superclasses</a:t>
            </a:r>
            <a:r>
              <a:rPr lang="en-US" sz="1800" dirty="0"/>
              <a:t> represent different entity types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Such a subclass is called a category or UNION TYPE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Example: Database for vehicle registration, vehicle owner can be a person, a bank (holding a lien on a vehicle) or a company.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Category (subclass) OWNER is a subset of the union of the three </a:t>
            </a:r>
            <a:r>
              <a:rPr lang="en-US" sz="1600" dirty="0" err="1"/>
              <a:t>superclasses</a:t>
            </a:r>
            <a:r>
              <a:rPr lang="en-US" sz="1600" dirty="0"/>
              <a:t> COMPANY, BANK, and PERSON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 category member must exist in at least one of its </a:t>
            </a:r>
            <a:r>
              <a:rPr lang="en-US" sz="1600" dirty="0" err="1"/>
              <a:t>superclasses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800" dirty="0"/>
              <a:t>Note: The difference from shared subclass, which is subset of the intersection of its </a:t>
            </a:r>
            <a:r>
              <a:rPr lang="en-US" sz="1800" dirty="0" err="1"/>
              <a:t>superclasses</a:t>
            </a:r>
            <a:r>
              <a:rPr lang="en-US" sz="1800" dirty="0"/>
              <a:t> (shared subclass member must exist in all of its </a:t>
            </a:r>
            <a:r>
              <a:rPr lang="en-US" sz="1800" dirty="0" err="1"/>
              <a:t>superclasses</a:t>
            </a:r>
            <a:r>
              <a:rPr lang="en-US" sz="18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Example of categories</a:t>
            </a:r>
            <a:br>
              <a:rPr lang="en-US" sz="4000"/>
            </a:br>
            <a:r>
              <a:rPr lang="en-US" sz="4000"/>
              <a:t>(UNION TYPES)</a:t>
            </a:r>
          </a:p>
        </p:txBody>
      </p:sp>
      <p:pic>
        <p:nvPicPr>
          <p:cNvPr id="40963" name="Picture 1027" descr="spec_gen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2678931" y="1600200"/>
            <a:ext cx="4021088" cy="4495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Alternative Diagrammatic Notations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Symbols for entity type / class, attribute and relationship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800600" y="18240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Displaying attributes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858000" y="37338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Displaying cardinality ratios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876800" y="377825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Various (min, max) notations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41350" y="3702050"/>
            <a:ext cx="347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Notations for displaying specialization / generalization</a:t>
            </a:r>
          </a:p>
        </p:txBody>
      </p:sp>
      <p:pic>
        <p:nvPicPr>
          <p:cNvPr id="27669" name="Picture 21" descr="spec_gen9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762000" y="4343400"/>
            <a:ext cx="3429000" cy="1790700"/>
          </a:xfrm>
          <a:prstGeom prst="rect">
            <a:avLst/>
          </a:prstGeom>
          <a:noFill/>
        </p:spPr>
      </p:pic>
      <p:pic>
        <p:nvPicPr>
          <p:cNvPr id="27670" name="Picture 22" descr="spec_gen5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rcRect/>
          <a:stretch>
            <a:fillRect/>
          </a:stretch>
        </p:blipFill>
        <p:spPr bwMode="auto">
          <a:xfrm>
            <a:off x="762000" y="2495550"/>
            <a:ext cx="3638550" cy="685800"/>
          </a:xfrm>
          <a:prstGeom prst="rect">
            <a:avLst/>
          </a:prstGeom>
          <a:noFill/>
        </p:spPr>
      </p:pic>
      <p:pic>
        <p:nvPicPr>
          <p:cNvPr id="27671" name="Picture 23" descr="spec_gen6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/>
          <a:stretch>
            <a:fillRect/>
          </a:stretch>
        </p:blipFill>
        <p:spPr bwMode="auto">
          <a:xfrm>
            <a:off x="5029200" y="2190750"/>
            <a:ext cx="3371850" cy="1390650"/>
          </a:xfrm>
          <a:prstGeom prst="rect">
            <a:avLst/>
          </a:prstGeom>
          <a:noFill/>
        </p:spPr>
      </p:pic>
      <p:pic>
        <p:nvPicPr>
          <p:cNvPr id="27672" name="Picture 24" descr="spec_gen7"/>
          <p:cNvPicPr>
            <a:picLocks noChangeAspect="1" noChangeArrowheads="1"/>
          </p:cNvPicPr>
          <p:nvPr/>
        </p:nvPicPr>
        <p:blipFill>
          <a:blip r:embed="rId6">
            <a:lum contrast="6000"/>
          </a:blip>
          <a:srcRect/>
          <a:stretch>
            <a:fillRect/>
          </a:stretch>
        </p:blipFill>
        <p:spPr bwMode="auto">
          <a:xfrm>
            <a:off x="7134225" y="4267200"/>
            <a:ext cx="1019175" cy="1590675"/>
          </a:xfrm>
          <a:prstGeom prst="rect">
            <a:avLst/>
          </a:prstGeom>
          <a:noFill/>
        </p:spPr>
      </p:pic>
      <p:pic>
        <p:nvPicPr>
          <p:cNvPr id="27673" name="Picture 25" descr="spec_gen8"/>
          <p:cNvPicPr>
            <a:picLocks noChangeAspect="1" noChangeArrowheads="1"/>
          </p:cNvPicPr>
          <p:nvPr/>
        </p:nvPicPr>
        <p:blipFill>
          <a:blip r:embed="rId7">
            <a:lum contrast="6000"/>
          </a:blip>
          <a:srcRect/>
          <a:stretch>
            <a:fillRect/>
          </a:stretch>
        </p:blipFill>
        <p:spPr bwMode="auto">
          <a:xfrm>
            <a:off x="5105400" y="4419600"/>
            <a:ext cx="96202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err="1" smtClean="0"/>
              <a:t>Thankyou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Subclasses and </a:t>
            </a:r>
            <a:r>
              <a:rPr lang="en-US" sz="3600" dirty="0" err="1"/>
              <a:t>Superclasses</a:t>
            </a:r>
            <a:r>
              <a:rPr lang="en-US" sz="3600" dirty="0"/>
              <a:t> (1)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612648" y="2286000"/>
          <a:ext cx="8153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09600" y="1752600"/>
            <a:ext cx="8001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entity type may have additional meaningful </a:t>
            </a:r>
            <a:r>
              <a:rPr lang="en-US" dirty="0" err="1" smtClean="0"/>
              <a:t>subgroupings</a:t>
            </a:r>
            <a:r>
              <a:rPr lang="en-US" dirty="0" smtClean="0"/>
              <a:t> of its entities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34290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14400" y="29718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Superclass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3886200" y="1905000"/>
            <a:ext cx="1066800" cy="716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57600" y="6019800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495800" y="2514600"/>
            <a:ext cx="4191000" cy="76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SECRETARY</a:t>
            </a:r>
            <a:r>
              <a:rPr lang="en-US" dirty="0" smtClean="0">
                <a:solidFill>
                  <a:srgbClr val="C00000"/>
                </a:solidFill>
              </a:rPr>
              <a:t> IS-A </a:t>
            </a:r>
            <a:r>
              <a:rPr lang="en-US" dirty="0" smtClean="0"/>
              <a:t>EMPLOYEE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Subclasses and Superclasses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These are also called IS-A relationships (SECRETARY IS-A EMPLOYEE, TECHNICIAN IS-A EMPLOYEE, </a:t>
            </a:r>
            <a:r>
              <a:rPr lang="en-US" sz="2000" dirty="0" smtClean="0"/>
              <a:t>…).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Note</a:t>
            </a:r>
            <a:r>
              <a:rPr lang="en-US" sz="2000" dirty="0">
                <a:solidFill>
                  <a:srgbClr val="C00000"/>
                </a:solidFill>
              </a:rPr>
              <a:t>: An entity that is member of a subclass represents the same real-world entity as some member of the superclass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Subclass member is the same entity in a distinct </a:t>
            </a:r>
            <a:r>
              <a:rPr lang="en-US" sz="2000" dirty="0">
                <a:solidFill>
                  <a:srgbClr val="C00000"/>
                </a:solidFill>
              </a:rPr>
              <a:t>specific</a:t>
            </a:r>
            <a:r>
              <a:rPr lang="en-US" sz="2000" dirty="0"/>
              <a:t> role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member of the superclass can be optionally included as a member of </a:t>
            </a:r>
            <a:r>
              <a:rPr lang="en-US" sz="2000" dirty="0">
                <a:solidFill>
                  <a:srgbClr val="C00000"/>
                </a:solidFill>
              </a:rPr>
              <a:t>any number of its subclasses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Example: A salaried employee who is also an engineer belongs to the two subclasses ENGINEER and SALARIED_EMPLOYEE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It is not necessary that every entity in a superclass be a member of some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Attribute Inheritance in Superclass / Subclass Relationships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Member </a:t>
            </a:r>
            <a:r>
              <a:rPr lang="en-US" sz="2800" dirty="0"/>
              <a:t>of a subclass </a:t>
            </a:r>
            <a:r>
              <a:rPr lang="en-US" sz="2800" i="1" dirty="0"/>
              <a:t>inherits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all attributes </a:t>
            </a:r>
            <a:r>
              <a:rPr lang="en-US" sz="2800" dirty="0"/>
              <a:t>of </a:t>
            </a:r>
            <a:r>
              <a:rPr lang="en-US" sz="2800" dirty="0" smtClean="0"/>
              <a:t>superclass </a:t>
            </a:r>
            <a:endParaRPr lang="en-US" sz="2800" dirty="0"/>
          </a:p>
          <a:p>
            <a:r>
              <a:rPr lang="en-US" sz="2800" dirty="0"/>
              <a:t>It also </a:t>
            </a:r>
            <a:r>
              <a:rPr lang="en-US" sz="2800" dirty="0">
                <a:solidFill>
                  <a:srgbClr val="C00000"/>
                </a:solidFill>
              </a:rPr>
              <a:t>inherits</a:t>
            </a:r>
            <a:r>
              <a:rPr lang="en-US" sz="2800" dirty="0"/>
              <a:t> all relationships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Specialization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Process </a:t>
            </a:r>
            <a:r>
              <a:rPr lang="en-US" sz="2000" dirty="0"/>
              <a:t>of defining a set of subclasses of a </a:t>
            </a:r>
            <a:r>
              <a:rPr lang="en-US" sz="2000" dirty="0" smtClean="0"/>
              <a:t>superclass </a:t>
            </a:r>
            <a:r>
              <a:rPr lang="en-US" sz="2000" dirty="0">
                <a:solidFill>
                  <a:srgbClr val="C00000"/>
                </a:solidFill>
              </a:rPr>
              <a:t>based upon some distinguishing characteristics </a:t>
            </a:r>
            <a:r>
              <a:rPr lang="en-US" sz="2000" dirty="0"/>
              <a:t>of the entities in the </a:t>
            </a:r>
            <a:r>
              <a:rPr lang="en-US" sz="2000" dirty="0" smtClean="0"/>
              <a:t>superclass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Example: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Job Type - {SECRETARY</a:t>
            </a:r>
            <a:r>
              <a:rPr lang="en-US" sz="2000" dirty="0"/>
              <a:t>, ENGINEER, </a:t>
            </a:r>
            <a:r>
              <a:rPr lang="en-US" sz="2000" dirty="0" smtClean="0"/>
              <a:t>TECHNICIAN}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Payment method- </a:t>
            </a:r>
            <a:r>
              <a:rPr lang="en-US" sz="2000" dirty="0"/>
              <a:t>{SALARIED_EMPLOYEE, HOURLY_EMPLOYEE</a:t>
            </a:r>
            <a:r>
              <a:rPr lang="en-US" sz="2000" dirty="0" smtClean="0"/>
              <a:t>}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Attributes </a:t>
            </a:r>
            <a:r>
              <a:rPr lang="en-US" sz="2000" dirty="0"/>
              <a:t>of a subclass are called specific attributes. For example, </a:t>
            </a:r>
            <a:r>
              <a:rPr lang="en-US" sz="2000" dirty="0" err="1"/>
              <a:t>TypingSpeed</a:t>
            </a:r>
            <a:r>
              <a:rPr lang="en-US" sz="2000" dirty="0"/>
              <a:t> of SECRETARY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subclass can participate in specific relationship types. For example, BELONGS_TO of HOURLY_EMPLOYEE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514600"/>
            <a:ext cx="7239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267200"/>
          </a:xfrm>
        </p:spPr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Reverse</a:t>
            </a:r>
            <a:r>
              <a:rPr lang="en-US" sz="2400" dirty="0" smtClean="0"/>
              <a:t> </a:t>
            </a:r>
            <a:r>
              <a:rPr lang="en-US" sz="2400" dirty="0"/>
              <a:t>of the specialization process </a:t>
            </a:r>
          </a:p>
          <a:p>
            <a:r>
              <a:rPr lang="en-US" sz="2400" dirty="0"/>
              <a:t>Several classes with common features are generalized into a superclass; original classes become its </a:t>
            </a:r>
            <a:r>
              <a:rPr lang="en-US" sz="2400" dirty="0" smtClean="0"/>
              <a:t>subclasses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view {CAR, TRUCK} as a specialization of VEHICLE </a:t>
            </a:r>
          </a:p>
          <a:p>
            <a:pPr lvl="1"/>
            <a:r>
              <a:rPr lang="en-US" sz="2000" dirty="0"/>
              <a:t>Alternatively, we can view VEHICLE as a generalization of CAR and TRUCK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41148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52578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52578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5181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51816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38800" y="41148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10800000" flipV="1">
            <a:off x="1447800" y="4648200"/>
            <a:ext cx="7620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rot="16200000" flipH="1">
            <a:off x="2857500" y="4686300"/>
            <a:ext cx="6096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0" y="60198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dirty="0" smtClean="0"/>
              <a:t>Arrow </a:t>
            </a:r>
            <a:r>
              <a:rPr lang="en-US" sz="2000" dirty="0" smtClean="0">
                <a:solidFill>
                  <a:srgbClr val="C00000"/>
                </a:solidFill>
              </a:rPr>
              <a:t>pointing to the generalized superclass</a:t>
            </a:r>
            <a:r>
              <a:rPr lang="en-US" sz="2000" dirty="0" smtClean="0"/>
              <a:t> represents a </a:t>
            </a:r>
            <a:r>
              <a:rPr lang="en-US" sz="2000" u="sng" dirty="0" smtClean="0"/>
              <a:t>generalization </a:t>
            </a:r>
            <a:endParaRPr lang="en-US" sz="2000" u="sng" dirty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rot="5400000" flipH="1" flipV="1">
            <a:off x="5372100" y="4610100"/>
            <a:ext cx="4572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rot="16200000" flipV="1">
            <a:off x="6781800" y="4495800"/>
            <a:ext cx="4572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60198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000" dirty="0" smtClean="0"/>
              <a:t>Arrows pointing </a:t>
            </a:r>
            <a:r>
              <a:rPr lang="en-US" sz="2000" dirty="0" smtClean="0">
                <a:solidFill>
                  <a:srgbClr val="C00000"/>
                </a:solidFill>
              </a:rPr>
              <a:t>to the specialized subclasses </a:t>
            </a:r>
            <a:r>
              <a:rPr lang="en-US" sz="2000" dirty="0" smtClean="0"/>
              <a:t>represent a </a:t>
            </a:r>
            <a:r>
              <a:rPr lang="en-US" sz="2000" u="sng" dirty="0" smtClean="0"/>
              <a:t>specialization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52400" y="6590234"/>
            <a:ext cx="8839200" cy="31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Note:It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is subjective as to which process is more appropriate for a particular situation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0" y="6629400"/>
            <a:ext cx="9144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GENERALIZATION AND SPECIALIZATION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181600" y="2321864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sid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797300" y="2398064"/>
            <a:ext cx="9144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student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181600" y="2779064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name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 rot="10800000">
            <a:off x="3822700" y="3160064"/>
            <a:ext cx="838200" cy="609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kumimoji="1" lang="en-US" altLang="zh-CN" sz="1800">
                <a:ea typeface="宋体" pitchFamily="2" charset="-122"/>
              </a:rPr>
              <a:t>is A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953000" y="4455464"/>
            <a:ext cx="10668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graduate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09800" y="4460227"/>
            <a:ext cx="129540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Undergrad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276600" y="3617264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4356100" y="3604564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4724400" y="24742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4724400" y="262666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4254500" y="27663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553200" y="293146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527800" y="3198164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Specialization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952500" y="3199752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ea typeface="宋体" pitchFamily="2" charset="-122"/>
              </a:rPr>
              <a:t>Generalization</a:t>
            </a: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rot="10800000">
            <a:off x="2438400" y="291876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9451848" cy="9906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Constraints on Specialization and Generalization (1</a:t>
            </a:r>
            <a:r>
              <a:rPr lang="en-US" sz="2800" dirty="0" smtClean="0"/>
              <a:t>) –</a:t>
            </a:r>
            <a:br>
              <a:rPr lang="en-US" sz="2800" dirty="0" smtClean="0"/>
            </a:br>
            <a:r>
              <a:rPr lang="en-US" sz="2800" b="1" dirty="0" smtClean="0"/>
              <a:t>Membership Constraints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537448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Predicate defined constraint-Determine </a:t>
            </a:r>
            <a:r>
              <a:rPr lang="en-US" sz="2400" dirty="0"/>
              <a:t>exactly those entities that will become members of each subclass </a:t>
            </a:r>
            <a:r>
              <a:rPr lang="en-US" sz="2400" dirty="0">
                <a:solidFill>
                  <a:srgbClr val="C00000"/>
                </a:solidFill>
              </a:rPr>
              <a:t>by a </a:t>
            </a:r>
            <a:r>
              <a:rPr lang="en-US" sz="2400" dirty="0" smtClean="0">
                <a:solidFill>
                  <a:srgbClr val="C00000"/>
                </a:solidFill>
              </a:rPr>
              <a:t>condition.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Condition is a </a:t>
            </a:r>
            <a:r>
              <a:rPr lang="en-US" sz="2400" dirty="0">
                <a:solidFill>
                  <a:srgbClr val="C00000"/>
                </a:solidFill>
              </a:rPr>
              <a:t>constraint</a:t>
            </a:r>
            <a:r>
              <a:rPr lang="en-US" sz="2400" dirty="0"/>
              <a:t> that determines subclass members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Display </a:t>
            </a:r>
            <a:r>
              <a:rPr lang="en-US" sz="2400" dirty="0"/>
              <a:t>a predicate-defined subclass </a:t>
            </a:r>
            <a:r>
              <a:rPr lang="en-US" sz="2400" dirty="0">
                <a:solidFill>
                  <a:srgbClr val="C00000"/>
                </a:solidFill>
              </a:rPr>
              <a:t>by writing the predicate condition</a:t>
            </a:r>
            <a:r>
              <a:rPr lang="en-US" sz="2400" dirty="0"/>
              <a:t> next to the line attaching the subclass to its superclass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343400"/>
            <a:ext cx="449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</TotalTime>
  <Words>956</Words>
  <Application>Microsoft Office PowerPoint</Application>
  <PresentationFormat>On-screen Show (4:3)</PresentationFormat>
  <Paragraphs>151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eXTENDED-ER (EER) Model Concepts</vt:lpstr>
      <vt:lpstr>Enhanced-ER (EER) Model Concepts</vt:lpstr>
      <vt:lpstr>Subclasses and Superclasses (1)</vt:lpstr>
      <vt:lpstr>Subclasses and Superclasses (2)</vt:lpstr>
      <vt:lpstr>Attribute Inheritance in Superclass / Subclass Relationships </vt:lpstr>
      <vt:lpstr>Specialization</vt:lpstr>
      <vt:lpstr>Generalization</vt:lpstr>
      <vt:lpstr>GENERALIZATION AND SPECIALIZATION</vt:lpstr>
      <vt:lpstr>Constraints on Specialization and Generalization (1) – Membership Constraints </vt:lpstr>
      <vt:lpstr>Membership Constraints</vt:lpstr>
      <vt:lpstr>Membership Constraints</vt:lpstr>
      <vt:lpstr>Constraints on Specialization and Generalization (2)- Disjointness Constraints </vt:lpstr>
      <vt:lpstr>Completeness Constraint:  </vt:lpstr>
      <vt:lpstr>Completeness Constraint:</vt:lpstr>
      <vt:lpstr>Constraints on Specialization and Generalization (3)</vt:lpstr>
      <vt:lpstr>Disjoint Total Specialization</vt:lpstr>
      <vt:lpstr>Disjoint partial Specialization</vt:lpstr>
      <vt:lpstr>Overlapping Total Specialization</vt:lpstr>
      <vt:lpstr>Specialization/Generalization Hierarchies, Lattices and Shared Subclasses</vt:lpstr>
      <vt:lpstr>Multiple Specializations</vt:lpstr>
      <vt:lpstr>Specialization HierarchyEach subclass belongs to at most one class</vt:lpstr>
      <vt:lpstr>Lattice SpecializationsA subclass may belong to more than one class</vt:lpstr>
      <vt:lpstr>Specialization / Generalization Lattice Example (UNIVERSITY)</vt:lpstr>
      <vt:lpstr>Categories (UNION TYPES)</vt:lpstr>
      <vt:lpstr>Example of categories (UNION TYPES)</vt:lpstr>
      <vt:lpstr>Alternative Diagrammatic Notations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Enhanced-ER (EER) Model Concepts</dc:title>
  <dc:creator>Harvinder</dc:creator>
  <cp:lastModifiedBy>harvinder</cp:lastModifiedBy>
  <cp:revision>15</cp:revision>
  <dcterms:created xsi:type="dcterms:W3CDTF">2014-09-16T15:04:59Z</dcterms:created>
  <dcterms:modified xsi:type="dcterms:W3CDTF">2014-09-19T06:44:43Z</dcterms:modified>
</cp:coreProperties>
</file>