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9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396AB-6073-4B55-99DD-E680AA47FCB8}" type="datetimeFigureOut">
              <a:rPr lang="en-IN" smtClean="0"/>
              <a:t>29-11-2018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4F8F3-2AAC-43BA-B129-49F8274069F7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396AB-6073-4B55-99DD-E680AA47FCB8}" type="datetimeFigureOut">
              <a:rPr lang="en-IN" smtClean="0"/>
              <a:t>29-11-2018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4F8F3-2AAC-43BA-B129-49F8274069F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396AB-6073-4B55-99DD-E680AA47FCB8}" type="datetimeFigureOut">
              <a:rPr lang="en-IN" smtClean="0"/>
              <a:t>29-11-2018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4F8F3-2AAC-43BA-B129-49F8274069F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396AB-6073-4B55-99DD-E680AA47FCB8}" type="datetimeFigureOut">
              <a:rPr lang="en-IN" smtClean="0"/>
              <a:t>29-11-2018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4F8F3-2AAC-43BA-B129-49F8274069F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396AB-6073-4B55-99DD-E680AA47FCB8}" type="datetimeFigureOut">
              <a:rPr lang="en-IN" smtClean="0"/>
              <a:t>29-11-2018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4F8F3-2AAC-43BA-B129-49F8274069F7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396AB-6073-4B55-99DD-E680AA47FCB8}" type="datetimeFigureOut">
              <a:rPr lang="en-IN" smtClean="0"/>
              <a:t>29-11-2018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4F8F3-2AAC-43BA-B129-49F8274069F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396AB-6073-4B55-99DD-E680AA47FCB8}" type="datetimeFigureOut">
              <a:rPr lang="en-IN" smtClean="0"/>
              <a:t>29-11-2018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4F8F3-2AAC-43BA-B129-49F8274069F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396AB-6073-4B55-99DD-E680AA47FCB8}" type="datetimeFigureOut">
              <a:rPr lang="en-IN" smtClean="0"/>
              <a:t>29-11-2018</a:t>
            </a:fld>
            <a:endParaRPr lang="en-I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C24F8F3-2AAC-43BA-B129-49F8274069F7}" type="slidenum">
              <a:rPr lang="en-IN" smtClean="0"/>
              <a:t>‹#›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396AB-6073-4B55-99DD-E680AA47FCB8}" type="datetimeFigureOut">
              <a:rPr lang="en-IN" smtClean="0"/>
              <a:t>29-11-2018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4F8F3-2AAC-43BA-B129-49F8274069F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396AB-6073-4B55-99DD-E680AA47FCB8}" type="datetimeFigureOut">
              <a:rPr lang="en-IN" smtClean="0"/>
              <a:t>29-11-2018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BC24F8F3-2AAC-43BA-B129-49F8274069F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CBC396AB-6073-4B55-99DD-E680AA47FCB8}" type="datetimeFigureOut">
              <a:rPr lang="en-IN" smtClean="0"/>
              <a:t>29-11-2018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4F8F3-2AAC-43BA-B129-49F8274069F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CBC396AB-6073-4B55-99DD-E680AA47FCB8}" type="datetimeFigureOut">
              <a:rPr lang="en-IN" smtClean="0"/>
              <a:t>29-11-2018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BC24F8F3-2AAC-43BA-B129-49F8274069F7}" type="slidenum">
              <a:rPr lang="en-IN" smtClean="0"/>
              <a:t>‹#›</a:t>
            </a:fld>
            <a:endParaRPr lang="en-I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44" y="1196752"/>
            <a:ext cx="6480048" cy="2301240"/>
          </a:xfrm>
        </p:spPr>
        <p:txBody>
          <a:bodyPr>
            <a:normAutofit/>
          </a:bodyPr>
          <a:lstStyle/>
          <a:p>
            <a:r>
              <a:rPr lang="en-IN" dirty="0" smtClean="0"/>
              <a:t>CRYPTOGRAPHY AND NETWORK SECURITY ASSIGNMENT</a:t>
            </a:r>
            <a:endParaRPr lang="en-IN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506016" y="3284984"/>
            <a:ext cx="6480048" cy="2301240"/>
          </a:xfrm>
          <a:prstGeom prst="rect">
            <a:avLst/>
          </a:prstGeom>
        </p:spPr>
        <p:txBody>
          <a:bodyPr vert="horz" lIns="45720" rIns="45720" anchor="t">
            <a:normAutofit/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lang="en-US" sz="4600" b="1" kern="1200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endParaRPr lang="en-IN" dirty="0" smtClean="0"/>
          </a:p>
          <a:p>
            <a:endParaRPr lang="en-IN" dirty="0"/>
          </a:p>
          <a:p>
            <a:r>
              <a:rPr lang="en-IN" dirty="0" smtClean="0"/>
              <a:t>        FIREWALLS                 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38689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124744"/>
            <a:ext cx="7467600" cy="6048672"/>
          </a:xfrm>
        </p:spPr>
        <p:txBody>
          <a:bodyPr/>
          <a:lstStyle/>
          <a:p>
            <a:r>
              <a:rPr lang="en-IN" dirty="0" smtClean="0"/>
              <a:t>Applies a set of rules to each incoming IP packet and then forwards or discards the packet.</a:t>
            </a:r>
          </a:p>
          <a:p>
            <a:r>
              <a:rPr lang="en-IN" dirty="0" smtClean="0"/>
              <a:t>Filter packets going in both directions.</a:t>
            </a:r>
          </a:p>
          <a:p>
            <a:r>
              <a:rPr lang="en-IN" dirty="0" smtClean="0"/>
              <a:t>The packet filter is typically set up as a list of rules based on matches to fields in the IP or TCP header.</a:t>
            </a:r>
          </a:p>
          <a:p>
            <a:r>
              <a:rPr lang="en-IN" dirty="0" smtClean="0"/>
              <a:t>Two default policies (discard or forward).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96951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7467600" cy="5577483"/>
          </a:xfrm>
        </p:spPr>
        <p:txBody>
          <a:bodyPr/>
          <a:lstStyle/>
          <a:p>
            <a:r>
              <a:rPr lang="en-IN" dirty="0" smtClean="0"/>
              <a:t>Application-Level Gateway</a:t>
            </a:r>
          </a:p>
          <a:p>
            <a:pPr marL="36576" indent="0">
              <a:buNone/>
            </a:pPr>
            <a:r>
              <a:rPr lang="en-IN" dirty="0"/>
              <a:t> </a:t>
            </a:r>
            <a:r>
              <a:rPr lang="en-IN" dirty="0" smtClean="0"/>
              <a:t>   </a:t>
            </a:r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340768"/>
            <a:ext cx="6048672" cy="4119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72052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60848"/>
            <a:ext cx="7467600" cy="4065315"/>
          </a:xfrm>
        </p:spPr>
        <p:txBody>
          <a:bodyPr/>
          <a:lstStyle/>
          <a:p>
            <a:r>
              <a:rPr lang="en-IN" dirty="0" smtClean="0"/>
              <a:t>Also called proxy server.</a:t>
            </a:r>
          </a:p>
          <a:p>
            <a:r>
              <a:rPr lang="en-IN" dirty="0" smtClean="0"/>
              <a:t>Acts as a relay of application-level traffic.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398129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7467600" cy="5577483"/>
          </a:xfrm>
        </p:spPr>
        <p:txBody>
          <a:bodyPr/>
          <a:lstStyle/>
          <a:p>
            <a:r>
              <a:rPr lang="en-IN" dirty="0" smtClean="0"/>
              <a:t>Circuit-Level Gateway</a:t>
            </a:r>
          </a:p>
          <a:p>
            <a:pPr marL="36576" indent="0">
              <a:buNone/>
            </a:pPr>
            <a:r>
              <a:rPr lang="en-IN" dirty="0"/>
              <a:t> </a:t>
            </a:r>
            <a:r>
              <a:rPr lang="en-IN" dirty="0" smtClean="0"/>
              <a:t>   </a:t>
            </a:r>
            <a:endParaRPr lang="en-I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268760"/>
            <a:ext cx="6654422" cy="3960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27196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20688"/>
            <a:ext cx="7467600" cy="5505475"/>
          </a:xfrm>
        </p:spPr>
        <p:txBody>
          <a:bodyPr/>
          <a:lstStyle/>
          <a:p>
            <a:r>
              <a:rPr lang="en-IN" dirty="0" smtClean="0"/>
              <a:t>Stand-alone system.</a:t>
            </a:r>
          </a:p>
          <a:p>
            <a:r>
              <a:rPr lang="en-IN" dirty="0" smtClean="0"/>
              <a:t>Specialized function performed by an Application-Level Gateway.</a:t>
            </a:r>
          </a:p>
          <a:p>
            <a:r>
              <a:rPr lang="en-IN" dirty="0" smtClean="0"/>
              <a:t>Sets up two TCP connections.</a:t>
            </a:r>
          </a:p>
          <a:p>
            <a:r>
              <a:rPr lang="en-IN" dirty="0" smtClean="0"/>
              <a:t>The gateway typically relays TCP segments from one connection to the other without examining the contents.</a:t>
            </a:r>
          </a:p>
          <a:p>
            <a:r>
              <a:rPr lang="en-IN" dirty="0" smtClean="0"/>
              <a:t>The security function consists of determining which connections will be allowed.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799055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7467600" cy="936104"/>
          </a:xfrm>
        </p:spPr>
        <p:txBody>
          <a:bodyPr/>
          <a:lstStyle/>
          <a:p>
            <a:r>
              <a:rPr lang="en-IN" dirty="0" smtClean="0"/>
              <a:t>Advantages of a </a:t>
            </a:r>
            <a:r>
              <a:rPr lang="en-IN" b="1" dirty="0" smtClean="0"/>
              <a:t>FIREWALL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00808"/>
            <a:ext cx="7467600" cy="4896544"/>
          </a:xfrm>
        </p:spPr>
        <p:txBody>
          <a:bodyPr/>
          <a:lstStyle/>
          <a:p>
            <a:r>
              <a:rPr lang="en-IN" dirty="0" smtClean="0"/>
              <a:t>Concentration of security.</a:t>
            </a:r>
          </a:p>
          <a:p>
            <a:r>
              <a:rPr lang="en-IN" dirty="0" smtClean="0"/>
              <a:t>Protocol filtering, where the firewall filters protocols and services that are either not necessary or that cannot be adequately secured from exploitation.</a:t>
            </a:r>
          </a:p>
          <a:p>
            <a:r>
              <a:rPr lang="en-IN" dirty="0" smtClean="0"/>
              <a:t>Information hiding.</a:t>
            </a:r>
          </a:p>
          <a:p>
            <a:r>
              <a:rPr lang="en-IN" dirty="0" smtClean="0"/>
              <a:t>Application gateways.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338892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Disadvantages of a </a:t>
            </a:r>
            <a:r>
              <a:rPr lang="en-IN" b="1" dirty="0" smtClean="0"/>
              <a:t>FIREWALL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Certain types of access may be hampered or even blocked for some hosts, including telnet, ftp, X Windows, NFS, NIS, etc.</a:t>
            </a:r>
          </a:p>
          <a:p>
            <a:r>
              <a:rPr lang="en-IN" dirty="0" smtClean="0"/>
              <a:t>It concentrates security in one spot as opposed to distributing it among systems, thus a compromise of the firewall could be disastrous to other less-protected systems on subnet.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48333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636912"/>
            <a:ext cx="7467600" cy="1143000"/>
          </a:xfrm>
        </p:spPr>
        <p:txBody>
          <a:bodyPr/>
          <a:lstStyle/>
          <a:p>
            <a:r>
              <a:rPr lang="en-IN" dirty="0" smtClean="0"/>
              <a:t>        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58567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SUBMITTED BY :-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76" indent="0">
              <a:buNone/>
            </a:pPr>
            <a:r>
              <a:rPr lang="en-IN" dirty="0" smtClean="0"/>
              <a:t>              </a:t>
            </a:r>
          </a:p>
          <a:p>
            <a:pPr marL="36576" indent="0">
              <a:buNone/>
            </a:pPr>
            <a:r>
              <a:rPr lang="en-IN" dirty="0" smtClean="0"/>
              <a:t>             Yash Airon (9915103171)</a:t>
            </a:r>
          </a:p>
          <a:p>
            <a:pPr marL="36576" indent="0">
              <a:buNone/>
            </a:pPr>
            <a:endParaRPr lang="en-IN" dirty="0" smtClean="0"/>
          </a:p>
          <a:p>
            <a:endParaRPr lang="en-IN" dirty="0" smtClean="0"/>
          </a:p>
          <a:p>
            <a:pPr marL="36576" indent="0">
              <a:buNone/>
            </a:pPr>
            <a:r>
              <a:rPr lang="en-IN" dirty="0" smtClean="0"/>
              <a:t>             </a:t>
            </a:r>
          </a:p>
          <a:p>
            <a:pPr marL="36576" indent="0">
              <a:buNone/>
            </a:pPr>
            <a:r>
              <a:rPr lang="en-IN" dirty="0"/>
              <a:t> </a:t>
            </a:r>
            <a:r>
              <a:rPr lang="en-IN" dirty="0" smtClean="0"/>
              <a:t>            Ms. KRISHNA  ASAWA</a:t>
            </a:r>
            <a:endParaRPr lang="en-IN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67544" y="2996952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 smtClean="0"/>
              <a:t>SUBMITTED TO :-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34672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1772816"/>
            <a:ext cx="6629400" cy="936104"/>
          </a:xfrm>
        </p:spPr>
        <p:txBody>
          <a:bodyPr/>
          <a:lstStyle/>
          <a:p>
            <a:r>
              <a:rPr lang="en-IN" dirty="0" smtClean="0"/>
              <a:t>The Internet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544" y="1628800"/>
            <a:ext cx="6629400" cy="3730984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 smtClean="0"/>
              <a:t>The internet has made large amount of information available to the average computer user at home, in business and education.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 smtClean="0"/>
              <a:t>For many people, having access to this information is no longer just an advantage; it is essential.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 smtClean="0"/>
              <a:t>Therefore, security of network is the main criteria here and </a:t>
            </a:r>
            <a:r>
              <a:rPr lang="en-IN" b="1" u="sng" dirty="0" smtClean="0"/>
              <a:t>FIREWALLS</a:t>
            </a:r>
            <a:r>
              <a:rPr lang="en-IN" dirty="0" smtClean="0"/>
              <a:t> provide the security.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90153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496" y="1141742"/>
            <a:ext cx="7467600" cy="1143000"/>
          </a:xfrm>
        </p:spPr>
        <p:txBody>
          <a:bodyPr/>
          <a:lstStyle/>
          <a:p>
            <a:r>
              <a:rPr lang="en-IN" dirty="0" smtClean="0"/>
              <a:t>What is a </a:t>
            </a:r>
            <a:r>
              <a:rPr lang="en-IN" b="1" dirty="0" smtClean="0"/>
              <a:t>FIREWALL</a:t>
            </a:r>
            <a:r>
              <a:rPr lang="en-IN" dirty="0" smtClean="0"/>
              <a:t>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636912"/>
            <a:ext cx="7467600" cy="4525963"/>
          </a:xfrm>
        </p:spPr>
        <p:txBody>
          <a:bodyPr/>
          <a:lstStyle/>
          <a:p>
            <a:r>
              <a:rPr lang="en-IN" dirty="0" smtClean="0"/>
              <a:t>A </a:t>
            </a:r>
            <a:r>
              <a:rPr lang="en-IN" b="1" dirty="0" smtClean="0"/>
              <a:t>FIREWALL</a:t>
            </a:r>
            <a:r>
              <a:rPr lang="en-IN" dirty="0" smtClean="0"/>
              <a:t> is simply a program or hardware device that filters the information coming through the internet connection into your private network or computer system.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91764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The role of </a:t>
            </a:r>
            <a:r>
              <a:rPr lang="en-IN" b="1" dirty="0" smtClean="0"/>
              <a:t>FIREWALLS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smtClean="0"/>
              <a:t>A </a:t>
            </a:r>
            <a:r>
              <a:rPr lang="en-IN" b="1" dirty="0"/>
              <a:t>F</a:t>
            </a:r>
            <a:r>
              <a:rPr lang="en-IN" b="1" dirty="0" smtClean="0"/>
              <a:t>IREWALL</a:t>
            </a:r>
            <a:r>
              <a:rPr lang="en-IN" dirty="0" smtClean="0"/>
              <a:t> is a term used for “barrier” between a network of machines and users that operate under a common security policy and generally trust each other and outside world.</a:t>
            </a:r>
          </a:p>
          <a:p>
            <a:r>
              <a:rPr lang="en-IN" dirty="0" smtClean="0"/>
              <a:t>There are two basic reasons for using </a:t>
            </a:r>
            <a:r>
              <a:rPr lang="en-IN" b="1" dirty="0"/>
              <a:t>FIREWALL </a:t>
            </a:r>
            <a:r>
              <a:rPr lang="en-IN" dirty="0" smtClean="0"/>
              <a:t>: to save money in concentrating your security on a small number of components, and to simplify the architecture of a system by restricting access only to machines that trust each other.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14960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Hardware </a:t>
            </a:r>
            <a:r>
              <a:rPr lang="en-IN" b="1" dirty="0" smtClean="0"/>
              <a:t>FIREWALL</a:t>
            </a:r>
            <a:r>
              <a:rPr lang="en-IN" dirty="0" smtClean="0"/>
              <a:t> VS Software </a:t>
            </a:r>
            <a:r>
              <a:rPr lang="en-IN" b="1" dirty="0" smtClean="0"/>
              <a:t>FIREWALL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HARDWARE </a:t>
            </a:r>
            <a:r>
              <a:rPr lang="en-IN" b="1" dirty="0" smtClean="0"/>
              <a:t>FIREWALLS</a:t>
            </a:r>
            <a:r>
              <a:rPr lang="en-IN" dirty="0" smtClean="0"/>
              <a:t> : are integrated into the router that sits between a computer and the internet.</a:t>
            </a:r>
          </a:p>
          <a:p>
            <a:r>
              <a:rPr lang="en-IN" dirty="0" smtClean="0"/>
              <a:t>SOFTWARE </a:t>
            </a:r>
            <a:r>
              <a:rPr lang="en-IN" b="1" dirty="0" smtClean="0"/>
              <a:t>FIREWALLS</a:t>
            </a:r>
            <a:r>
              <a:rPr lang="en-IN" dirty="0" smtClean="0"/>
              <a:t> : are installed on individual servers. They intercept each connection request and then determines whether the request is valid or not. </a:t>
            </a:r>
          </a:p>
        </p:txBody>
      </p:sp>
    </p:spTree>
    <p:extLst>
      <p:ext uri="{BB962C8B-B14F-4D97-AF65-F5344CB8AC3E}">
        <p14:creationId xmlns:p14="http://schemas.microsoft.com/office/powerpoint/2010/main" val="614589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History of </a:t>
            </a:r>
            <a:r>
              <a:rPr lang="en-IN" b="1" dirty="0" smtClean="0"/>
              <a:t>FIREWALLS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b="1" dirty="0" smtClean="0"/>
              <a:t>FIREWALL</a:t>
            </a:r>
            <a:r>
              <a:rPr lang="en-IN" dirty="0" smtClean="0"/>
              <a:t> technology first began in late 1980s. Internet was still fairly a new technology in term of its global usage and connectivity.</a:t>
            </a:r>
          </a:p>
          <a:p>
            <a:r>
              <a:rPr lang="en-IN" dirty="0" smtClean="0"/>
              <a:t>In 1988 an employee at NASA sent a memo that read, “We are currently under attack from an Internet VIRUS!”.</a:t>
            </a:r>
          </a:p>
          <a:p>
            <a:r>
              <a:rPr lang="en-IN" dirty="0" smtClean="0"/>
              <a:t>One of the largest internet security companies in the world released the product to public in 1997.</a:t>
            </a:r>
          </a:p>
          <a:p>
            <a:pPr marL="36576" indent="0">
              <a:buNone/>
            </a:pPr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05901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Design goals for a </a:t>
            </a:r>
            <a:r>
              <a:rPr lang="en-IN" b="1" dirty="0" smtClean="0"/>
              <a:t>FIREWALL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Collectively the sum of internal and external traffic must go through the firewall physically.</a:t>
            </a:r>
          </a:p>
          <a:p>
            <a:r>
              <a:rPr lang="en-IN" dirty="0" smtClean="0"/>
              <a:t>Only authorized traffic which is delineated by the local security policy will be allowed to proceed.</a:t>
            </a:r>
          </a:p>
          <a:p>
            <a:r>
              <a:rPr lang="en-IN" dirty="0" smtClean="0"/>
              <a:t>Firewall itself is resistant to penetration inclusive is a solid trustworthy system with a protected OS.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821790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Types of </a:t>
            </a:r>
            <a:r>
              <a:rPr lang="en-IN" b="1" dirty="0" smtClean="0"/>
              <a:t>FIREWALLS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Packet-Filtering Router</a:t>
            </a:r>
          </a:p>
          <a:p>
            <a:pPr marL="36576" indent="0">
              <a:buNone/>
            </a:pP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420888"/>
            <a:ext cx="5904656" cy="3168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3563097"/>
      </p:ext>
    </p:extLst>
  </p:cSld>
  <p:clrMapOvr>
    <a:masterClrMapping/>
  </p:clrMapOvr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114</TotalTime>
  <Words>592</Words>
  <Application>Microsoft Office PowerPoint</Application>
  <PresentationFormat>On-screen Show (4:3)</PresentationFormat>
  <Paragraphs>58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Technic</vt:lpstr>
      <vt:lpstr>CRYPTOGRAPHY AND NETWORK SECURITY ASSIGNMENT</vt:lpstr>
      <vt:lpstr> SUBMITTED BY :-</vt:lpstr>
      <vt:lpstr>The Internet</vt:lpstr>
      <vt:lpstr>What is a FIREWALL?</vt:lpstr>
      <vt:lpstr>The role of FIREWALLS</vt:lpstr>
      <vt:lpstr>Hardware FIREWALL VS Software FIREWALL</vt:lpstr>
      <vt:lpstr>History of FIREWALLS</vt:lpstr>
      <vt:lpstr>Design goals for a FIREWALL</vt:lpstr>
      <vt:lpstr>Types of FIREWALLS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Advantages of a FIREWALL</vt:lpstr>
      <vt:lpstr>Disadvantages of a FIREWALL</vt:lpstr>
      <vt:lpstr>        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CRYPTOGRAPHY AND NETWORK SECURITY ASSIGNMENT</dc:title>
  <dc:creator>DELL USER</dc:creator>
  <cp:lastModifiedBy>Krishna Asawa</cp:lastModifiedBy>
  <cp:revision>8</cp:revision>
  <dcterms:created xsi:type="dcterms:W3CDTF">2018-11-28T11:29:54Z</dcterms:created>
  <dcterms:modified xsi:type="dcterms:W3CDTF">2018-11-29T04:36:30Z</dcterms:modified>
</cp:coreProperties>
</file>